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355" r:id="rId6"/>
    <p:sldId id="356" r:id="rId7"/>
    <p:sldId id="360" r:id="rId8"/>
    <p:sldId id="361" r:id="rId9"/>
    <p:sldId id="362" r:id="rId10"/>
    <p:sldId id="3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8B5D06-FEDC-E795-D6E7-AA9AE38F6603}" name="Amy Rodgers" initials="AR" userId="S::amy.rodgers@brightcarbon.com::c2797fad-911b-4654-a6db-cadf6b5040f8" providerId="AD"/>
  <p188:author id="{BAEBBF35-9270-F431-4F99-C688773F985E}" name="Richard Whiting" initials="RW" userId="S::Richard.Whiting@ipaf.org::efaa047d-897e-4e0a-b258-6ce6f1e580bd" providerId="AD"/>
  <p188:author id="{D1E7C43A-207C-D5B2-3B32-8FD9BDACBC34}" name="Amanda Beckett" initials="AB" userId="S::amanda.beckett@ipaf.org::823fc6a2-24f2-49c6-a3fc-a37b73840e19" providerId="AD"/>
  <p188:author id="{90E8D34B-603C-B370-A759-53A27B2579FE}" name="Faith Cobaine" initials="FC" userId="S::faith.cobaine@ipaf.org::21417580-14aa-4d23-b610-82916a909d98" providerId="AD"/>
  <p188:author id="{D4455A90-AAE4-9101-DC5D-2A8CBDB7791A}" name="Romina Vanzi" initials="RV" userId="S::romina.vanzi@ipaf.org::0f110902-56e5-4f4c-9fc9-1f6522829624" providerId="AD"/>
  <p188:author id="{FAC923AB-530D-960D-A4B0-CAECB5546224}" name="Paul Roddis" initials="PR" userId="S::Paul.Roddis@ipaf.org::00c0875a-6ffa-4d0e-887c-d0d2a0e76f77" providerId="AD"/>
  <p188:author id="{34AD59E5-2238-7C5A-CF01-ECD3DF1C1814}" name="Richard Whiting" initials="RW" userId="S::richard.whiting@ipaf.org::efaa047d-897e-4e0a-b258-6ce6f1e580bd" providerId="AD"/>
  <p188:author id="{4CFC57E7-3ADD-F987-E02D-B6CCAA0831EF}" name="Chris Greenbank" initials="CG" userId="S::Chris.Greenbank@ipaf.org::93a5affa-ee31-4ffc-8633-6f8aad27fb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F1E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F734C-2275-42AD-9F89-6AFB11A1B74F}" v="13" dt="2026-05-26T11:02:07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2166" autoAdjust="0"/>
  </p:normalViewPr>
  <p:slideViewPr>
    <p:cSldViewPr showGuides="1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90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zio Quaranta" userId="e71b13b3-73cc-4ed0-b851-893b8ea9f8e1" providerId="ADAL" clId="{D8704777-031E-4E06-8F9C-06FAB2A7D48B}"/>
    <pc:docChg chg="custSel addSld delSld modSld">
      <pc:chgData name="Maurizio Quaranta" userId="e71b13b3-73cc-4ed0-b851-893b8ea9f8e1" providerId="ADAL" clId="{D8704777-031E-4E06-8F9C-06FAB2A7D48B}" dt="2026-05-26T11:06:13.776" v="343" actId="1076"/>
      <pc:docMkLst>
        <pc:docMk/>
      </pc:docMkLst>
      <pc:sldChg chg="modSp mod">
        <pc:chgData name="Maurizio Quaranta" userId="e71b13b3-73cc-4ed0-b851-893b8ea9f8e1" providerId="ADAL" clId="{D8704777-031E-4E06-8F9C-06FAB2A7D48B}" dt="2026-05-26T09:42:30.247" v="73" actId="2711"/>
        <pc:sldMkLst>
          <pc:docMk/>
          <pc:sldMk cId="3845143707" sldId="257"/>
        </pc:sldMkLst>
        <pc:spChg chg="mod">
          <ac:chgData name="Maurizio Quaranta" userId="e71b13b3-73cc-4ed0-b851-893b8ea9f8e1" providerId="ADAL" clId="{D8704777-031E-4E06-8F9C-06FAB2A7D48B}" dt="2026-05-26T09:42:30.247" v="73" actId="2711"/>
          <ac:spMkLst>
            <pc:docMk/>
            <pc:sldMk cId="3845143707" sldId="257"/>
            <ac:spMk id="2" creationId="{032510E2-458C-0317-642A-C4B157E9C76D}"/>
          </ac:spMkLst>
        </pc:spChg>
      </pc:sldChg>
      <pc:sldChg chg="del">
        <pc:chgData name="Maurizio Quaranta" userId="e71b13b3-73cc-4ed0-b851-893b8ea9f8e1" providerId="ADAL" clId="{D8704777-031E-4E06-8F9C-06FAB2A7D48B}" dt="2026-05-26T10:45:43.371" v="225" actId="47"/>
        <pc:sldMkLst>
          <pc:docMk/>
          <pc:sldMk cId="1175865496" sldId="260"/>
        </pc:sldMkLst>
      </pc:sldChg>
      <pc:sldChg chg="del">
        <pc:chgData name="Maurizio Quaranta" userId="e71b13b3-73cc-4ed0-b851-893b8ea9f8e1" providerId="ADAL" clId="{D8704777-031E-4E06-8F9C-06FAB2A7D48B}" dt="2026-05-26T10:45:43.371" v="225" actId="47"/>
        <pc:sldMkLst>
          <pc:docMk/>
          <pc:sldMk cId="3575248806" sldId="261"/>
        </pc:sldMkLst>
      </pc:sldChg>
      <pc:sldChg chg="del">
        <pc:chgData name="Maurizio Quaranta" userId="e71b13b3-73cc-4ed0-b851-893b8ea9f8e1" providerId="ADAL" clId="{D8704777-031E-4E06-8F9C-06FAB2A7D48B}" dt="2026-05-26T10:45:43.371" v="225" actId="47"/>
        <pc:sldMkLst>
          <pc:docMk/>
          <pc:sldMk cId="298580382" sldId="269"/>
        </pc:sldMkLst>
      </pc:sldChg>
      <pc:sldChg chg="del">
        <pc:chgData name="Maurizio Quaranta" userId="e71b13b3-73cc-4ed0-b851-893b8ea9f8e1" providerId="ADAL" clId="{D8704777-031E-4E06-8F9C-06FAB2A7D48B}" dt="2026-05-26T10:45:43.371" v="225" actId="47"/>
        <pc:sldMkLst>
          <pc:docMk/>
          <pc:sldMk cId="3638951098" sldId="274"/>
        </pc:sldMkLst>
      </pc:sldChg>
      <pc:sldChg chg="addSp delSp modSp mod">
        <pc:chgData name="Maurizio Quaranta" userId="e71b13b3-73cc-4ed0-b851-893b8ea9f8e1" providerId="ADAL" clId="{D8704777-031E-4E06-8F9C-06FAB2A7D48B}" dt="2026-05-26T08:39:35.666" v="5" actId="1076"/>
        <pc:sldMkLst>
          <pc:docMk/>
          <pc:sldMk cId="918047044" sldId="355"/>
        </pc:sldMkLst>
        <pc:picChg chg="del">
          <ac:chgData name="Maurizio Quaranta" userId="e71b13b3-73cc-4ed0-b851-893b8ea9f8e1" providerId="ADAL" clId="{D8704777-031E-4E06-8F9C-06FAB2A7D48B}" dt="2026-05-26T08:39:16.712" v="0" actId="478"/>
          <ac:picMkLst>
            <pc:docMk/>
            <pc:sldMk cId="918047044" sldId="355"/>
            <ac:picMk id="7" creationId="{A8DF9BFB-13C6-9522-0207-9A9DE23C6797}"/>
          </ac:picMkLst>
        </pc:picChg>
        <pc:picChg chg="add mod">
          <ac:chgData name="Maurizio Quaranta" userId="e71b13b3-73cc-4ed0-b851-893b8ea9f8e1" providerId="ADAL" clId="{D8704777-031E-4E06-8F9C-06FAB2A7D48B}" dt="2026-05-26T08:39:35.666" v="5" actId="1076"/>
          <ac:picMkLst>
            <pc:docMk/>
            <pc:sldMk cId="918047044" sldId="355"/>
            <ac:picMk id="8" creationId="{17058E35-C32A-9F40-E56C-B783B9676265}"/>
          </ac:picMkLst>
        </pc:picChg>
      </pc:sldChg>
      <pc:sldChg chg="addSp modSp mod">
        <pc:chgData name="Maurizio Quaranta" userId="e71b13b3-73cc-4ed0-b851-893b8ea9f8e1" providerId="ADAL" clId="{D8704777-031E-4E06-8F9C-06FAB2A7D48B}" dt="2026-05-26T11:06:13.776" v="343" actId="1076"/>
        <pc:sldMkLst>
          <pc:docMk/>
          <pc:sldMk cId="786735852" sldId="356"/>
        </pc:sldMkLst>
        <pc:spChg chg="mod">
          <ac:chgData name="Maurizio Quaranta" userId="e71b13b3-73cc-4ed0-b851-893b8ea9f8e1" providerId="ADAL" clId="{D8704777-031E-4E06-8F9C-06FAB2A7D48B}" dt="2026-05-26T11:06:05.472" v="341" actId="14100"/>
          <ac:spMkLst>
            <pc:docMk/>
            <pc:sldMk cId="786735852" sldId="356"/>
            <ac:spMk id="4" creationId="{92033B64-1421-CD4F-FE3C-B0011D30339E}"/>
          </ac:spMkLst>
        </pc:spChg>
        <pc:spChg chg="mod">
          <ac:chgData name="Maurizio Quaranta" userId="e71b13b3-73cc-4ed0-b851-893b8ea9f8e1" providerId="ADAL" clId="{D8704777-031E-4E06-8F9C-06FAB2A7D48B}" dt="2026-05-26T09:46:52.212" v="126" actId="20577"/>
          <ac:spMkLst>
            <pc:docMk/>
            <pc:sldMk cId="786735852" sldId="356"/>
            <ac:spMk id="5" creationId="{94A234F6-B7CB-5218-141D-472838C57778}"/>
          </ac:spMkLst>
        </pc:spChg>
        <pc:picChg chg="add mod">
          <ac:chgData name="Maurizio Quaranta" userId="e71b13b3-73cc-4ed0-b851-893b8ea9f8e1" providerId="ADAL" clId="{D8704777-031E-4E06-8F9C-06FAB2A7D48B}" dt="2026-05-26T11:06:13.776" v="343" actId="1076"/>
          <ac:picMkLst>
            <pc:docMk/>
            <pc:sldMk cId="786735852" sldId="356"/>
            <ac:picMk id="7" creationId="{F31B2F1E-1D4E-737F-ACC3-1E4ED106956F}"/>
          </ac:picMkLst>
        </pc:picChg>
      </pc:sldChg>
      <pc:sldChg chg="del">
        <pc:chgData name="Maurizio Quaranta" userId="e71b13b3-73cc-4ed0-b851-893b8ea9f8e1" providerId="ADAL" clId="{D8704777-031E-4E06-8F9C-06FAB2A7D48B}" dt="2026-05-26T10:45:43.371" v="225" actId="47"/>
        <pc:sldMkLst>
          <pc:docMk/>
          <pc:sldMk cId="1913371402" sldId="357"/>
        </pc:sldMkLst>
      </pc:sldChg>
      <pc:sldChg chg="del">
        <pc:chgData name="Maurizio Quaranta" userId="e71b13b3-73cc-4ed0-b851-893b8ea9f8e1" providerId="ADAL" clId="{D8704777-031E-4E06-8F9C-06FAB2A7D48B}" dt="2026-05-26T10:45:43.371" v="225" actId="47"/>
        <pc:sldMkLst>
          <pc:docMk/>
          <pc:sldMk cId="963027249" sldId="358"/>
        </pc:sldMkLst>
      </pc:sldChg>
      <pc:sldChg chg="modSp new del mod">
        <pc:chgData name="Maurizio Quaranta" userId="e71b13b3-73cc-4ed0-b851-893b8ea9f8e1" providerId="ADAL" clId="{D8704777-031E-4E06-8F9C-06FAB2A7D48B}" dt="2026-05-26T09:55:25.381" v="161" actId="47"/>
        <pc:sldMkLst>
          <pc:docMk/>
          <pc:sldMk cId="3578440144" sldId="359"/>
        </pc:sldMkLst>
        <pc:spChg chg="mod">
          <ac:chgData name="Maurizio Quaranta" userId="e71b13b3-73cc-4ed0-b851-893b8ea9f8e1" providerId="ADAL" clId="{D8704777-031E-4E06-8F9C-06FAB2A7D48B}" dt="2026-05-26T09:43:08.103" v="77" actId="20577"/>
          <ac:spMkLst>
            <pc:docMk/>
            <pc:sldMk cId="3578440144" sldId="359"/>
            <ac:spMk id="4" creationId="{1E2B99E9-CC2E-9805-AC28-FAB9269E1129}"/>
          </ac:spMkLst>
        </pc:spChg>
        <pc:spChg chg="mod">
          <ac:chgData name="Maurizio Quaranta" userId="e71b13b3-73cc-4ed0-b851-893b8ea9f8e1" providerId="ADAL" clId="{D8704777-031E-4E06-8F9C-06FAB2A7D48B}" dt="2026-05-26T09:49:36.788" v="153" actId="2711"/>
          <ac:spMkLst>
            <pc:docMk/>
            <pc:sldMk cId="3578440144" sldId="359"/>
            <ac:spMk id="5" creationId="{62BCCA11-6B8E-A45B-6C88-C118F55FDC1C}"/>
          </ac:spMkLst>
        </pc:spChg>
      </pc:sldChg>
      <pc:sldChg chg="addSp modSp new mod">
        <pc:chgData name="Maurizio Quaranta" userId="e71b13b3-73cc-4ed0-b851-893b8ea9f8e1" providerId="ADAL" clId="{D8704777-031E-4E06-8F9C-06FAB2A7D48B}" dt="2026-05-26T09:50:57.333" v="160" actId="1076"/>
        <pc:sldMkLst>
          <pc:docMk/>
          <pc:sldMk cId="4149313291" sldId="360"/>
        </pc:sldMkLst>
        <pc:spChg chg="mod">
          <ac:chgData name="Maurizio Quaranta" userId="e71b13b3-73cc-4ed0-b851-893b8ea9f8e1" providerId="ADAL" clId="{D8704777-031E-4E06-8F9C-06FAB2A7D48B}" dt="2026-05-26T09:50:34.303" v="156"/>
          <ac:spMkLst>
            <pc:docMk/>
            <pc:sldMk cId="4149313291" sldId="360"/>
            <ac:spMk id="5" creationId="{0E33E00C-7DB2-8955-3C21-2A559121309F}"/>
          </ac:spMkLst>
        </pc:spChg>
        <pc:picChg chg="add mod">
          <ac:chgData name="Maurizio Quaranta" userId="e71b13b3-73cc-4ed0-b851-893b8ea9f8e1" providerId="ADAL" clId="{D8704777-031E-4E06-8F9C-06FAB2A7D48B}" dt="2026-05-26T09:50:57.333" v="160" actId="1076"/>
          <ac:picMkLst>
            <pc:docMk/>
            <pc:sldMk cId="4149313291" sldId="360"/>
            <ac:picMk id="7" creationId="{81E1D154-7740-C702-E5A3-AFC7FC56937B}"/>
          </ac:picMkLst>
        </pc:picChg>
      </pc:sldChg>
      <pc:sldChg chg="addSp modSp new mod">
        <pc:chgData name="Maurizio Quaranta" userId="e71b13b3-73cc-4ed0-b851-893b8ea9f8e1" providerId="ADAL" clId="{D8704777-031E-4E06-8F9C-06FAB2A7D48B}" dt="2026-05-26T09:23:59.680" v="20" actId="1076"/>
        <pc:sldMkLst>
          <pc:docMk/>
          <pc:sldMk cId="278827786" sldId="361"/>
        </pc:sldMkLst>
        <pc:picChg chg="add mod">
          <ac:chgData name="Maurizio Quaranta" userId="e71b13b3-73cc-4ed0-b851-893b8ea9f8e1" providerId="ADAL" clId="{D8704777-031E-4E06-8F9C-06FAB2A7D48B}" dt="2026-05-26T09:23:59.680" v="20" actId="1076"/>
          <ac:picMkLst>
            <pc:docMk/>
            <pc:sldMk cId="278827786" sldId="361"/>
            <ac:picMk id="7" creationId="{E0C14AF9-3F14-3D04-2CED-F0758E9A8C5F}"/>
          </ac:picMkLst>
        </pc:picChg>
      </pc:sldChg>
      <pc:sldChg chg="addSp modSp new mod">
        <pc:chgData name="Maurizio Quaranta" userId="e71b13b3-73cc-4ed0-b851-893b8ea9f8e1" providerId="ADAL" clId="{D8704777-031E-4E06-8F9C-06FAB2A7D48B}" dt="2026-05-26T10:45:14.642" v="224" actId="1076"/>
        <pc:sldMkLst>
          <pc:docMk/>
          <pc:sldMk cId="3482932583" sldId="362"/>
        </pc:sldMkLst>
        <pc:spChg chg="mod">
          <ac:chgData name="Maurizio Quaranta" userId="e71b13b3-73cc-4ed0-b851-893b8ea9f8e1" providerId="ADAL" clId="{D8704777-031E-4E06-8F9C-06FAB2A7D48B}" dt="2026-05-26T10:44:59.753" v="223" actId="14100"/>
          <ac:spMkLst>
            <pc:docMk/>
            <pc:sldMk cId="3482932583" sldId="362"/>
            <ac:spMk id="4" creationId="{52CAC3DB-2240-6DBB-957D-9D1B08D36E11}"/>
          </ac:spMkLst>
        </pc:spChg>
        <pc:picChg chg="add mod">
          <ac:chgData name="Maurizio Quaranta" userId="e71b13b3-73cc-4ed0-b851-893b8ea9f8e1" providerId="ADAL" clId="{D8704777-031E-4E06-8F9C-06FAB2A7D48B}" dt="2026-05-26T10:45:14.642" v="224" actId="1076"/>
          <ac:picMkLst>
            <pc:docMk/>
            <pc:sldMk cId="3482932583" sldId="362"/>
            <ac:picMk id="7" creationId="{3E439AEB-A6FD-6F90-1668-A790242D55F1}"/>
          </ac:picMkLst>
        </pc:picChg>
        <pc:picChg chg="add mod">
          <ac:chgData name="Maurizio Quaranta" userId="e71b13b3-73cc-4ed0-b851-893b8ea9f8e1" providerId="ADAL" clId="{D8704777-031E-4E06-8F9C-06FAB2A7D48B}" dt="2026-05-26T10:32:10.557" v="205" actId="1076"/>
          <ac:picMkLst>
            <pc:docMk/>
            <pc:sldMk cId="3482932583" sldId="362"/>
            <ac:picMk id="9" creationId="{70D80C96-8C51-B777-C421-B98EB2F89C11}"/>
          </ac:picMkLst>
        </pc:picChg>
        <pc:picChg chg="add mod">
          <ac:chgData name="Maurizio Quaranta" userId="e71b13b3-73cc-4ed0-b851-893b8ea9f8e1" providerId="ADAL" clId="{D8704777-031E-4E06-8F9C-06FAB2A7D48B}" dt="2026-05-26T10:32:13.498" v="206" actId="1076"/>
          <ac:picMkLst>
            <pc:docMk/>
            <pc:sldMk cId="3482932583" sldId="362"/>
            <ac:picMk id="11" creationId="{6A6F7C34-7755-3225-9E83-152F9840D4EB}"/>
          </ac:picMkLst>
        </pc:picChg>
        <pc:picChg chg="add mod">
          <ac:chgData name="Maurizio Quaranta" userId="e71b13b3-73cc-4ed0-b851-893b8ea9f8e1" providerId="ADAL" clId="{D8704777-031E-4E06-8F9C-06FAB2A7D48B}" dt="2026-05-26T10:32:20.348" v="208" actId="14100"/>
          <ac:picMkLst>
            <pc:docMk/>
            <pc:sldMk cId="3482932583" sldId="362"/>
            <ac:picMk id="13" creationId="{24BE26D7-6AB0-52CF-C98B-4EE8F552471F}"/>
          </ac:picMkLst>
        </pc:picChg>
        <pc:picChg chg="add mod">
          <ac:chgData name="Maurizio Quaranta" userId="e71b13b3-73cc-4ed0-b851-893b8ea9f8e1" providerId="ADAL" clId="{D8704777-031E-4E06-8F9C-06FAB2A7D48B}" dt="2026-05-26T10:32:22.072" v="209" actId="1076"/>
          <ac:picMkLst>
            <pc:docMk/>
            <pc:sldMk cId="3482932583" sldId="362"/>
            <ac:picMk id="15" creationId="{AB57B847-EE94-213C-FB90-F6024FB1CA45}"/>
          </ac:picMkLst>
        </pc:picChg>
        <pc:picChg chg="add mod">
          <ac:chgData name="Maurizio Quaranta" userId="e71b13b3-73cc-4ed0-b851-893b8ea9f8e1" providerId="ADAL" clId="{D8704777-031E-4E06-8F9C-06FAB2A7D48B}" dt="2026-05-26T10:32:05.714" v="203" actId="14100"/>
          <ac:picMkLst>
            <pc:docMk/>
            <pc:sldMk cId="3482932583" sldId="362"/>
            <ac:picMk id="17" creationId="{5A11D5BD-E117-A02C-348E-079B1E545754}"/>
          </ac:picMkLst>
        </pc:picChg>
      </pc:sldChg>
      <pc:sldChg chg="modSp new mod">
        <pc:chgData name="Maurizio Quaranta" userId="e71b13b3-73cc-4ed0-b851-893b8ea9f8e1" providerId="ADAL" clId="{D8704777-031E-4E06-8F9C-06FAB2A7D48B}" dt="2026-05-26T11:02:44.416" v="339" actId="123"/>
        <pc:sldMkLst>
          <pc:docMk/>
          <pc:sldMk cId="3095182352" sldId="363"/>
        </pc:sldMkLst>
        <pc:spChg chg="mod">
          <ac:chgData name="Maurizio Quaranta" userId="e71b13b3-73cc-4ed0-b851-893b8ea9f8e1" providerId="ADAL" clId="{D8704777-031E-4E06-8F9C-06FAB2A7D48B}" dt="2026-05-26T11:02:44.416" v="339" actId="123"/>
          <ac:spMkLst>
            <pc:docMk/>
            <pc:sldMk cId="3095182352" sldId="363"/>
            <ac:spMk id="4" creationId="{6494EB9D-689D-3129-B095-F737B9A7329C}"/>
          </ac:spMkLst>
        </pc:spChg>
        <pc:spChg chg="mod">
          <ac:chgData name="Maurizio Quaranta" userId="e71b13b3-73cc-4ed0-b851-893b8ea9f8e1" providerId="ADAL" clId="{D8704777-031E-4E06-8F9C-06FAB2A7D48B}" dt="2026-05-26T10:33:52.661" v="218" actId="2711"/>
          <ac:spMkLst>
            <pc:docMk/>
            <pc:sldMk cId="3095182352" sldId="363"/>
            <ac:spMk id="5" creationId="{32152D6F-172D-DA60-95E9-19E096723687}"/>
          </ac:spMkLst>
        </pc:spChg>
      </pc:sldChg>
      <pc:sldChg chg="addSp modSp new del mod">
        <pc:chgData name="Maurizio Quaranta" userId="e71b13b3-73cc-4ed0-b851-893b8ea9f8e1" providerId="ADAL" clId="{D8704777-031E-4E06-8F9C-06FAB2A7D48B}" dt="2026-05-26T09:47:38.979" v="127" actId="47"/>
        <pc:sldMkLst>
          <pc:docMk/>
          <pc:sldMk cId="2516269083" sldId="364"/>
        </pc:sldMkLst>
        <pc:picChg chg="add mod">
          <ac:chgData name="Maurizio Quaranta" userId="e71b13b3-73cc-4ed0-b851-893b8ea9f8e1" providerId="ADAL" clId="{D8704777-031E-4E06-8F9C-06FAB2A7D48B}" dt="2026-05-26T09:37:54.039" v="45" actId="1076"/>
          <ac:picMkLst>
            <pc:docMk/>
            <pc:sldMk cId="2516269083" sldId="364"/>
            <ac:picMk id="7" creationId="{9CDBE3DE-B629-FC95-4B0C-AD3D95CEB4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323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29000" y="0"/>
            <a:ext cx="3427413" cy="323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D570803-D5A4-4903-85CE-6DBB3592F3A0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0472"/>
            <a:ext cx="3429000" cy="3235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29000" y="8820472"/>
            <a:ext cx="3427413" cy="3235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3B1AC9-5F6D-44DF-90FB-94E1D8126D1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j-lt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>
                <a:latin typeface="Cambria" panose="02040503050406030204" pitchFamily="18" charset="0"/>
                <a:ea typeface="Cambria" panose="02040503050406030204" pitchFamily="18" charset="0"/>
              </a:rPr>
              <a:t>I dati raccolti vengono infatti utilizzati per aggiornare programmi formativi, sviluppare linee guida tecniche, indirizzare campagne internazionali di sicurezza e supportare l’evoluzione degli standard di settore.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B1AC9-5F6D-44DF-90FB-94E1D8126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>
                <a:latin typeface="Cambria" panose="02040503050406030204" pitchFamily="18" charset="0"/>
                <a:ea typeface="Cambria" panose="02040503050406030204" pitchFamily="18" charset="0"/>
              </a:rPr>
              <a:t>L’edizione 2025 del, permette infatti di filtrare e analizzare i dati per area geografica, tipologia di macchina, settore industriale, tipologia di incidente e dinamica dell’evento, migliorando accessibilità, fruibilità e capacità di lettura dei trend emergenti.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B1AC9-5F6D-44DF-90FB-94E1D8126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>
                <a:latin typeface="Cambria" panose="02040503050406030204" pitchFamily="18" charset="0"/>
                <a:ea typeface="Cambria" panose="02040503050406030204" pitchFamily="18" charset="0"/>
              </a:rPr>
              <a:t>I dati raccolti vengono infatti utilizzati per aggiornare programmi formativi, sviluppare linee guida tecniche, indirizzare campagne internazionali di sicurezza e supportare l’evoluzione degli standard di settore.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B1AC9-5F6D-44DF-90FB-94E1D8126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0BBA97-CD95-430B-5CD8-9CC93FEBF869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313" t="8966" r="142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0C9AB42-4405-932B-DBA6-49BE0874EBF9}"/>
              </a:ext>
            </a:extLst>
          </p:cNvPr>
          <p:cNvSpPr/>
          <p:nvPr userDrawn="1"/>
        </p:nvSpPr>
        <p:spPr>
          <a:xfrm>
            <a:off x="0" y="2852936"/>
            <a:ext cx="12192000" cy="3370064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3308350"/>
            <a:ext cx="11049000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5108369"/>
            <a:ext cx="11049000" cy="69689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4929565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04B-D007-4FCC-9E7B-47A4A9AAD79F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839FEA-61B6-AD8C-044F-9A53F1E5DE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4F2D09E-8A8C-491A-FCF6-A19920E1A3F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4B0CED-851F-AEAA-CDA3-7D7006AD1C73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56E610-E758-473A-B03E-BA38171DB3FD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882F25-15AC-9431-4DAD-EE2463E90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94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BA0C75C-1E14-94DE-29B7-4016124EC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088073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8AF664F-B31B-D6BC-B3D5-9FE5C5A27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00" y="2579687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3D6A1C1-35F8-A723-601F-9ABB14CB67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4071302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FD77FD8-F9FD-EFF9-0C19-1DF9DAA73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94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21D1F17-8751-9E93-5650-8BC927EAD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94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D923DF9-664B-4C30-336D-952263957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920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A24DA1-45D5-EB1E-3880-3F301AB4EC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1088073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3BEC802-F43F-356B-58D4-1B00A1BF32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4100" y="2579687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50CA756-6AAE-0C1E-1789-84A4E56C6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4100" y="4071302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F70F97D-8CE3-645E-A3EB-7E3A4EF1B1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920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F72D897-E879-7B7D-5A57-B9AFE856D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20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4F2D09E-8A8C-491A-FCF6-A19920E1A3F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4B0CED-851F-AEAA-CDA3-7D7006AD1C73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33703-D894-4F62-8959-C998B2506657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882F25-15AC-9431-4DAD-EE2463E90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94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BA0C75C-1E14-94DE-29B7-4016124EC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088073"/>
            <a:ext cx="1158875" cy="1403986"/>
          </a:xfrm>
          <a:gradFill flip="none" rotWithShape="1">
            <a:gsLst>
              <a:gs pos="8000">
                <a:schemeClr val="tx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8AF664F-B31B-D6BC-B3D5-9FE5C5A27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00" y="2579687"/>
            <a:ext cx="1158875" cy="1403986"/>
          </a:xfrm>
          <a:gradFill flip="none" rotWithShape="1">
            <a:gsLst>
              <a:gs pos="8000">
                <a:schemeClr val="tx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3D6A1C1-35F8-A723-601F-9ABB14CB67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4071302"/>
            <a:ext cx="1158875" cy="1403986"/>
          </a:xfrm>
          <a:gradFill flip="none" rotWithShape="1">
            <a:gsLst>
              <a:gs pos="8000">
                <a:schemeClr val="tx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FD77FD8-F9FD-EFF9-0C19-1DF9DAA73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94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21D1F17-8751-9E93-5650-8BC927EAD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94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D923DF9-664B-4C30-336D-952263957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920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A24DA1-45D5-EB1E-3880-3F301AB4EC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1088073"/>
            <a:ext cx="1158875" cy="1403986"/>
          </a:xfrm>
          <a:gradFill flip="none" rotWithShape="1">
            <a:gsLst>
              <a:gs pos="8000">
                <a:schemeClr val="tx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3BEC802-F43F-356B-58D4-1B00A1BF32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4100" y="2579687"/>
            <a:ext cx="1158875" cy="1403986"/>
          </a:xfrm>
          <a:gradFill flip="none" rotWithShape="1">
            <a:gsLst>
              <a:gs pos="8000">
                <a:schemeClr val="tx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50CA756-6AAE-0C1E-1789-84A4E56C6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4100" y="4071302"/>
            <a:ext cx="1158875" cy="1403986"/>
          </a:xfrm>
          <a:gradFill flip="none" rotWithShape="1">
            <a:gsLst>
              <a:gs pos="8000">
                <a:schemeClr val="tx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F70F97D-8CE3-645E-A3EB-7E3A4EF1B1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920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F72D897-E879-7B7D-5A57-B9AFE856D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20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4F2D09E-8A8C-491A-FCF6-A19920E1A3F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4B0CED-851F-AEAA-CDA3-7D7006AD1C73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5307EF-CFDC-423F-8EC6-F272E4E3D7EF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882F25-15AC-9431-4DAD-EE2463E90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94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BA0C75C-1E14-94DE-29B7-4016124EC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088073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8AF664F-B31B-D6BC-B3D5-9FE5C5A27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00" y="2579687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3D6A1C1-35F8-A723-601F-9ABB14CB67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4071302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FD77FD8-F9FD-EFF9-0C19-1DF9DAA73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94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21D1F17-8751-9E93-5650-8BC927EAD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94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D923DF9-664B-4C30-336D-952263957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920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A24DA1-45D5-EB1E-3880-3F301AB4EC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1088073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3BEC802-F43F-356B-58D4-1B00A1BF32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4100" y="2579687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50CA756-6AAE-0C1E-1789-84A4E56C6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4100" y="4071302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F70F97D-8CE3-645E-A3EB-7E3A4EF1B1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920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F72D897-E879-7B7D-5A57-B9AFE856D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20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8389CD-25B2-F14B-2E2A-1966AAC68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FE5391-08D3-FE06-7F03-D70D2FCAEC63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0ED9609-D71B-DF8F-2682-FD366599439F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940718-447F-16E7-8325-9069B6E1D4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6350" y="1812924"/>
            <a:ext cx="5238600" cy="4310815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B719E95-D3EA-6ECB-B216-962CD0EBEB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8000" y="1812924"/>
            <a:ext cx="5238600" cy="4310815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509CA2-FBC6-4C7C-3A3A-F21F48D4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E666-947A-4D0B-9FF6-8CFD96179116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781F3-FEC8-281A-FB2B-546E432C5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F0060A-BF23-F6B6-5F4B-756FA0081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F9289-C955-D1F5-7332-C9791DD6C7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900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A85003-2416-12AA-6B58-4A9F67BB0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35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2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8496D7-0B63-511F-9CF4-88A3A87B7B69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809670-90DF-0369-912F-3ADEDAE89BD8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940718-447F-16E7-8325-9069B6E1D4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6350" y="1812924"/>
            <a:ext cx="5238600" cy="4310815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B719E95-D3EA-6ECB-B216-962CD0EBEB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8000" y="1812924"/>
            <a:ext cx="5238600" cy="4310815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509CA2-FBC6-4C7C-3A3A-F21F48D4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7A01-6949-4448-AA01-3693708FCF6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781F3-FEC8-281A-FB2B-546E432C5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F0060A-BF23-F6B6-5F4B-756FA0081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F9289-C955-D1F5-7332-C9791DD6C7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900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A85003-2416-12AA-6B58-4A9F67BB0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35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6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0D2719-98BA-22C5-8F0C-647BB158709D}"/>
              </a:ext>
            </a:extLst>
          </p:cNvPr>
          <p:cNvSpPr/>
          <p:nvPr userDrawn="1"/>
        </p:nvSpPr>
        <p:spPr>
          <a:xfrm>
            <a:off x="3647729" y="-11688"/>
            <a:ext cx="8565350" cy="6881376"/>
          </a:xfrm>
          <a:custGeom>
            <a:avLst/>
            <a:gdLst>
              <a:gd name="connsiteX0" fmla="*/ 0 w 8565350"/>
              <a:gd name="connsiteY0" fmla="*/ 0 h 6881376"/>
              <a:gd name="connsiteX1" fmla="*/ 8565350 w 8565350"/>
              <a:gd name="connsiteY1" fmla="*/ 0 h 6881376"/>
              <a:gd name="connsiteX2" fmla="*/ 8565350 w 8565350"/>
              <a:gd name="connsiteY2" fmla="*/ 6881376 h 6881376"/>
              <a:gd name="connsiteX3" fmla="*/ 4534997 w 8565350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5350" h="6881376">
                <a:moveTo>
                  <a:pt x="0" y="0"/>
                </a:moveTo>
                <a:lnTo>
                  <a:pt x="8565350" y="0"/>
                </a:lnTo>
                <a:lnTo>
                  <a:pt x="8565350" y="6881376"/>
                </a:lnTo>
                <a:lnTo>
                  <a:pt x="4534997" y="6881376"/>
                </a:lnTo>
                <a:close/>
              </a:path>
            </a:pathLst>
          </a:custGeom>
          <a:solidFill>
            <a:schemeClr val="tx2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C108232-4C99-55CD-F2EA-EC4E020D2F71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940718-447F-16E7-8325-9069B6E1D4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6350" y="1812925"/>
            <a:ext cx="5238600" cy="4310814"/>
          </a:xfrm>
        </p:spPr>
        <p:txBody>
          <a:bodyPr anchor="ctr" anchorCtr="0"/>
          <a:lstStyle>
            <a:lvl1pPr algn="ctr">
              <a:defRPr sz="120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B719E95-D3EA-6ECB-B216-962CD0EBEB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8000" y="1812925"/>
            <a:ext cx="5238600" cy="4310814"/>
          </a:xfrm>
        </p:spPr>
        <p:txBody>
          <a:bodyPr anchor="ctr" anchorCtr="0"/>
          <a:lstStyle>
            <a:lvl1pPr algn="ctr">
              <a:defRPr sz="120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509CA2-FBC6-4C7C-3A3A-F21F48D4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4561A0-ADDB-4AEC-81DC-AAD5039F4DC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781F3-FEC8-281A-FB2B-546E432C5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F0060A-BF23-F6B6-5F4B-756FA0081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722FC3-AAA1-672B-A746-1AF22DE7C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8A9D55-8F3D-9A70-9891-3C7724E25F0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900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7A3F55-4E47-30BA-1C41-8B7645D5E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35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69FE54-6927-52F4-61ED-769CA6920AB5}"/>
              </a:ext>
            </a:extLst>
          </p:cNvPr>
          <p:cNvSpPr/>
          <p:nvPr userDrawn="1"/>
        </p:nvSpPr>
        <p:spPr>
          <a:xfrm>
            <a:off x="2967038" y="864444"/>
            <a:ext cx="9224962" cy="5993556"/>
          </a:xfrm>
          <a:custGeom>
            <a:avLst/>
            <a:gdLst>
              <a:gd name="connsiteX0" fmla="*/ 0 w 8433208"/>
              <a:gd name="connsiteY0" fmla="*/ 0 h 5479145"/>
              <a:gd name="connsiteX1" fmla="*/ 8427298 w 8433208"/>
              <a:gd name="connsiteY1" fmla="*/ 0 h 5479145"/>
              <a:gd name="connsiteX2" fmla="*/ 8433208 w 8433208"/>
              <a:gd name="connsiteY2" fmla="*/ 8968 h 5479145"/>
              <a:gd name="connsiteX3" fmla="*/ 8433208 w 8433208"/>
              <a:gd name="connsiteY3" fmla="*/ 5479145 h 5479145"/>
              <a:gd name="connsiteX4" fmla="*/ 3610893 w 8433208"/>
              <a:gd name="connsiteY4" fmla="*/ 5479145 h 54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3208" h="5479145">
                <a:moveTo>
                  <a:pt x="0" y="0"/>
                </a:moveTo>
                <a:lnTo>
                  <a:pt x="8427298" y="0"/>
                </a:lnTo>
                <a:lnTo>
                  <a:pt x="8433208" y="8968"/>
                </a:lnTo>
                <a:lnTo>
                  <a:pt x="8433208" y="5479145"/>
                </a:lnTo>
                <a:lnTo>
                  <a:pt x="3610893" y="547914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68EBB-D95C-AB8E-9A61-640E164FC24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5886" y="1823737"/>
            <a:ext cx="7159852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F72D18-3E32-A341-BF7D-72BC39906CAA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470401" y="2560638"/>
            <a:ext cx="7152020" cy="3662362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3B5B37-2A96-D55D-155A-5A760C1CD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799BF2-0CFB-16E2-51AF-9EBD352970F9}"/>
              </a:ext>
            </a:extLst>
          </p:cNvPr>
          <p:cNvSpPr/>
          <p:nvPr userDrawn="1"/>
        </p:nvSpPr>
        <p:spPr>
          <a:xfrm rot="10800000">
            <a:off x="0" y="2835828"/>
            <a:ext cx="5297714" cy="4022172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75162-6A35-8ECB-D1E6-FEC14A3F4C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499" y="1823737"/>
            <a:ext cx="3477987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B07F8-8C78-05C7-CE87-424E5D845F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500" y="2560638"/>
            <a:ext cx="3477986" cy="3662362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658ABF2-15A4-9B75-7002-4FE94924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C061D6-AEF8-4BD9-A69D-752A3C1DE29F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6DF063-7D7C-01ED-77D5-1F1F8A234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06688-FBEF-D7C8-6261-AB1325604F91}"/>
              </a:ext>
            </a:extLst>
          </p:cNvPr>
          <p:cNvSpPr/>
          <p:nvPr userDrawn="1"/>
        </p:nvSpPr>
        <p:spPr>
          <a:xfrm>
            <a:off x="0" y="0"/>
            <a:ext cx="12192000" cy="1364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F16856-3705-841B-50B0-4CDE1F6C3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69FE54-6927-52F4-61ED-769CA6920AB5}"/>
              </a:ext>
            </a:extLst>
          </p:cNvPr>
          <p:cNvSpPr/>
          <p:nvPr userDrawn="1"/>
        </p:nvSpPr>
        <p:spPr>
          <a:xfrm>
            <a:off x="2967038" y="864444"/>
            <a:ext cx="9224962" cy="5993556"/>
          </a:xfrm>
          <a:custGeom>
            <a:avLst/>
            <a:gdLst>
              <a:gd name="connsiteX0" fmla="*/ 0 w 8433208"/>
              <a:gd name="connsiteY0" fmla="*/ 0 h 5479145"/>
              <a:gd name="connsiteX1" fmla="*/ 8427298 w 8433208"/>
              <a:gd name="connsiteY1" fmla="*/ 0 h 5479145"/>
              <a:gd name="connsiteX2" fmla="*/ 8433208 w 8433208"/>
              <a:gd name="connsiteY2" fmla="*/ 8968 h 5479145"/>
              <a:gd name="connsiteX3" fmla="*/ 8433208 w 8433208"/>
              <a:gd name="connsiteY3" fmla="*/ 5479145 h 5479145"/>
              <a:gd name="connsiteX4" fmla="*/ 3610893 w 8433208"/>
              <a:gd name="connsiteY4" fmla="*/ 5479145 h 54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3208" h="5479145">
                <a:moveTo>
                  <a:pt x="0" y="0"/>
                </a:moveTo>
                <a:lnTo>
                  <a:pt x="8427298" y="0"/>
                </a:lnTo>
                <a:lnTo>
                  <a:pt x="8433208" y="8968"/>
                </a:lnTo>
                <a:lnTo>
                  <a:pt x="8433208" y="5479145"/>
                </a:lnTo>
                <a:lnTo>
                  <a:pt x="3610893" y="547914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68EBB-D95C-AB8E-9A61-640E164FC24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5886" y="1823737"/>
            <a:ext cx="7159852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F72D18-3E32-A341-BF7D-72BC39906CAA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470401" y="2560638"/>
            <a:ext cx="7152020" cy="3662362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3B5B37-2A96-D55D-155A-5A760C1CD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799BF2-0CFB-16E2-51AF-9EBD352970F9}"/>
              </a:ext>
            </a:extLst>
          </p:cNvPr>
          <p:cNvSpPr/>
          <p:nvPr userDrawn="1"/>
        </p:nvSpPr>
        <p:spPr>
          <a:xfrm rot="10800000">
            <a:off x="0" y="2835828"/>
            <a:ext cx="5297714" cy="4022172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75162-6A35-8ECB-D1E6-FEC14A3F4C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499" y="1823737"/>
            <a:ext cx="3477987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B07F8-8C78-05C7-CE87-424E5D845F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500" y="2560638"/>
            <a:ext cx="3477986" cy="3662362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658ABF2-15A4-9B75-7002-4FE94924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EE0CE-2D12-41D9-8147-2FCFA153E669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6DF063-7D7C-01ED-77D5-1F1F8A234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06688-FBEF-D7C8-6261-AB1325604F91}"/>
              </a:ext>
            </a:extLst>
          </p:cNvPr>
          <p:cNvSpPr/>
          <p:nvPr userDrawn="1"/>
        </p:nvSpPr>
        <p:spPr>
          <a:xfrm>
            <a:off x="0" y="0"/>
            <a:ext cx="12192000" cy="13643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F16856-3705-841B-50B0-4CDE1F6C3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0298F7-A100-7A86-F4CD-5FA7EB582510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EBFECA-7DA1-4C9A-B4E8-1237EFBB435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9C1E293-4AB6-E1E6-B3D7-FDD0A18296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Add page text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6A1A15-CBA7-0C7F-77C7-62928E2A831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361B16-4B9C-BCB6-C61B-8249A761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4F2D09E-8A8C-491A-FCF6-A19920E1A3F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4B0CED-851F-AEAA-CDA3-7D7006AD1C73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58A7DE-96EC-4F30-89E5-E3EE482656FD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882F25-15AC-9431-4DAD-EE2463E90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9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FD6ADA2-86D8-F756-3E67-9FA24178D062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D585224-5511-F2AB-5FD7-829675689237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209" t="91571" r="14280"/>
          <a:stretch/>
        </p:blipFill>
        <p:spPr>
          <a:xfrm>
            <a:off x="4381500" y="6223000"/>
            <a:ext cx="7810500" cy="635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D9746B9-AD22-96A2-E020-0974F756A0D9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50" t="8966" r="14280"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777A618-6769-E4DF-250D-F37598333F2B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/>
              <a:t>` 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9AB42-4405-932B-DBA6-49BE0874EBF9}"/>
              </a:ext>
            </a:extLst>
          </p:cNvPr>
          <p:cNvSpPr/>
          <p:nvPr userDrawn="1"/>
        </p:nvSpPr>
        <p:spPr>
          <a:xfrm>
            <a:off x="0" y="2852936"/>
            <a:ext cx="12192000" cy="3370064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71500" y="3308350"/>
            <a:ext cx="11049000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71500" y="5108369"/>
            <a:ext cx="11049000" cy="69689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75B3FE1-F98F-4B4C-BC66-D7A8C83116AC}" type="datetime4">
              <a:rPr lang="en-GB" smtClean="0"/>
              <a:t>26 May 2026</a:t>
            </a:fld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4929565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546D44-CF92-7941-3F07-FA3F64BACE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BC5494-4645-E362-B753-A0D3FC612477}"/>
              </a:ext>
            </a:extLst>
          </p:cNvPr>
          <p:cNvSpPr/>
          <p:nvPr userDrawn="1"/>
        </p:nvSpPr>
        <p:spPr>
          <a:xfrm>
            <a:off x="3647729" y="-11688"/>
            <a:ext cx="8565350" cy="6881376"/>
          </a:xfrm>
          <a:custGeom>
            <a:avLst/>
            <a:gdLst>
              <a:gd name="connsiteX0" fmla="*/ 0 w 8565350"/>
              <a:gd name="connsiteY0" fmla="*/ 0 h 6881376"/>
              <a:gd name="connsiteX1" fmla="*/ 8565350 w 8565350"/>
              <a:gd name="connsiteY1" fmla="*/ 0 h 6881376"/>
              <a:gd name="connsiteX2" fmla="*/ 8565350 w 8565350"/>
              <a:gd name="connsiteY2" fmla="*/ 6881376 h 6881376"/>
              <a:gd name="connsiteX3" fmla="*/ 4534997 w 8565350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5350" h="6881376">
                <a:moveTo>
                  <a:pt x="0" y="0"/>
                </a:moveTo>
                <a:lnTo>
                  <a:pt x="8565350" y="0"/>
                </a:lnTo>
                <a:lnTo>
                  <a:pt x="8565350" y="6881376"/>
                </a:lnTo>
                <a:lnTo>
                  <a:pt x="4534997" y="6881376"/>
                </a:lnTo>
                <a:close/>
              </a:path>
            </a:pathLst>
          </a:custGeom>
          <a:solidFill>
            <a:schemeClr val="tx2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B0F6F4-7B2A-596B-3FAD-61171283CA32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BBB3F8-F341-415E-8C0B-33BD0F8C9C1A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F05A8A-8B52-5C3D-102E-F62926BB1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882F25-15AC-9431-4DAD-EE2463E90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CAFC655-EA50-9E50-685E-28B6944D1FD6}"/>
              </a:ext>
            </a:extLst>
          </p:cNvPr>
          <p:cNvSpPr/>
          <p:nvPr userDrawn="1"/>
        </p:nvSpPr>
        <p:spPr>
          <a:xfrm>
            <a:off x="0" y="0"/>
            <a:ext cx="5951984" cy="6858000"/>
          </a:xfrm>
          <a:custGeom>
            <a:avLst/>
            <a:gdLst>
              <a:gd name="connsiteX0" fmla="*/ 0 w 5951984"/>
              <a:gd name="connsiteY0" fmla="*/ 0 h 6858000"/>
              <a:gd name="connsiteX1" fmla="*/ 1432518 w 5951984"/>
              <a:gd name="connsiteY1" fmla="*/ 0 h 6858000"/>
              <a:gd name="connsiteX2" fmla="*/ 5951984 w 5951984"/>
              <a:gd name="connsiteY2" fmla="*/ 6858000 h 6858000"/>
              <a:gd name="connsiteX3" fmla="*/ 0 w 59519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1984" h="6858000">
                <a:moveTo>
                  <a:pt x="0" y="0"/>
                </a:moveTo>
                <a:lnTo>
                  <a:pt x="1432518" y="0"/>
                </a:lnTo>
                <a:lnTo>
                  <a:pt x="59519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610C11-9530-D1E2-0E02-A00F6E1FD65F}"/>
              </a:ext>
            </a:extLst>
          </p:cNvPr>
          <p:cNvSpPr/>
          <p:nvPr userDrawn="1"/>
        </p:nvSpPr>
        <p:spPr>
          <a:xfrm>
            <a:off x="1" y="0"/>
            <a:ext cx="6633899" cy="6858000"/>
          </a:xfrm>
          <a:custGeom>
            <a:avLst/>
            <a:gdLst>
              <a:gd name="connsiteX0" fmla="*/ 4742506 w 6633899"/>
              <a:gd name="connsiteY0" fmla="*/ 4178243 h 6858000"/>
              <a:gd name="connsiteX1" fmla="*/ 6301978 w 6633899"/>
              <a:gd name="connsiteY1" fmla="*/ 6354355 h 6858000"/>
              <a:gd name="connsiteX2" fmla="*/ 6633899 w 6633899"/>
              <a:gd name="connsiteY2" fmla="*/ 6858000 h 6858000"/>
              <a:gd name="connsiteX3" fmla="*/ 6175449 w 6633899"/>
              <a:gd name="connsiteY3" fmla="*/ 6858000 h 6858000"/>
              <a:gd name="connsiteX4" fmla="*/ 4952018 w 6633899"/>
              <a:gd name="connsiteY4" fmla="*/ 5001612 h 6858000"/>
              <a:gd name="connsiteX5" fmla="*/ 5285112 w 6633899"/>
              <a:gd name="connsiteY5" fmla="*/ 5001612 h 6858000"/>
              <a:gd name="connsiteX6" fmla="*/ 0 w 6633899"/>
              <a:gd name="connsiteY6" fmla="*/ 3103166 h 6858000"/>
              <a:gd name="connsiteX7" fmla="*/ 754002 w 6633899"/>
              <a:gd name="connsiteY7" fmla="*/ 3103166 h 6858000"/>
              <a:gd name="connsiteX8" fmla="*/ 2005090 w 6633899"/>
              <a:gd name="connsiteY8" fmla="*/ 5001612 h 6858000"/>
              <a:gd name="connsiteX9" fmla="*/ 2836618 w 6633899"/>
              <a:gd name="connsiteY9" fmla="*/ 5001612 h 6858000"/>
              <a:gd name="connsiteX10" fmla="*/ 2837711 w 6633899"/>
              <a:gd name="connsiteY10" fmla="*/ 5001612 h 6858000"/>
              <a:gd name="connsiteX11" fmla="*/ 3032641 w 6633899"/>
              <a:gd name="connsiteY11" fmla="*/ 5001612 h 6858000"/>
              <a:gd name="connsiteX12" fmla="*/ 4256070 w 6633899"/>
              <a:gd name="connsiteY12" fmla="*/ 6858000 h 6858000"/>
              <a:gd name="connsiteX13" fmla="*/ 3228044 w 6633899"/>
              <a:gd name="connsiteY13" fmla="*/ 6858000 h 6858000"/>
              <a:gd name="connsiteX14" fmla="*/ 2004809 w 6633899"/>
              <a:gd name="connsiteY14" fmla="*/ 5001782 h 6858000"/>
              <a:gd name="connsiteX15" fmla="*/ 1391105 w 6633899"/>
              <a:gd name="connsiteY15" fmla="*/ 5001782 h 6858000"/>
              <a:gd name="connsiteX16" fmla="*/ 2614383 w 6633899"/>
              <a:gd name="connsiteY16" fmla="*/ 6858000 h 6858000"/>
              <a:gd name="connsiteX17" fmla="*/ 1303499 w 6633899"/>
              <a:gd name="connsiteY17" fmla="*/ 6858000 h 6858000"/>
              <a:gd name="connsiteX18" fmla="*/ 80109 w 6633899"/>
              <a:gd name="connsiteY18" fmla="*/ 5001612 h 6858000"/>
              <a:gd name="connsiteX19" fmla="*/ 1251090 w 6633899"/>
              <a:gd name="connsiteY19" fmla="*/ 5001612 h 6858000"/>
              <a:gd name="connsiteX20" fmla="*/ 80109 w 6633899"/>
              <a:gd name="connsiteY20" fmla="*/ 0 h 6858000"/>
              <a:gd name="connsiteX21" fmla="*/ 1390993 w 6633899"/>
              <a:gd name="connsiteY21" fmla="*/ 0 h 6858000"/>
              <a:gd name="connsiteX22" fmla="*/ 3435531 w 6633899"/>
              <a:gd name="connsiteY22" fmla="*/ 3102410 h 6858000"/>
              <a:gd name="connsiteX23" fmla="*/ 2583606 w 6633899"/>
              <a:gd name="connsiteY23" fmla="*/ 3102410 h 6858000"/>
              <a:gd name="connsiteX24" fmla="*/ 3834889 w 6633899"/>
              <a:gd name="connsiteY24" fmla="*/ 5001024 h 6858000"/>
              <a:gd name="connsiteX25" fmla="*/ 3032641 w 6633899"/>
              <a:gd name="connsiteY25" fmla="*/ 5001024 h 6858000"/>
              <a:gd name="connsiteX26" fmla="*/ 1781354 w 6633899"/>
              <a:gd name="connsiteY26" fmla="*/ 3102408 h 6858000"/>
              <a:gd name="connsiteX27" fmla="*/ 2124647 w 6633899"/>
              <a:gd name="connsiteY27" fmla="*/ 31024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3899" h="6858000">
                <a:moveTo>
                  <a:pt x="4742506" y="4178243"/>
                </a:moveTo>
                <a:lnTo>
                  <a:pt x="6301978" y="6354355"/>
                </a:lnTo>
                <a:lnTo>
                  <a:pt x="6633899" y="6858000"/>
                </a:lnTo>
                <a:lnTo>
                  <a:pt x="6175449" y="6858000"/>
                </a:lnTo>
                <a:lnTo>
                  <a:pt x="4952018" y="5001612"/>
                </a:lnTo>
                <a:lnTo>
                  <a:pt x="5285112" y="5001612"/>
                </a:lnTo>
                <a:close/>
                <a:moveTo>
                  <a:pt x="0" y="3103166"/>
                </a:moveTo>
                <a:lnTo>
                  <a:pt x="754002" y="3103166"/>
                </a:lnTo>
                <a:lnTo>
                  <a:pt x="2005090" y="5001612"/>
                </a:lnTo>
                <a:lnTo>
                  <a:pt x="2836618" y="5001612"/>
                </a:lnTo>
                <a:lnTo>
                  <a:pt x="2837711" y="5001612"/>
                </a:lnTo>
                <a:lnTo>
                  <a:pt x="3032641" y="5001612"/>
                </a:lnTo>
                <a:lnTo>
                  <a:pt x="4256070" y="6858000"/>
                </a:lnTo>
                <a:lnTo>
                  <a:pt x="3228044" y="6858000"/>
                </a:lnTo>
                <a:lnTo>
                  <a:pt x="2004809" y="5001782"/>
                </a:lnTo>
                <a:lnTo>
                  <a:pt x="1391105" y="5001782"/>
                </a:lnTo>
                <a:lnTo>
                  <a:pt x="2614383" y="6858000"/>
                </a:lnTo>
                <a:lnTo>
                  <a:pt x="1303499" y="6858000"/>
                </a:lnTo>
                <a:lnTo>
                  <a:pt x="80109" y="5001612"/>
                </a:lnTo>
                <a:lnTo>
                  <a:pt x="1251090" y="5001612"/>
                </a:lnTo>
                <a:close/>
                <a:moveTo>
                  <a:pt x="80109" y="0"/>
                </a:moveTo>
                <a:lnTo>
                  <a:pt x="1390993" y="0"/>
                </a:lnTo>
                <a:lnTo>
                  <a:pt x="3435531" y="3102410"/>
                </a:lnTo>
                <a:lnTo>
                  <a:pt x="2583606" y="3102410"/>
                </a:lnTo>
                <a:lnTo>
                  <a:pt x="3834889" y="5001024"/>
                </a:lnTo>
                <a:lnTo>
                  <a:pt x="3032641" y="5001024"/>
                </a:lnTo>
                <a:lnTo>
                  <a:pt x="1781354" y="3102408"/>
                </a:lnTo>
                <a:lnTo>
                  <a:pt x="2124647" y="3102408"/>
                </a:lnTo>
                <a:close/>
              </a:path>
            </a:pathLst>
          </a:custGeom>
          <a:solidFill>
            <a:schemeClr val="bg2">
              <a:lumMod val="85000"/>
              <a:alpha val="30000"/>
            </a:schemeClr>
          </a:solidFill>
          <a:ln w="40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2021F-41EC-ACE1-88AE-3C9666B605A5}"/>
              </a:ext>
            </a:extLst>
          </p:cNvPr>
          <p:cNvSpPr/>
          <p:nvPr userDrawn="1"/>
        </p:nvSpPr>
        <p:spPr>
          <a:xfrm>
            <a:off x="4" y="1340769"/>
            <a:ext cx="12191997" cy="5517231"/>
          </a:xfrm>
          <a:custGeom>
            <a:avLst/>
            <a:gdLst>
              <a:gd name="connsiteX0" fmla="*/ 0 w 12191997"/>
              <a:gd name="connsiteY0" fmla="*/ 0 h 5517231"/>
              <a:gd name="connsiteX1" fmla="*/ 12191997 w 12191997"/>
              <a:gd name="connsiteY1" fmla="*/ 0 h 5517231"/>
              <a:gd name="connsiteX2" fmla="*/ 12191997 w 12191997"/>
              <a:gd name="connsiteY2" fmla="*/ 5517231 h 5517231"/>
              <a:gd name="connsiteX3" fmla="*/ 3635982 w 12191997"/>
              <a:gd name="connsiteY3" fmla="*/ 5517231 h 551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5517231">
                <a:moveTo>
                  <a:pt x="0" y="0"/>
                </a:moveTo>
                <a:lnTo>
                  <a:pt x="12191997" y="0"/>
                </a:lnTo>
                <a:lnTo>
                  <a:pt x="12191997" y="5517231"/>
                </a:lnTo>
                <a:lnTo>
                  <a:pt x="3635982" y="5517231"/>
                </a:lnTo>
                <a:close/>
              </a:path>
            </a:pathLst>
          </a:custGeom>
          <a:solidFill>
            <a:schemeClr val="bg2"/>
          </a:solidFill>
          <a:ln w="52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EC5289-609B-F680-29C8-751F02E1C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AE5D3-D1A5-7048-88BB-393177EE41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0665" y="1812926"/>
            <a:ext cx="3632199" cy="4410074"/>
          </a:xfr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</a:t>
            </a:r>
            <a:r>
              <a:rPr lang="en-GB"/>
              <a:t>CONTENT CAPTION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7345EC-3E8D-ABF1-9578-6FA23036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1AAED9-E7C5-46C8-8057-E6747CD494C7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8D903-C000-B378-4E6F-E402EC71A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F5D71EC-B8E3-4102-97B2-1C9087228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700" y="317501"/>
            <a:ext cx="9194800" cy="671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BA4C457-3094-B0AE-54BF-E46CFF08DFC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79900" y="1812924"/>
            <a:ext cx="7340600" cy="4410076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1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18320D-C8B5-4FE8-FC7A-BD239BECB543}"/>
              </a:ext>
            </a:extLst>
          </p:cNvPr>
          <p:cNvSpPr/>
          <p:nvPr userDrawn="1"/>
        </p:nvSpPr>
        <p:spPr>
          <a:xfrm>
            <a:off x="0" y="0"/>
            <a:ext cx="5951984" cy="6858000"/>
          </a:xfrm>
          <a:custGeom>
            <a:avLst/>
            <a:gdLst>
              <a:gd name="connsiteX0" fmla="*/ 0 w 5951984"/>
              <a:gd name="connsiteY0" fmla="*/ 0 h 6858000"/>
              <a:gd name="connsiteX1" fmla="*/ 1432518 w 5951984"/>
              <a:gd name="connsiteY1" fmla="*/ 0 h 6858000"/>
              <a:gd name="connsiteX2" fmla="*/ 5951984 w 5951984"/>
              <a:gd name="connsiteY2" fmla="*/ 6858000 h 6858000"/>
              <a:gd name="connsiteX3" fmla="*/ 0 w 59519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1984" h="6858000">
                <a:moveTo>
                  <a:pt x="0" y="0"/>
                </a:moveTo>
                <a:lnTo>
                  <a:pt x="1432518" y="0"/>
                </a:lnTo>
                <a:lnTo>
                  <a:pt x="59519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F8FB33-F186-453C-4278-273E7555BBE6}"/>
              </a:ext>
            </a:extLst>
          </p:cNvPr>
          <p:cNvSpPr/>
          <p:nvPr userDrawn="1"/>
        </p:nvSpPr>
        <p:spPr>
          <a:xfrm>
            <a:off x="1" y="0"/>
            <a:ext cx="6633899" cy="6858000"/>
          </a:xfrm>
          <a:custGeom>
            <a:avLst/>
            <a:gdLst>
              <a:gd name="connsiteX0" fmla="*/ 4742506 w 6633899"/>
              <a:gd name="connsiteY0" fmla="*/ 4178243 h 6858000"/>
              <a:gd name="connsiteX1" fmla="*/ 6301978 w 6633899"/>
              <a:gd name="connsiteY1" fmla="*/ 6354355 h 6858000"/>
              <a:gd name="connsiteX2" fmla="*/ 6633899 w 6633899"/>
              <a:gd name="connsiteY2" fmla="*/ 6858000 h 6858000"/>
              <a:gd name="connsiteX3" fmla="*/ 6175449 w 6633899"/>
              <a:gd name="connsiteY3" fmla="*/ 6858000 h 6858000"/>
              <a:gd name="connsiteX4" fmla="*/ 4952018 w 6633899"/>
              <a:gd name="connsiteY4" fmla="*/ 5001612 h 6858000"/>
              <a:gd name="connsiteX5" fmla="*/ 5285112 w 6633899"/>
              <a:gd name="connsiteY5" fmla="*/ 5001612 h 6858000"/>
              <a:gd name="connsiteX6" fmla="*/ 0 w 6633899"/>
              <a:gd name="connsiteY6" fmla="*/ 3103166 h 6858000"/>
              <a:gd name="connsiteX7" fmla="*/ 754002 w 6633899"/>
              <a:gd name="connsiteY7" fmla="*/ 3103166 h 6858000"/>
              <a:gd name="connsiteX8" fmla="*/ 2005090 w 6633899"/>
              <a:gd name="connsiteY8" fmla="*/ 5001612 h 6858000"/>
              <a:gd name="connsiteX9" fmla="*/ 2836618 w 6633899"/>
              <a:gd name="connsiteY9" fmla="*/ 5001612 h 6858000"/>
              <a:gd name="connsiteX10" fmla="*/ 2837711 w 6633899"/>
              <a:gd name="connsiteY10" fmla="*/ 5001612 h 6858000"/>
              <a:gd name="connsiteX11" fmla="*/ 3032641 w 6633899"/>
              <a:gd name="connsiteY11" fmla="*/ 5001612 h 6858000"/>
              <a:gd name="connsiteX12" fmla="*/ 4256070 w 6633899"/>
              <a:gd name="connsiteY12" fmla="*/ 6858000 h 6858000"/>
              <a:gd name="connsiteX13" fmla="*/ 3228044 w 6633899"/>
              <a:gd name="connsiteY13" fmla="*/ 6858000 h 6858000"/>
              <a:gd name="connsiteX14" fmla="*/ 2004809 w 6633899"/>
              <a:gd name="connsiteY14" fmla="*/ 5001782 h 6858000"/>
              <a:gd name="connsiteX15" fmla="*/ 1391105 w 6633899"/>
              <a:gd name="connsiteY15" fmla="*/ 5001782 h 6858000"/>
              <a:gd name="connsiteX16" fmla="*/ 2614383 w 6633899"/>
              <a:gd name="connsiteY16" fmla="*/ 6858000 h 6858000"/>
              <a:gd name="connsiteX17" fmla="*/ 1303499 w 6633899"/>
              <a:gd name="connsiteY17" fmla="*/ 6858000 h 6858000"/>
              <a:gd name="connsiteX18" fmla="*/ 80109 w 6633899"/>
              <a:gd name="connsiteY18" fmla="*/ 5001612 h 6858000"/>
              <a:gd name="connsiteX19" fmla="*/ 1251090 w 6633899"/>
              <a:gd name="connsiteY19" fmla="*/ 5001612 h 6858000"/>
              <a:gd name="connsiteX20" fmla="*/ 80109 w 6633899"/>
              <a:gd name="connsiteY20" fmla="*/ 0 h 6858000"/>
              <a:gd name="connsiteX21" fmla="*/ 1390993 w 6633899"/>
              <a:gd name="connsiteY21" fmla="*/ 0 h 6858000"/>
              <a:gd name="connsiteX22" fmla="*/ 3435531 w 6633899"/>
              <a:gd name="connsiteY22" fmla="*/ 3102410 h 6858000"/>
              <a:gd name="connsiteX23" fmla="*/ 2583606 w 6633899"/>
              <a:gd name="connsiteY23" fmla="*/ 3102410 h 6858000"/>
              <a:gd name="connsiteX24" fmla="*/ 3834889 w 6633899"/>
              <a:gd name="connsiteY24" fmla="*/ 5001024 h 6858000"/>
              <a:gd name="connsiteX25" fmla="*/ 3032641 w 6633899"/>
              <a:gd name="connsiteY25" fmla="*/ 5001024 h 6858000"/>
              <a:gd name="connsiteX26" fmla="*/ 1781354 w 6633899"/>
              <a:gd name="connsiteY26" fmla="*/ 3102408 h 6858000"/>
              <a:gd name="connsiteX27" fmla="*/ 2124647 w 6633899"/>
              <a:gd name="connsiteY27" fmla="*/ 31024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3899" h="6858000">
                <a:moveTo>
                  <a:pt x="4742506" y="4178243"/>
                </a:moveTo>
                <a:lnTo>
                  <a:pt x="6301978" y="6354355"/>
                </a:lnTo>
                <a:lnTo>
                  <a:pt x="6633899" y="6858000"/>
                </a:lnTo>
                <a:lnTo>
                  <a:pt x="6175449" y="6858000"/>
                </a:lnTo>
                <a:lnTo>
                  <a:pt x="4952018" y="5001612"/>
                </a:lnTo>
                <a:lnTo>
                  <a:pt x="5285112" y="5001612"/>
                </a:lnTo>
                <a:close/>
                <a:moveTo>
                  <a:pt x="0" y="3103166"/>
                </a:moveTo>
                <a:lnTo>
                  <a:pt x="754002" y="3103166"/>
                </a:lnTo>
                <a:lnTo>
                  <a:pt x="2005090" y="5001612"/>
                </a:lnTo>
                <a:lnTo>
                  <a:pt x="2836618" y="5001612"/>
                </a:lnTo>
                <a:lnTo>
                  <a:pt x="2837711" y="5001612"/>
                </a:lnTo>
                <a:lnTo>
                  <a:pt x="3032641" y="5001612"/>
                </a:lnTo>
                <a:lnTo>
                  <a:pt x="4256070" y="6858000"/>
                </a:lnTo>
                <a:lnTo>
                  <a:pt x="3228044" y="6858000"/>
                </a:lnTo>
                <a:lnTo>
                  <a:pt x="2004809" y="5001782"/>
                </a:lnTo>
                <a:lnTo>
                  <a:pt x="1391105" y="5001782"/>
                </a:lnTo>
                <a:lnTo>
                  <a:pt x="2614383" y="6858000"/>
                </a:lnTo>
                <a:lnTo>
                  <a:pt x="1303499" y="6858000"/>
                </a:lnTo>
                <a:lnTo>
                  <a:pt x="80109" y="5001612"/>
                </a:lnTo>
                <a:lnTo>
                  <a:pt x="1251090" y="5001612"/>
                </a:lnTo>
                <a:close/>
                <a:moveTo>
                  <a:pt x="80109" y="0"/>
                </a:moveTo>
                <a:lnTo>
                  <a:pt x="1390993" y="0"/>
                </a:lnTo>
                <a:lnTo>
                  <a:pt x="3435531" y="3102410"/>
                </a:lnTo>
                <a:lnTo>
                  <a:pt x="2583606" y="3102410"/>
                </a:lnTo>
                <a:lnTo>
                  <a:pt x="3834889" y="5001024"/>
                </a:lnTo>
                <a:lnTo>
                  <a:pt x="3032641" y="5001024"/>
                </a:lnTo>
                <a:lnTo>
                  <a:pt x="1781354" y="3102408"/>
                </a:lnTo>
                <a:lnTo>
                  <a:pt x="2124647" y="3102408"/>
                </a:lnTo>
                <a:close/>
              </a:path>
            </a:pathLst>
          </a:custGeom>
          <a:solidFill>
            <a:schemeClr val="bg2">
              <a:lumMod val="85000"/>
              <a:alpha val="30000"/>
            </a:schemeClr>
          </a:solidFill>
          <a:ln w="40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E105E86-A785-FF87-3901-C9D6DF7A9806}"/>
              </a:ext>
            </a:extLst>
          </p:cNvPr>
          <p:cNvSpPr/>
          <p:nvPr/>
        </p:nvSpPr>
        <p:spPr>
          <a:xfrm>
            <a:off x="4" y="1340769"/>
            <a:ext cx="12191997" cy="5517231"/>
          </a:xfrm>
          <a:custGeom>
            <a:avLst/>
            <a:gdLst>
              <a:gd name="connsiteX0" fmla="*/ 0 w 12191997"/>
              <a:gd name="connsiteY0" fmla="*/ 0 h 5517231"/>
              <a:gd name="connsiteX1" fmla="*/ 12191997 w 12191997"/>
              <a:gd name="connsiteY1" fmla="*/ 0 h 5517231"/>
              <a:gd name="connsiteX2" fmla="*/ 12191997 w 12191997"/>
              <a:gd name="connsiteY2" fmla="*/ 5517231 h 5517231"/>
              <a:gd name="connsiteX3" fmla="*/ 3635982 w 12191997"/>
              <a:gd name="connsiteY3" fmla="*/ 5517231 h 551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5517231">
                <a:moveTo>
                  <a:pt x="0" y="0"/>
                </a:moveTo>
                <a:lnTo>
                  <a:pt x="12191997" y="0"/>
                </a:lnTo>
                <a:lnTo>
                  <a:pt x="12191997" y="5517231"/>
                </a:lnTo>
                <a:lnTo>
                  <a:pt x="3635982" y="5517231"/>
                </a:lnTo>
                <a:close/>
              </a:path>
            </a:pathLst>
          </a:custGeom>
          <a:solidFill>
            <a:schemeClr val="bg2"/>
          </a:solidFill>
          <a:ln w="52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7345EC-3E8D-ABF1-9578-6FA23036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5B677-180F-4509-9826-02239AEE38F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8D903-C000-B378-4E6F-E402EC71A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BA4C457-3094-B0AE-54BF-E46CFF08DFC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79900" y="1812924"/>
            <a:ext cx="7340600" cy="4410076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AE5D3-D1A5-7048-88BB-393177EE41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0665" y="1812926"/>
            <a:ext cx="3632199" cy="4410074"/>
          </a:xfr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</a:t>
            </a:r>
            <a:r>
              <a:rPr lang="en-GB"/>
              <a:t>CONTENT CAPTION</a:t>
            </a:r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F5D71EC-B8E3-4102-97B2-1C9087228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700" y="317501"/>
            <a:ext cx="9194800" cy="671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7685A0-AA32-872D-374A-A283BDE7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Caption - Shar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B4475E-208F-A4BD-2309-202CF3047C91}"/>
              </a:ext>
            </a:extLst>
          </p:cNvPr>
          <p:cNvSpPr/>
          <p:nvPr userDrawn="1"/>
        </p:nvSpPr>
        <p:spPr>
          <a:xfrm>
            <a:off x="0" y="1885313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1F5DAF-F44D-C416-97F8-E907F64A545C}"/>
              </a:ext>
            </a:extLst>
          </p:cNvPr>
          <p:cNvSpPr/>
          <p:nvPr userDrawn="1"/>
        </p:nvSpPr>
        <p:spPr>
          <a:xfrm>
            <a:off x="0" y="0"/>
            <a:ext cx="12192000" cy="1065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87F762F-059C-FF0B-A2C4-2CA1F38F0FF0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FE5A3B1-0FFF-D0E3-F71A-EB5BE50B66A6}"/>
              </a:ext>
            </a:extLst>
          </p:cNvPr>
          <p:cNvSpPr/>
          <p:nvPr userDrawn="1"/>
        </p:nvSpPr>
        <p:spPr>
          <a:xfrm>
            <a:off x="3737321" y="6084310"/>
            <a:ext cx="4602778" cy="809951"/>
          </a:xfrm>
          <a:custGeom>
            <a:avLst/>
            <a:gdLst>
              <a:gd name="connsiteX0" fmla="*/ 3691703 w 4602778"/>
              <a:gd name="connsiteY0" fmla="*/ 0 h 809951"/>
              <a:gd name="connsiteX1" fmla="*/ 4039095 w 4602778"/>
              <a:gd name="connsiteY1" fmla="*/ 0 h 809951"/>
              <a:gd name="connsiteX2" fmla="*/ 4602778 w 4602778"/>
              <a:gd name="connsiteY2" fmla="*/ 777558 h 809951"/>
              <a:gd name="connsiteX3" fmla="*/ 4405454 w 4602778"/>
              <a:gd name="connsiteY3" fmla="*/ 777558 h 809951"/>
              <a:gd name="connsiteX4" fmla="*/ 4428936 w 4602778"/>
              <a:gd name="connsiteY4" fmla="*/ 809951 h 809951"/>
              <a:gd name="connsiteX5" fmla="*/ 3435740 w 4602778"/>
              <a:gd name="connsiteY5" fmla="*/ 809951 h 809951"/>
              <a:gd name="connsiteX6" fmla="*/ 3412257 w 4602778"/>
              <a:gd name="connsiteY6" fmla="*/ 777557 h 809951"/>
              <a:gd name="connsiteX7" fmla="*/ 4255386 w 4602778"/>
              <a:gd name="connsiteY7" fmla="*/ 777557 h 809951"/>
              <a:gd name="connsiteX8" fmla="*/ 1480534 w 4602778"/>
              <a:gd name="connsiteY8" fmla="*/ 0 h 809951"/>
              <a:gd name="connsiteX9" fmla="*/ 2237294 w 4602778"/>
              <a:gd name="connsiteY9" fmla="*/ 0 h 809951"/>
              <a:gd name="connsiteX10" fmla="*/ 2800975 w 4602778"/>
              <a:gd name="connsiteY10" fmla="*/ 777558 h 809951"/>
              <a:gd name="connsiteX11" fmla="*/ 2653268 w 4602778"/>
              <a:gd name="connsiteY11" fmla="*/ 777558 h 809951"/>
              <a:gd name="connsiteX12" fmla="*/ 2652440 w 4602778"/>
              <a:gd name="connsiteY12" fmla="*/ 777558 h 809951"/>
              <a:gd name="connsiteX13" fmla="*/ 2044216 w 4602778"/>
              <a:gd name="connsiteY13" fmla="*/ 777558 h 809951"/>
              <a:gd name="connsiteX14" fmla="*/ 0 w 4602778"/>
              <a:gd name="connsiteY14" fmla="*/ 0 h 809951"/>
              <a:gd name="connsiteX15" fmla="*/ 993322 w 4602778"/>
              <a:gd name="connsiteY15" fmla="*/ 0 h 809951"/>
              <a:gd name="connsiteX16" fmla="*/ 1580470 w 4602778"/>
              <a:gd name="connsiteY16" fmla="*/ 809951 h 809951"/>
              <a:gd name="connsiteX17" fmla="*/ 587148 w 4602778"/>
              <a:gd name="connsiteY17" fmla="*/ 809951 h 80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02778" h="809951">
                <a:moveTo>
                  <a:pt x="3691703" y="0"/>
                </a:moveTo>
                <a:lnTo>
                  <a:pt x="4039095" y="0"/>
                </a:lnTo>
                <a:lnTo>
                  <a:pt x="4602778" y="777558"/>
                </a:lnTo>
                <a:lnTo>
                  <a:pt x="4405454" y="777558"/>
                </a:lnTo>
                <a:lnTo>
                  <a:pt x="4428936" y="809951"/>
                </a:lnTo>
                <a:lnTo>
                  <a:pt x="3435740" y="809951"/>
                </a:lnTo>
                <a:lnTo>
                  <a:pt x="3412257" y="777557"/>
                </a:lnTo>
                <a:lnTo>
                  <a:pt x="4255386" y="777557"/>
                </a:lnTo>
                <a:close/>
                <a:moveTo>
                  <a:pt x="1480534" y="0"/>
                </a:moveTo>
                <a:lnTo>
                  <a:pt x="2237294" y="0"/>
                </a:lnTo>
                <a:lnTo>
                  <a:pt x="2800975" y="777558"/>
                </a:lnTo>
                <a:lnTo>
                  <a:pt x="2653268" y="777558"/>
                </a:lnTo>
                <a:lnTo>
                  <a:pt x="2652440" y="777558"/>
                </a:lnTo>
                <a:lnTo>
                  <a:pt x="2044216" y="777558"/>
                </a:lnTo>
                <a:close/>
                <a:moveTo>
                  <a:pt x="0" y="0"/>
                </a:moveTo>
                <a:lnTo>
                  <a:pt x="993322" y="0"/>
                </a:lnTo>
                <a:lnTo>
                  <a:pt x="1580470" y="809951"/>
                </a:lnTo>
                <a:lnTo>
                  <a:pt x="587148" y="809951"/>
                </a:lnTo>
                <a:close/>
              </a:path>
            </a:pathLst>
          </a:custGeom>
          <a:solidFill>
            <a:schemeClr val="bg2">
              <a:lumMod val="95000"/>
              <a:alpha val="15000"/>
            </a:schemeClr>
          </a:solidFill>
          <a:ln w="40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692809D-88F4-69F2-42A2-B56C5948D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21463" y="0"/>
            <a:ext cx="8190415" cy="6858000"/>
          </a:xfrm>
          <a:custGeom>
            <a:avLst/>
            <a:gdLst>
              <a:gd name="connsiteX0" fmla="*/ 7838521 w 8190415"/>
              <a:gd name="connsiteY0" fmla="*/ 565437 h 6858000"/>
              <a:gd name="connsiteX1" fmla="*/ 7838521 w 8190415"/>
              <a:gd name="connsiteY1" fmla="*/ 579254 h 6858000"/>
              <a:gd name="connsiteX2" fmla="*/ 7852407 w 8190415"/>
              <a:gd name="connsiteY2" fmla="*/ 579254 h 6858000"/>
              <a:gd name="connsiteX3" fmla="*/ 7852407 w 8190415"/>
              <a:gd name="connsiteY3" fmla="*/ 565437 h 6858000"/>
              <a:gd name="connsiteX4" fmla="*/ 7985711 w 8190415"/>
              <a:gd name="connsiteY4" fmla="*/ 538631 h 6858000"/>
              <a:gd name="connsiteX5" fmla="*/ 7985878 w 8190415"/>
              <a:gd name="connsiteY5" fmla="*/ 568947 h 6858000"/>
              <a:gd name="connsiteX6" fmla="*/ 7985711 w 8190415"/>
              <a:gd name="connsiteY6" fmla="*/ 538631 h 6858000"/>
              <a:gd name="connsiteX7" fmla="*/ 7889926 w 8190415"/>
              <a:gd name="connsiteY7" fmla="*/ 537968 h 6858000"/>
              <a:gd name="connsiteX8" fmla="*/ 7889926 w 8190415"/>
              <a:gd name="connsiteY8" fmla="*/ 570770 h 6858000"/>
              <a:gd name="connsiteX9" fmla="*/ 7889926 w 8190415"/>
              <a:gd name="connsiteY9" fmla="*/ 537968 h 6858000"/>
              <a:gd name="connsiteX10" fmla="*/ 7889899 w 8190415"/>
              <a:gd name="connsiteY10" fmla="*/ 526756 h 6858000"/>
              <a:gd name="connsiteX11" fmla="*/ 7863543 w 8190415"/>
              <a:gd name="connsiteY11" fmla="*/ 554383 h 6858000"/>
              <a:gd name="connsiteX12" fmla="*/ 7916255 w 8190415"/>
              <a:gd name="connsiteY12" fmla="*/ 554383 h 6858000"/>
              <a:gd name="connsiteX13" fmla="*/ 7889899 w 8190415"/>
              <a:gd name="connsiteY13" fmla="*/ 526756 h 6858000"/>
              <a:gd name="connsiteX14" fmla="*/ 7982489 w 8190415"/>
              <a:gd name="connsiteY14" fmla="*/ 526748 h 6858000"/>
              <a:gd name="connsiteX15" fmla="*/ 7966687 w 8190415"/>
              <a:gd name="connsiteY15" fmla="*/ 573147 h 6858000"/>
              <a:gd name="connsiteX16" fmla="*/ 7996876 w 8190415"/>
              <a:gd name="connsiteY16" fmla="*/ 572180 h 6858000"/>
              <a:gd name="connsiteX17" fmla="*/ 7995293 w 8190415"/>
              <a:gd name="connsiteY17" fmla="*/ 586025 h 6858000"/>
              <a:gd name="connsiteX18" fmla="*/ 7976686 w 8190415"/>
              <a:gd name="connsiteY18" fmla="*/ 585638 h 6858000"/>
              <a:gd name="connsiteX19" fmla="*/ 7962078 w 8190415"/>
              <a:gd name="connsiteY19" fmla="*/ 585638 h 6858000"/>
              <a:gd name="connsiteX20" fmla="*/ 8007040 w 8190415"/>
              <a:gd name="connsiteY20" fmla="*/ 592436 h 6858000"/>
              <a:gd name="connsiteX21" fmla="*/ 8010401 w 8190415"/>
              <a:gd name="connsiteY21" fmla="*/ 528047 h 6858000"/>
              <a:gd name="connsiteX22" fmla="*/ 7997042 w 8190415"/>
              <a:gd name="connsiteY22" fmla="*/ 528047 h 6858000"/>
              <a:gd name="connsiteX23" fmla="*/ 7997042 w 8190415"/>
              <a:gd name="connsiteY23" fmla="*/ 535508 h 6858000"/>
              <a:gd name="connsiteX24" fmla="*/ 7982489 w 8190415"/>
              <a:gd name="connsiteY24" fmla="*/ 526748 h 6858000"/>
              <a:gd name="connsiteX25" fmla="*/ 7953997 w 8190415"/>
              <a:gd name="connsiteY25" fmla="*/ 526748 h 6858000"/>
              <a:gd name="connsiteX26" fmla="*/ 7953968 w 8190415"/>
              <a:gd name="connsiteY26" fmla="*/ 526776 h 6858000"/>
              <a:gd name="connsiteX27" fmla="*/ 7937778 w 8190415"/>
              <a:gd name="connsiteY27" fmla="*/ 536917 h 6858000"/>
              <a:gd name="connsiteX28" fmla="*/ 7937778 w 8190415"/>
              <a:gd name="connsiteY28" fmla="*/ 527991 h 6858000"/>
              <a:gd name="connsiteX29" fmla="*/ 7924614 w 8190415"/>
              <a:gd name="connsiteY29" fmla="*/ 527991 h 6858000"/>
              <a:gd name="connsiteX30" fmla="*/ 7924614 w 8190415"/>
              <a:gd name="connsiteY30" fmla="*/ 579254 h 6858000"/>
              <a:gd name="connsiteX31" fmla="*/ 7938417 w 8190415"/>
              <a:gd name="connsiteY31" fmla="*/ 579254 h 6858000"/>
              <a:gd name="connsiteX32" fmla="*/ 7955163 w 8190415"/>
              <a:gd name="connsiteY32" fmla="*/ 540482 h 6858000"/>
              <a:gd name="connsiteX33" fmla="*/ 7955163 w 8190415"/>
              <a:gd name="connsiteY33" fmla="*/ 526859 h 6858000"/>
              <a:gd name="connsiteX34" fmla="*/ 7953997 w 8190415"/>
              <a:gd name="connsiteY34" fmla="*/ 526748 h 6858000"/>
              <a:gd name="connsiteX35" fmla="*/ 7838521 w 8190415"/>
              <a:gd name="connsiteY35" fmla="*/ 396864 h 6858000"/>
              <a:gd name="connsiteX36" fmla="*/ 7838521 w 8190415"/>
              <a:gd name="connsiteY36" fmla="*/ 471478 h 6858000"/>
              <a:gd name="connsiteX37" fmla="*/ 7957939 w 8190415"/>
              <a:gd name="connsiteY37" fmla="*/ 471478 h 6858000"/>
              <a:gd name="connsiteX38" fmla="*/ 7957939 w 8190415"/>
              <a:gd name="connsiteY38" fmla="*/ 396864 h 6858000"/>
              <a:gd name="connsiteX39" fmla="*/ 7498791 w 8190415"/>
              <a:gd name="connsiteY39" fmla="*/ 383047 h 6858000"/>
              <a:gd name="connsiteX40" fmla="*/ 7360849 w 8190415"/>
              <a:gd name="connsiteY40" fmla="*/ 593072 h 6858000"/>
              <a:gd name="connsiteX41" fmla="*/ 7447691 w 8190415"/>
              <a:gd name="connsiteY41" fmla="*/ 593072 h 6858000"/>
              <a:gd name="connsiteX42" fmla="*/ 7541365 w 8190415"/>
              <a:gd name="connsiteY42" fmla="*/ 445833 h 6858000"/>
              <a:gd name="connsiteX43" fmla="*/ 7303333 w 8190415"/>
              <a:gd name="connsiteY43" fmla="*/ 272536 h 6858000"/>
              <a:gd name="connsiteX44" fmla="*/ 7303333 w 8190415"/>
              <a:gd name="connsiteY44" fmla="*/ 341567 h 6858000"/>
              <a:gd name="connsiteX45" fmla="*/ 7353323 w 8190415"/>
              <a:gd name="connsiteY45" fmla="*/ 341567 h 6858000"/>
              <a:gd name="connsiteX46" fmla="*/ 7379150 w 8190415"/>
              <a:gd name="connsiteY46" fmla="*/ 373596 h 6858000"/>
              <a:gd name="connsiteX47" fmla="*/ 7302528 w 8190415"/>
              <a:gd name="connsiteY47" fmla="*/ 398025 h 6858000"/>
              <a:gd name="connsiteX48" fmla="*/ 7302528 w 8190415"/>
              <a:gd name="connsiteY48" fmla="*/ 462829 h 6858000"/>
              <a:gd name="connsiteX49" fmla="*/ 7468713 w 8190415"/>
              <a:gd name="connsiteY49" fmla="*/ 379482 h 6858000"/>
              <a:gd name="connsiteX50" fmla="*/ 7390314 w 8190415"/>
              <a:gd name="connsiteY50" fmla="*/ 272536 h 6858000"/>
              <a:gd name="connsiteX51" fmla="*/ 7841299 w 8190415"/>
              <a:gd name="connsiteY51" fmla="*/ 272508 h 6858000"/>
              <a:gd name="connsiteX52" fmla="*/ 7841299 w 8190415"/>
              <a:gd name="connsiteY52" fmla="*/ 344359 h 6858000"/>
              <a:gd name="connsiteX53" fmla="*/ 7957940 w 8190415"/>
              <a:gd name="connsiteY53" fmla="*/ 344359 h 6858000"/>
              <a:gd name="connsiteX54" fmla="*/ 7957940 w 8190415"/>
              <a:gd name="connsiteY54" fmla="*/ 272508 h 6858000"/>
              <a:gd name="connsiteX55" fmla="*/ 7749652 w 8190415"/>
              <a:gd name="connsiteY55" fmla="*/ 272508 h 6858000"/>
              <a:gd name="connsiteX56" fmla="*/ 7749652 w 8190415"/>
              <a:gd name="connsiteY56" fmla="*/ 593072 h 6858000"/>
              <a:gd name="connsiteX57" fmla="*/ 7753012 w 8190415"/>
              <a:gd name="connsiteY57" fmla="*/ 593072 h 6858000"/>
              <a:gd name="connsiteX58" fmla="*/ 7821858 w 8190415"/>
              <a:gd name="connsiteY58" fmla="*/ 593072 h 6858000"/>
              <a:gd name="connsiteX59" fmla="*/ 7821858 w 8190415"/>
              <a:gd name="connsiteY59" fmla="*/ 272508 h 6858000"/>
              <a:gd name="connsiteX60" fmla="*/ 7213659 w 8190415"/>
              <a:gd name="connsiteY60" fmla="*/ 272508 h 6858000"/>
              <a:gd name="connsiteX61" fmla="*/ 7213659 w 8190415"/>
              <a:gd name="connsiteY61" fmla="*/ 593072 h 6858000"/>
              <a:gd name="connsiteX62" fmla="*/ 7288643 w 8190415"/>
              <a:gd name="connsiteY62" fmla="*/ 593072 h 6858000"/>
              <a:gd name="connsiteX63" fmla="*/ 7288643 w 8190415"/>
              <a:gd name="connsiteY63" fmla="*/ 272508 h 6858000"/>
              <a:gd name="connsiteX64" fmla="*/ 7085909 w 8190415"/>
              <a:gd name="connsiteY64" fmla="*/ 272508 h 6858000"/>
              <a:gd name="connsiteX65" fmla="*/ 7085909 w 8190415"/>
              <a:gd name="connsiteY65" fmla="*/ 593072 h 6858000"/>
              <a:gd name="connsiteX66" fmla="*/ 7163670 w 8190415"/>
              <a:gd name="connsiteY66" fmla="*/ 593072 h 6858000"/>
              <a:gd name="connsiteX67" fmla="*/ 7163670 w 8190415"/>
              <a:gd name="connsiteY67" fmla="*/ 272508 h 6858000"/>
              <a:gd name="connsiteX68" fmla="*/ 7063803 w 8190415"/>
              <a:gd name="connsiteY68" fmla="*/ 242220 h 6858000"/>
              <a:gd name="connsiteX69" fmla="*/ 7424663 w 8190415"/>
              <a:gd name="connsiteY69" fmla="*/ 242220 h 6858000"/>
              <a:gd name="connsiteX70" fmla="*/ 7575274 w 8190415"/>
              <a:gd name="connsiteY70" fmla="*/ 468715 h 6858000"/>
              <a:gd name="connsiteX71" fmla="*/ 7550418 w 8190415"/>
              <a:gd name="connsiteY71" fmla="*/ 468715 h 6858000"/>
              <a:gd name="connsiteX72" fmla="*/ 7501541 w 8190415"/>
              <a:gd name="connsiteY72" fmla="*/ 546812 h 6858000"/>
              <a:gd name="connsiteX73" fmla="*/ 7625846 w 8190415"/>
              <a:gd name="connsiteY73" fmla="*/ 546812 h 6858000"/>
              <a:gd name="connsiteX74" fmla="*/ 7659228 w 8190415"/>
              <a:gd name="connsiteY74" fmla="*/ 593072 h 6858000"/>
              <a:gd name="connsiteX75" fmla="*/ 7744098 w 8190415"/>
              <a:gd name="connsiteY75" fmla="*/ 593072 h 6858000"/>
              <a:gd name="connsiteX76" fmla="*/ 7512047 w 8190415"/>
              <a:gd name="connsiteY76" fmla="*/ 242220 h 6858000"/>
              <a:gd name="connsiteX77" fmla="*/ 8035590 w 8190415"/>
              <a:gd name="connsiteY77" fmla="*/ 242220 h 6858000"/>
              <a:gd name="connsiteX78" fmla="*/ 8035590 w 8190415"/>
              <a:gd name="connsiteY78" fmla="*/ 617833 h 6858000"/>
              <a:gd name="connsiteX79" fmla="*/ 7063803 w 8190415"/>
              <a:gd name="connsiteY79" fmla="*/ 617833 h 6858000"/>
              <a:gd name="connsiteX80" fmla="*/ 7440692 w 8190415"/>
              <a:gd name="connsiteY80" fmla="*/ 134334 h 6858000"/>
              <a:gd name="connsiteX81" fmla="*/ 7396952 w 8190415"/>
              <a:gd name="connsiteY81" fmla="*/ 200547 h 6858000"/>
              <a:gd name="connsiteX82" fmla="*/ 7422752 w 8190415"/>
              <a:gd name="connsiteY82" fmla="*/ 239346 h 6858000"/>
              <a:gd name="connsiteX83" fmla="*/ 7060915 w 8190415"/>
              <a:gd name="connsiteY83" fmla="*/ 239346 h 6858000"/>
              <a:gd name="connsiteX84" fmla="*/ 7060915 w 8190415"/>
              <a:gd name="connsiteY84" fmla="*/ 620707 h 6858000"/>
              <a:gd name="connsiteX85" fmla="*/ 8038478 w 8190415"/>
              <a:gd name="connsiteY85" fmla="*/ 620707 h 6858000"/>
              <a:gd name="connsiteX86" fmla="*/ 8038478 w 8190415"/>
              <a:gd name="connsiteY86" fmla="*/ 239346 h 6858000"/>
              <a:gd name="connsiteX87" fmla="*/ 7510146 w 8190415"/>
              <a:gd name="connsiteY87" fmla="*/ 239346 h 6858000"/>
              <a:gd name="connsiteX88" fmla="*/ 0 w 8190415"/>
              <a:gd name="connsiteY88" fmla="*/ 0 h 6858000"/>
              <a:gd name="connsiteX89" fmla="*/ 8190415 w 8190415"/>
              <a:gd name="connsiteY89" fmla="*/ 0 h 6858000"/>
              <a:gd name="connsiteX90" fmla="*/ 8190415 w 8190415"/>
              <a:gd name="connsiteY90" fmla="*/ 6858000 h 6858000"/>
              <a:gd name="connsiteX91" fmla="*/ 6877459 w 8190415"/>
              <a:gd name="connsiteY91" fmla="*/ 6858000 h 6858000"/>
              <a:gd name="connsiteX92" fmla="*/ 4519456 w 8190415"/>
              <a:gd name="connsiteY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190415" h="6858000">
                <a:moveTo>
                  <a:pt x="7838521" y="565437"/>
                </a:moveTo>
                <a:lnTo>
                  <a:pt x="7838521" y="579254"/>
                </a:lnTo>
                <a:lnTo>
                  <a:pt x="7852407" y="579254"/>
                </a:lnTo>
                <a:lnTo>
                  <a:pt x="7852407" y="565437"/>
                </a:lnTo>
                <a:close/>
                <a:moveTo>
                  <a:pt x="7985711" y="538631"/>
                </a:moveTo>
                <a:cubicBezTo>
                  <a:pt x="8000875" y="538189"/>
                  <a:pt x="8000763" y="569389"/>
                  <a:pt x="7985878" y="568947"/>
                </a:cubicBezTo>
                <a:cubicBezTo>
                  <a:pt x="7970770" y="569361"/>
                  <a:pt x="7970770" y="538244"/>
                  <a:pt x="7985711" y="538631"/>
                </a:cubicBezTo>
                <a:close/>
                <a:moveTo>
                  <a:pt x="7889926" y="537968"/>
                </a:moveTo>
                <a:cubicBezTo>
                  <a:pt x="7906700" y="537250"/>
                  <a:pt x="7906673" y="571461"/>
                  <a:pt x="7889926" y="570770"/>
                </a:cubicBezTo>
                <a:cubicBezTo>
                  <a:pt x="7873097" y="571461"/>
                  <a:pt x="7873069" y="537250"/>
                  <a:pt x="7889926" y="537968"/>
                </a:cubicBezTo>
                <a:close/>
                <a:moveTo>
                  <a:pt x="7889899" y="526756"/>
                </a:moveTo>
                <a:cubicBezTo>
                  <a:pt x="7876422" y="526756"/>
                  <a:pt x="7862946" y="535965"/>
                  <a:pt x="7863543" y="554383"/>
                </a:cubicBezTo>
                <a:cubicBezTo>
                  <a:pt x="7862183" y="591221"/>
                  <a:pt x="7917615" y="591221"/>
                  <a:pt x="7916255" y="554383"/>
                </a:cubicBezTo>
                <a:cubicBezTo>
                  <a:pt x="7916852" y="535965"/>
                  <a:pt x="7903375" y="526756"/>
                  <a:pt x="7889899" y="526756"/>
                </a:cubicBezTo>
                <a:close/>
                <a:moveTo>
                  <a:pt x="7982489" y="526748"/>
                </a:moveTo>
                <a:cubicBezTo>
                  <a:pt x="7960245" y="526002"/>
                  <a:pt x="7955190" y="559358"/>
                  <a:pt x="7966687" y="573147"/>
                </a:cubicBezTo>
                <a:cubicBezTo>
                  <a:pt x="7973630" y="582129"/>
                  <a:pt x="7991239" y="583372"/>
                  <a:pt x="7996876" y="572180"/>
                </a:cubicBezTo>
                <a:cubicBezTo>
                  <a:pt x="7997014" y="576685"/>
                  <a:pt x="7996709" y="583842"/>
                  <a:pt x="7995293" y="586025"/>
                </a:cubicBezTo>
                <a:cubicBezTo>
                  <a:pt x="7992988" y="592132"/>
                  <a:pt x="7977907" y="593404"/>
                  <a:pt x="7976686" y="585638"/>
                </a:cubicBezTo>
                <a:lnTo>
                  <a:pt x="7962078" y="585638"/>
                </a:lnTo>
                <a:cubicBezTo>
                  <a:pt x="7963160" y="605729"/>
                  <a:pt x="7999542" y="604955"/>
                  <a:pt x="8007040" y="592436"/>
                </a:cubicBezTo>
                <a:cubicBezTo>
                  <a:pt x="8013427" y="584146"/>
                  <a:pt x="8009262" y="538576"/>
                  <a:pt x="8010401" y="528047"/>
                </a:cubicBezTo>
                <a:lnTo>
                  <a:pt x="7997042" y="528047"/>
                </a:lnTo>
                <a:lnTo>
                  <a:pt x="7997042" y="535508"/>
                </a:lnTo>
                <a:cubicBezTo>
                  <a:pt x="7993738" y="529539"/>
                  <a:pt x="7989072" y="526748"/>
                  <a:pt x="7982489" y="526748"/>
                </a:cubicBezTo>
                <a:close/>
                <a:moveTo>
                  <a:pt x="7953997" y="526748"/>
                </a:moveTo>
                <a:lnTo>
                  <a:pt x="7953968" y="526776"/>
                </a:lnTo>
                <a:cubicBezTo>
                  <a:pt x="7945581" y="526610"/>
                  <a:pt x="7942194" y="529705"/>
                  <a:pt x="7937778" y="536917"/>
                </a:cubicBezTo>
                <a:lnTo>
                  <a:pt x="7937778" y="527991"/>
                </a:lnTo>
                <a:lnTo>
                  <a:pt x="7924614" y="527991"/>
                </a:lnTo>
                <a:lnTo>
                  <a:pt x="7924614" y="579254"/>
                </a:lnTo>
                <a:lnTo>
                  <a:pt x="7938417" y="579254"/>
                </a:lnTo>
                <a:cubicBezTo>
                  <a:pt x="7940249" y="565326"/>
                  <a:pt x="7930669" y="536669"/>
                  <a:pt x="7955163" y="540482"/>
                </a:cubicBezTo>
                <a:lnTo>
                  <a:pt x="7955163" y="526859"/>
                </a:lnTo>
                <a:cubicBezTo>
                  <a:pt x="7954580" y="526803"/>
                  <a:pt x="7954163" y="526776"/>
                  <a:pt x="7953997" y="526748"/>
                </a:cubicBezTo>
                <a:close/>
                <a:moveTo>
                  <a:pt x="7838521" y="396864"/>
                </a:moveTo>
                <a:lnTo>
                  <a:pt x="7838521" y="471478"/>
                </a:lnTo>
                <a:lnTo>
                  <a:pt x="7957939" y="471478"/>
                </a:lnTo>
                <a:lnTo>
                  <a:pt x="7957939" y="396864"/>
                </a:lnTo>
                <a:close/>
                <a:moveTo>
                  <a:pt x="7498791" y="383047"/>
                </a:moveTo>
                <a:lnTo>
                  <a:pt x="7360849" y="593072"/>
                </a:lnTo>
                <a:lnTo>
                  <a:pt x="7447691" y="593072"/>
                </a:lnTo>
                <a:lnTo>
                  <a:pt x="7541365" y="445833"/>
                </a:lnTo>
                <a:close/>
                <a:moveTo>
                  <a:pt x="7303333" y="272536"/>
                </a:moveTo>
                <a:lnTo>
                  <a:pt x="7303333" y="341567"/>
                </a:lnTo>
                <a:lnTo>
                  <a:pt x="7353323" y="341567"/>
                </a:lnTo>
                <a:cubicBezTo>
                  <a:pt x="7353323" y="341567"/>
                  <a:pt x="7381733" y="347454"/>
                  <a:pt x="7379150" y="373596"/>
                </a:cubicBezTo>
                <a:cubicBezTo>
                  <a:pt x="7381622" y="408278"/>
                  <a:pt x="7326301" y="395980"/>
                  <a:pt x="7302528" y="398025"/>
                </a:cubicBezTo>
                <a:lnTo>
                  <a:pt x="7302528" y="462829"/>
                </a:lnTo>
                <a:cubicBezTo>
                  <a:pt x="7350073" y="456584"/>
                  <a:pt x="7438887" y="490851"/>
                  <a:pt x="7468713" y="379482"/>
                </a:cubicBezTo>
                <a:cubicBezTo>
                  <a:pt x="7468713" y="379482"/>
                  <a:pt x="7479850" y="292737"/>
                  <a:pt x="7390314" y="272536"/>
                </a:cubicBezTo>
                <a:close/>
                <a:moveTo>
                  <a:pt x="7841299" y="272508"/>
                </a:moveTo>
                <a:lnTo>
                  <a:pt x="7841299" y="344359"/>
                </a:lnTo>
                <a:lnTo>
                  <a:pt x="7957940" y="344359"/>
                </a:lnTo>
                <a:lnTo>
                  <a:pt x="7957940" y="272508"/>
                </a:lnTo>
                <a:close/>
                <a:moveTo>
                  <a:pt x="7749652" y="272508"/>
                </a:moveTo>
                <a:lnTo>
                  <a:pt x="7749652" y="593072"/>
                </a:lnTo>
                <a:lnTo>
                  <a:pt x="7753012" y="593072"/>
                </a:lnTo>
                <a:lnTo>
                  <a:pt x="7821858" y="593072"/>
                </a:lnTo>
                <a:lnTo>
                  <a:pt x="7821858" y="272508"/>
                </a:lnTo>
                <a:close/>
                <a:moveTo>
                  <a:pt x="7213659" y="272508"/>
                </a:moveTo>
                <a:lnTo>
                  <a:pt x="7213659" y="593072"/>
                </a:lnTo>
                <a:lnTo>
                  <a:pt x="7288643" y="593072"/>
                </a:lnTo>
                <a:lnTo>
                  <a:pt x="7288643" y="272508"/>
                </a:lnTo>
                <a:close/>
                <a:moveTo>
                  <a:pt x="7085909" y="272508"/>
                </a:moveTo>
                <a:lnTo>
                  <a:pt x="7085909" y="593072"/>
                </a:lnTo>
                <a:lnTo>
                  <a:pt x="7163670" y="593072"/>
                </a:lnTo>
                <a:lnTo>
                  <a:pt x="7163670" y="272508"/>
                </a:lnTo>
                <a:close/>
                <a:moveTo>
                  <a:pt x="7063803" y="242220"/>
                </a:moveTo>
                <a:lnTo>
                  <a:pt x="7424663" y="242220"/>
                </a:lnTo>
                <a:lnTo>
                  <a:pt x="7575274" y="468715"/>
                </a:lnTo>
                <a:lnTo>
                  <a:pt x="7550418" y="468715"/>
                </a:lnTo>
                <a:lnTo>
                  <a:pt x="7501541" y="546812"/>
                </a:lnTo>
                <a:lnTo>
                  <a:pt x="7625846" y="546812"/>
                </a:lnTo>
                <a:lnTo>
                  <a:pt x="7659228" y="593072"/>
                </a:lnTo>
                <a:lnTo>
                  <a:pt x="7744098" y="593072"/>
                </a:lnTo>
                <a:lnTo>
                  <a:pt x="7512047" y="242220"/>
                </a:lnTo>
                <a:lnTo>
                  <a:pt x="8035590" y="242220"/>
                </a:lnTo>
                <a:lnTo>
                  <a:pt x="8035590" y="617833"/>
                </a:lnTo>
                <a:lnTo>
                  <a:pt x="7063803" y="617833"/>
                </a:lnTo>
                <a:close/>
                <a:moveTo>
                  <a:pt x="7440692" y="134334"/>
                </a:moveTo>
                <a:lnTo>
                  <a:pt x="7396952" y="200547"/>
                </a:lnTo>
                <a:lnTo>
                  <a:pt x="7422752" y="239346"/>
                </a:lnTo>
                <a:lnTo>
                  <a:pt x="7060915" y="239346"/>
                </a:lnTo>
                <a:lnTo>
                  <a:pt x="7060915" y="620707"/>
                </a:lnTo>
                <a:lnTo>
                  <a:pt x="8038478" y="620707"/>
                </a:lnTo>
                <a:lnTo>
                  <a:pt x="8038478" y="239346"/>
                </a:lnTo>
                <a:lnTo>
                  <a:pt x="7510146" y="239346"/>
                </a:lnTo>
                <a:close/>
                <a:moveTo>
                  <a:pt x="0" y="0"/>
                </a:moveTo>
                <a:lnTo>
                  <a:pt x="8190415" y="0"/>
                </a:lnTo>
                <a:lnTo>
                  <a:pt x="8190415" y="6858000"/>
                </a:lnTo>
                <a:lnTo>
                  <a:pt x="6877459" y="6858000"/>
                </a:lnTo>
                <a:lnTo>
                  <a:pt x="4519456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1C8AD-ABE0-A299-2AE4-4F2F69A0D912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71500" y="3995056"/>
            <a:ext cx="3985986" cy="203886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71F50E-40D1-FB0C-7019-917FD7DC115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3790752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55">
            <a:extLst>
              <a:ext uri="{FF2B5EF4-FFF2-40B4-BE49-F238E27FC236}">
                <a16:creationId xmlns:a16="http://schemas.microsoft.com/office/drawing/2014/main" id="{2999E6A6-F8CB-FE24-3C58-6E5EDC352D9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71500" y="1653042"/>
            <a:ext cx="3985986" cy="1955179"/>
          </a:xfrm>
        </p:spPr>
        <p:txBody>
          <a:bodyPr tIns="0" bIns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ADD PHOTO CAPTION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244AA4-8EA6-E660-9795-7D1F7A90344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796C64-4BE4-4E24-8006-E6D676442EE3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1ABB3-96C2-3C34-7985-D3737FF21670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0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Caption - 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E11278-A04A-D97A-04E1-558EB84A074A}"/>
              </a:ext>
            </a:extLst>
          </p:cNvPr>
          <p:cNvSpPr/>
          <p:nvPr userDrawn="1"/>
        </p:nvSpPr>
        <p:spPr>
          <a:xfrm>
            <a:off x="0" y="1885313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26C2D-CE58-BFF8-2812-4980F1251FA4}"/>
              </a:ext>
            </a:extLst>
          </p:cNvPr>
          <p:cNvSpPr/>
          <p:nvPr userDrawn="1"/>
        </p:nvSpPr>
        <p:spPr>
          <a:xfrm>
            <a:off x="0" y="0"/>
            <a:ext cx="12192000" cy="1065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87F762F-059C-FF0B-A2C4-2CA1F38F0FF0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FE5A3B1-0FFF-D0E3-F71A-EB5BE50B66A6}"/>
              </a:ext>
            </a:extLst>
          </p:cNvPr>
          <p:cNvSpPr/>
          <p:nvPr userDrawn="1"/>
        </p:nvSpPr>
        <p:spPr>
          <a:xfrm>
            <a:off x="3737321" y="6084310"/>
            <a:ext cx="4602778" cy="809951"/>
          </a:xfrm>
          <a:custGeom>
            <a:avLst/>
            <a:gdLst>
              <a:gd name="connsiteX0" fmla="*/ 3691703 w 4602778"/>
              <a:gd name="connsiteY0" fmla="*/ 0 h 809951"/>
              <a:gd name="connsiteX1" fmla="*/ 4039095 w 4602778"/>
              <a:gd name="connsiteY1" fmla="*/ 0 h 809951"/>
              <a:gd name="connsiteX2" fmla="*/ 4602778 w 4602778"/>
              <a:gd name="connsiteY2" fmla="*/ 777558 h 809951"/>
              <a:gd name="connsiteX3" fmla="*/ 4405454 w 4602778"/>
              <a:gd name="connsiteY3" fmla="*/ 777558 h 809951"/>
              <a:gd name="connsiteX4" fmla="*/ 4428936 w 4602778"/>
              <a:gd name="connsiteY4" fmla="*/ 809951 h 809951"/>
              <a:gd name="connsiteX5" fmla="*/ 3435740 w 4602778"/>
              <a:gd name="connsiteY5" fmla="*/ 809951 h 809951"/>
              <a:gd name="connsiteX6" fmla="*/ 3412257 w 4602778"/>
              <a:gd name="connsiteY6" fmla="*/ 777557 h 809951"/>
              <a:gd name="connsiteX7" fmla="*/ 4255386 w 4602778"/>
              <a:gd name="connsiteY7" fmla="*/ 777557 h 809951"/>
              <a:gd name="connsiteX8" fmla="*/ 1480534 w 4602778"/>
              <a:gd name="connsiteY8" fmla="*/ 0 h 809951"/>
              <a:gd name="connsiteX9" fmla="*/ 2237294 w 4602778"/>
              <a:gd name="connsiteY9" fmla="*/ 0 h 809951"/>
              <a:gd name="connsiteX10" fmla="*/ 2800975 w 4602778"/>
              <a:gd name="connsiteY10" fmla="*/ 777558 h 809951"/>
              <a:gd name="connsiteX11" fmla="*/ 2653268 w 4602778"/>
              <a:gd name="connsiteY11" fmla="*/ 777558 h 809951"/>
              <a:gd name="connsiteX12" fmla="*/ 2652440 w 4602778"/>
              <a:gd name="connsiteY12" fmla="*/ 777558 h 809951"/>
              <a:gd name="connsiteX13" fmla="*/ 2044216 w 4602778"/>
              <a:gd name="connsiteY13" fmla="*/ 777558 h 809951"/>
              <a:gd name="connsiteX14" fmla="*/ 0 w 4602778"/>
              <a:gd name="connsiteY14" fmla="*/ 0 h 809951"/>
              <a:gd name="connsiteX15" fmla="*/ 993322 w 4602778"/>
              <a:gd name="connsiteY15" fmla="*/ 0 h 809951"/>
              <a:gd name="connsiteX16" fmla="*/ 1580470 w 4602778"/>
              <a:gd name="connsiteY16" fmla="*/ 809951 h 809951"/>
              <a:gd name="connsiteX17" fmla="*/ 587148 w 4602778"/>
              <a:gd name="connsiteY17" fmla="*/ 809951 h 80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02778" h="809951">
                <a:moveTo>
                  <a:pt x="3691703" y="0"/>
                </a:moveTo>
                <a:lnTo>
                  <a:pt x="4039095" y="0"/>
                </a:lnTo>
                <a:lnTo>
                  <a:pt x="4602778" y="777558"/>
                </a:lnTo>
                <a:lnTo>
                  <a:pt x="4405454" y="777558"/>
                </a:lnTo>
                <a:lnTo>
                  <a:pt x="4428936" y="809951"/>
                </a:lnTo>
                <a:lnTo>
                  <a:pt x="3435740" y="809951"/>
                </a:lnTo>
                <a:lnTo>
                  <a:pt x="3412257" y="777557"/>
                </a:lnTo>
                <a:lnTo>
                  <a:pt x="4255386" y="777557"/>
                </a:lnTo>
                <a:close/>
                <a:moveTo>
                  <a:pt x="1480534" y="0"/>
                </a:moveTo>
                <a:lnTo>
                  <a:pt x="2237294" y="0"/>
                </a:lnTo>
                <a:lnTo>
                  <a:pt x="2800975" y="777558"/>
                </a:lnTo>
                <a:lnTo>
                  <a:pt x="2653268" y="777558"/>
                </a:lnTo>
                <a:lnTo>
                  <a:pt x="2652440" y="777558"/>
                </a:lnTo>
                <a:lnTo>
                  <a:pt x="2044216" y="777558"/>
                </a:lnTo>
                <a:close/>
                <a:moveTo>
                  <a:pt x="0" y="0"/>
                </a:moveTo>
                <a:lnTo>
                  <a:pt x="993322" y="0"/>
                </a:lnTo>
                <a:lnTo>
                  <a:pt x="1580470" y="809951"/>
                </a:lnTo>
                <a:lnTo>
                  <a:pt x="587148" y="809951"/>
                </a:lnTo>
                <a:close/>
              </a:path>
            </a:pathLst>
          </a:custGeom>
          <a:solidFill>
            <a:schemeClr val="bg2">
              <a:lumMod val="95000"/>
              <a:alpha val="15000"/>
            </a:schemeClr>
          </a:solidFill>
          <a:ln w="40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1C8AD-ABE0-A299-2AE4-4F2F69A0D912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71500" y="3995058"/>
            <a:ext cx="3985986" cy="20462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71F50E-40D1-FB0C-7019-917FD7DC115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3790754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55">
            <a:extLst>
              <a:ext uri="{FF2B5EF4-FFF2-40B4-BE49-F238E27FC236}">
                <a16:creationId xmlns:a16="http://schemas.microsoft.com/office/drawing/2014/main" id="{2999E6A6-F8CB-FE24-3C58-6E5EDC352D9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71500" y="1653042"/>
            <a:ext cx="3985986" cy="1955179"/>
          </a:xfrm>
        </p:spPr>
        <p:txBody>
          <a:bodyPr tIns="0" bIns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ADD PHOTO CAPTION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244AA4-8EA6-E660-9795-7D1F7A90344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1C678-E1D6-4EF5-9EE7-4796ED27365C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1ABB3-96C2-3C34-7985-D3737FF21670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35DCFD3-DF31-5BFD-5CE9-3C8501A371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7429" y="0"/>
            <a:ext cx="7204448" cy="6858000"/>
          </a:xfrm>
          <a:custGeom>
            <a:avLst/>
            <a:gdLst>
              <a:gd name="connsiteX0" fmla="*/ 6852554 w 7204448"/>
              <a:gd name="connsiteY0" fmla="*/ 565437 h 6858000"/>
              <a:gd name="connsiteX1" fmla="*/ 6852554 w 7204448"/>
              <a:gd name="connsiteY1" fmla="*/ 579254 h 6858000"/>
              <a:gd name="connsiteX2" fmla="*/ 6866440 w 7204448"/>
              <a:gd name="connsiteY2" fmla="*/ 579254 h 6858000"/>
              <a:gd name="connsiteX3" fmla="*/ 6866440 w 7204448"/>
              <a:gd name="connsiteY3" fmla="*/ 565437 h 6858000"/>
              <a:gd name="connsiteX4" fmla="*/ 6999744 w 7204448"/>
              <a:gd name="connsiteY4" fmla="*/ 538631 h 6858000"/>
              <a:gd name="connsiteX5" fmla="*/ 6999911 w 7204448"/>
              <a:gd name="connsiteY5" fmla="*/ 568947 h 6858000"/>
              <a:gd name="connsiteX6" fmla="*/ 6999744 w 7204448"/>
              <a:gd name="connsiteY6" fmla="*/ 538631 h 6858000"/>
              <a:gd name="connsiteX7" fmla="*/ 6903959 w 7204448"/>
              <a:gd name="connsiteY7" fmla="*/ 537968 h 6858000"/>
              <a:gd name="connsiteX8" fmla="*/ 6903959 w 7204448"/>
              <a:gd name="connsiteY8" fmla="*/ 570770 h 6858000"/>
              <a:gd name="connsiteX9" fmla="*/ 6903959 w 7204448"/>
              <a:gd name="connsiteY9" fmla="*/ 537968 h 6858000"/>
              <a:gd name="connsiteX10" fmla="*/ 6903932 w 7204448"/>
              <a:gd name="connsiteY10" fmla="*/ 526756 h 6858000"/>
              <a:gd name="connsiteX11" fmla="*/ 6877576 w 7204448"/>
              <a:gd name="connsiteY11" fmla="*/ 554383 h 6858000"/>
              <a:gd name="connsiteX12" fmla="*/ 6930288 w 7204448"/>
              <a:gd name="connsiteY12" fmla="*/ 554383 h 6858000"/>
              <a:gd name="connsiteX13" fmla="*/ 6903932 w 7204448"/>
              <a:gd name="connsiteY13" fmla="*/ 526756 h 6858000"/>
              <a:gd name="connsiteX14" fmla="*/ 6996522 w 7204448"/>
              <a:gd name="connsiteY14" fmla="*/ 526748 h 6858000"/>
              <a:gd name="connsiteX15" fmla="*/ 6980720 w 7204448"/>
              <a:gd name="connsiteY15" fmla="*/ 573147 h 6858000"/>
              <a:gd name="connsiteX16" fmla="*/ 7010909 w 7204448"/>
              <a:gd name="connsiteY16" fmla="*/ 572180 h 6858000"/>
              <a:gd name="connsiteX17" fmla="*/ 7009326 w 7204448"/>
              <a:gd name="connsiteY17" fmla="*/ 586025 h 6858000"/>
              <a:gd name="connsiteX18" fmla="*/ 6990719 w 7204448"/>
              <a:gd name="connsiteY18" fmla="*/ 585638 h 6858000"/>
              <a:gd name="connsiteX19" fmla="*/ 6976111 w 7204448"/>
              <a:gd name="connsiteY19" fmla="*/ 585638 h 6858000"/>
              <a:gd name="connsiteX20" fmla="*/ 7021073 w 7204448"/>
              <a:gd name="connsiteY20" fmla="*/ 592436 h 6858000"/>
              <a:gd name="connsiteX21" fmla="*/ 7024434 w 7204448"/>
              <a:gd name="connsiteY21" fmla="*/ 528047 h 6858000"/>
              <a:gd name="connsiteX22" fmla="*/ 7011075 w 7204448"/>
              <a:gd name="connsiteY22" fmla="*/ 528047 h 6858000"/>
              <a:gd name="connsiteX23" fmla="*/ 7011075 w 7204448"/>
              <a:gd name="connsiteY23" fmla="*/ 535508 h 6858000"/>
              <a:gd name="connsiteX24" fmla="*/ 6996522 w 7204448"/>
              <a:gd name="connsiteY24" fmla="*/ 526748 h 6858000"/>
              <a:gd name="connsiteX25" fmla="*/ 6968030 w 7204448"/>
              <a:gd name="connsiteY25" fmla="*/ 526748 h 6858000"/>
              <a:gd name="connsiteX26" fmla="*/ 6968001 w 7204448"/>
              <a:gd name="connsiteY26" fmla="*/ 526776 h 6858000"/>
              <a:gd name="connsiteX27" fmla="*/ 6951811 w 7204448"/>
              <a:gd name="connsiteY27" fmla="*/ 536917 h 6858000"/>
              <a:gd name="connsiteX28" fmla="*/ 6951811 w 7204448"/>
              <a:gd name="connsiteY28" fmla="*/ 527991 h 6858000"/>
              <a:gd name="connsiteX29" fmla="*/ 6938647 w 7204448"/>
              <a:gd name="connsiteY29" fmla="*/ 527991 h 6858000"/>
              <a:gd name="connsiteX30" fmla="*/ 6938647 w 7204448"/>
              <a:gd name="connsiteY30" fmla="*/ 579254 h 6858000"/>
              <a:gd name="connsiteX31" fmla="*/ 6952450 w 7204448"/>
              <a:gd name="connsiteY31" fmla="*/ 579254 h 6858000"/>
              <a:gd name="connsiteX32" fmla="*/ 6969196 w 7204448"/>
              <a:gd name="connsiteY32" fmla="*/ 540482 h 6858000"/>
              <a:gd name="connsiteX33" fmla="*/ 6969196 w 7204448"/>
              <a:gd name="connsiteY33" fmla="*/ 526859 h 6858000"/>
              <a:gd name="connsiteX34" fmla="*/ 6968030 w 7204448"/>
              <a:gd name="connsiteY34" fmla="*/ 526748 h 6858000"/>
              <a:gd name="connsiteX35" fmla="*/ 6852554 w 7204448"/>
              <a:gd name="connsiteY35" fmla="*/ 396864 h 6858000"/>
              <a:gd name="connsiteX36" fmla="*/ 6852554 w 7204448"/>
              <a:gd name="connsiteY36" fmla="*/ 471478 h 6858000"/>
              <a:gd name="connsiteX37" fmla="*/ 6971972 w 7204448"/>
              <a:gd name="connsiteY37" fmla="*/ 471478 h 6858000"/>
              <a:gd name="connsiteX38" fmla="*/ 6971972 w 7204448"/>
              <a:gd name="connsiteY38" fmla="*/ 396864 h 6858000"/>
              <a:gd name="connsiteX39" fmla="*/ 6512824 w 7204448"/>
              <a:gd name="connsiteY39" fmla="*/ 383047 h 6858000"/>
              <a:gd name="connsiteX40" fmla="*/ 6374882 w 7204448"/>
              <a:gd name="connsiteY40" fmla="*/ 593072 h 6858000"/>
              <a:gd name="connsiteX41" fmla="*/ 6461724 w 7204448"/>
              <a:gd name="connsiteY41" fmla="*/ 593072 h 6858000"/>
              <a:gd name="connsiteX42" fmla="*/ 6555398 w 7204448"/>
              <a:gd name="connsiteY42" fmla="*/ 445833 h 6858000"/>
              <a:gd name="connsiteX43" fmla="*/ 6317366 w 7204448"/>
              <a:gd name="connsiteY43" fmla="*/ 272536 h 6858000"/>
              <a:gd name="connsiteX44" fmla="*/ 6317366 w 7204448"/>
              <a:gd name="connsiteY44" fmla="*/ 341567 h 6858000"/>
              <a:gd name="connsiteX45" fmla="*/ 6367356 w 7204448"/>
              <a:gd name="connsiteY45" fmla="*/ 341567 h 6858000"/>
              <a:gd name="connsiteX46" fmla="*/ 6393183 w 7204448"/>
              <a:gd name="connsiteY46" fmla="*/ 373596 h 6858000"/>
              <a:gd name="connsiteX47" fmla="*/ 6316561 w 7204448"/>
              <a:gd name="connsiteY47" fmla="*/ 398025 h 6858000"/>
              <a:gd name="connsiteX48" fmla="*/ 6316561 w 7204448"/>
              <a:gd name="connsiteY48" fmla="*/ 462829 h 6858000"/>
              <a:gd name="connsiteX49" fmla="*/ 6482746 w 7204448"/>
              <a:gd name="connsiteY49" fmla="*/ 379482 h 6858000"/>
              <a:gd name="connsiteX50" fmla="*/ 6404347 w 7204448"/>
              <a:gd name="connsiteY50" fmla="*/ 272536 h 6858000"/>
              <a:gd name="connsiteX51" fmla="*/ 6855332 w 7204448"/>
              <a:gd name="connsiteY51" fmla="*/ 272508 h 6858000"/>
              <a:gd name="connsiteX52" fmla="*/ 6855332 w 7204448"/>
              <a:gd name="connsiteY52" fmla="*/ 344359 h 6858000"/>
              <a:gd name="connsiteX53" fmla="*/ 6971973 w 7204448"/>
              <a:gd name="connsiteY53" fmla="*/ 344359 h 6858000"/>
              <a:gd name="connsiteX54" fmla="*/ 6971973 w 7204448"/>
              <a:gd name="connsiteY54" fmla="*/ 272508 h 6858000"/>
              <a:gd name="connsiteX55" fmla="*/ 6763685 w 7204448"/>
              <a:gd name="connsiteY55" fmla="*/ 272508 h 6858000"/>
              <a:gd name="connsiteX56" fmla="*/ 6763685 w 7204448"/>
              <a:gd name="connsiteY56" fmla="*/ 593072 h 6858000"/>
              <a:gd name="connsiteX57" fmla="*/ 6767045 w 7204448"/>
              <a:gd name="connsiteY57" fmla="*/ 593072 h 6858000"/>
              <a:gd name="connsiteX58" fmla="*/ 6835891 w 7204448"/>
              <a:gd name="connsiteY58" fmla="*/ 593072 h 6858000"/>
              <a:gd name="connsiteX59" fmla="*/ 6835891 w 7204448"/>
              <a:gd name="connsiteY59" fmla="*/ 272508 h 6858000"/>
              <a:gd name="connsiteX60" fmla="*/ 6227692 w 7204448"/>
              <a:gd name="connsiteY60" fmla="*/ 272508 h 6858000"/>
              <a:gd name="connsiteX61" fmla="*/ 6227692 w 7204448"/>
              <a:gd name="connsiteY61" fmla="*/ 593072 h 6858000"/>
              <a:gd name="connsiteX62" fmla="*/ 6302676 w 7204448"/>
              <a:gd name="connsiteY62" fmla="*/ 593072 h 6858000"/>
              <a:gd name="connsiteX63" fmla="*/ 6302676 w 7204448"/>
              <a:gd name="connsiteY63" fmla="*/ 272508 h 6858000"/>
              <a:gd name="connsiteX64" fmla="*/ 6099942 w 7204448"/>
              <a:gd name="connsiteY64" fmla="*/ 272508 h 6858000"/>
              <a:gd name="connsiteX65" fmla="*/ 6099942 w 7204448"/>
              <a:gd name="connsiteY65" fmla="*/ 593072 h 6858000"/>
              <a:gd name="connsiteX66" fmla="*/ 6177703 w 7204448"/>
              <a:gd name="connsiteY66" fmla="*/ 593072 h 6858000"/>
              <a:gd name="connsiteX67" fmla="*/ 6177703 w 7204448"/>
              <a:gd name="connsiteY67" fmla="*/ 272508 h 6858000"/>
              <a:gd name="connsiteX68" fmla="*/ 6077836 w 7204448"/>
              <a:gd name="connsiteY68" fmla="*/ 242220 h 6858000"/>
              <a:gd name="connsiteX69" fmla="*/ 6438696 w 7204448"/>
              <a:gd name="connsiteY69" fmla="*/ 242220 h 6858000"/>
              <a:gd name="connsiteX70" fmla="*/ 6589307 w 7204448"/>
              <a:gd name="connsiteY70" fmla="*/ 468715 h 6858000"/>
              <a:gd name="connsiteX71" fmla="*/ 6564451 w 7204448"/>
              <a:gd name="connsiteY71" fmla="*/ 468715 h 6858000"/>
              <a:gd name="connsiteX72" fmla="*/ 6515574 w 7204448"/>
              <a:gd name="connsiteY72" fmla="*/ 546812 h 6858000"/>
              <a:gd name="connsiteX73" fmla="*/ 6639879 w 7204448"/>
              <a:gd name="connsiteY73" fmla="*/ 546812 h 6858000"/>
              <a:gd name="connsiteX74" fmla="*/ 6673261 w 7204448"/>
              <a:gd name="connsiteY74" fmla="*/ 593072 h 6858000"/>
              <a:gd name="connsiteX75" fmla="*/ 6758131 w 7204448"/>
              <a:gd name="connsiteY75" fmla="*/ 593072 h 6858000"/>
              <a:gd name="connsiteX76" fmla="*/ 6526080 w 7204448"/>
              <a:gd name="connsiteY76" fmla="*/ 242220 h 6858000"/>
              <a:gd name="connsiteX77" fmla="*/ 7049623 w 7204448"/>
              <a:gd name="connsiteY77" fmla="*/ 242220 h 6858000"/>
              <a:gd name="connsiteX78" fmla="*/ 7049623 w 7204448"/>
              <a:gd name="connsiteY78" fmla="*/ 617833 h 6858000"/>
              <a:gd name="connsiteX79" fmla="*/ 6077836 w 7204448"/>
              <a:gd name="connsiteY79" fmla="*/ 617833 h 6858000"/>
              <a:gd name="connsiteX80" fmla="*/ 6454725 w 7204448"/>
              <a:gd name="connsiteY80" fmla="*/ 134334 h 6858000"/>
              <a:gd name="connsiteX81" fmla="*/ 6410985 w 7204448"/>
              <a:gd name="connsiteY81" fmla="*/ 200547 h 6858000"/>
              <a:gd name="connsiteX82" fmla="*/ 6436785 w 7204448"/>
              <a:gd name="connsiteY82" fmla="*/ 239346 h 6858000"/>
              <a:gd name="connsiteX83" fmla="*/ 6074948 w 7204448"/>
              <a:gd name="connsiteY83" fmla="*/ 239346 h 6858000"/>
              <a:gd name="connsiteX84" fmla="*/ 6074948 w 7204448"/>
              <a:gd name="connsiteY84" fmla="*/ 620707 h 6858000"/>
              <a:gd name="connsiteX85" fmla="*/ 7052511 w 7204448"/>
              <a:gd name="connsiteY85" fmla="*/ 620707 h 6858000"/>
              <a:gd name="connsiteX86" fmla="*/ 7052511 w 7204448"/>
              <a:gd name="connsiteY86" fmla="*/ 239346 h 6858000"/>
              <a:gd name="connsiteX87" fmla="*/ 6524179 w 7204448"/>
              <a:gd name="connsiteY87" fmla="*/ 239346 h 6858000"/>
              <a:gd name="connsiteX88" fmla="*/ 1606879 w 7204448"/>
              <a:gd name="connsiteY88" fmla="*/ 0 h 6858000"/>
              <a:gd name="connsiteX89" fmla="*/ 4528456 w 7204448"/>
              <a:gd name="connsiteY89" fmla="*/ 0 h 6858000"/>
              <a:gd name="connsiteX90" fmla="*/ 7204448 w 7204448"/>
              <a:gd name="connsiteY90" fmla="*/ 0 h 6858000"/>
              <a:gd name="connsiteX91" fmla="*/ 7204448 w 7204448"/>
              <a:gd name="connsiteY91" fmla="*/ 6858000 h 6858000"/>
              <a:gd name="connsiteX92" fmla="*/ 5891492 w 7204448"/>
              <a:gd name="connsiteY92" fmla="*/ 6858000 h 6858000"/>
              <a:gd name="connsiteX93" fmla="*/ 4528456 w 7204448"/>
              <a:gd name="connsiteY93" fmla="*/ 6858000 h 6858000"/>
              <a:gd name="connsiteX94" fmla="*/ 3533489 w 7204448"/>
              <a:gd name="connsiteY94" fmla="*/ 6858000 h 6858000"/>
              <a:gd name="connsiteX95" fmla="*/ 1606879 w 7204448"/>
              <a:gd name="connsiteY95" fmla="*/ 6858000 h 6858000"/>
              <a:gd name="connsiteX96" fmla="*/ 1462227 w 7204448"/>
              <a:gd name="connsiteY96" fmla="*/ 6732700 h 6858000"/>
              <a:gd name="connsiteX97" fmla="*/ 0 w 7204448"/>
              <a:gd name="connsiteY97" fmla="*/ 3429000 h 6858000"/>
              <a:gd name="connsiteX98" fmla="*/ 1462227 w 7204448"/>
              <a:gd name="connsiteY98" fmla="*/ 125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204448" h="6858000">
                <a:moveTo>
                  <a:pt x="6852554" y="565437"/>
                </a:moveTo>
                <a:lnTo>
                  <a:pt x="6852554" y="579254"/>
                </a:lnTo>
                <a:lnTo>
                  <a:pt x="6866440" y="579254"/>
                </a:lnTo>
                <a:lnTo>
                  <a:pt x="6866440" y="565437"/>
                </a:lnTo>
                <a:close/>
                <a:moveTo>
                  <a:pt x="6999744" y="538631"/>
                </a:moveTo>
                <a:cubicBezTo>
                  <a:pt x="7014908" y="538189"/>
                  <a:pt x="7014796" y="569389"/>
                  <a:pt x="6999911" y="568947"/>
                </a:cubicBezTo>
                <a:cubicBezTo>
                  <a:pt x="6984803" y="569361"/>
                  <a:pt x="6984803" y="538244"/>
                  <a:pt x="6999744" y="538631"/>
                </a:cubicBezTo>
                <a:close/>
                <a:moveTo>
                  <a:pt x="6903959" y="537968"/>
                </a:moveTo>
                <a:cubicBezTo>
                  <a:pt x="6920733" y="537250"/>
                  <a:pt x="6920706" y="571461"/>
                  <a:pt x="6903959" y="570770"/>
                </a:cubicBezTo>
                <a:cubicBezTo>
                  <a:pt x="6887130" y="571461"/>
                  <a:pt x="6887102" y="537250"/>
                  <a:pt x="6903959" y="537968"/>
                </a:cubicBezTo>
                <a:close/>
                <a:moveTo>
                  <a:pt x="6903932" y="526756"/>
                </a:moveTo>
                <a:cubicBezTo>
                  <a:pt x="6890455" y="526756"/>
                  <a:pt x="6876979" y="535965"/>
                  <a:pt x="6877576" y="554383"/>
                </a:cubicBezTo>
                <a:cubicBezTo>
                  <a:pt x="6876216" y="591221"/>
                  <a:pt x="6931648" y="591221"/>
                  <a:pt x="6930288" y="554383"/>
                </a:cubicBezTo>
                <a:cubicBezTo>
                  <a:pt x="6930885" y="535965"/>
                  <a:pt x="6917408" y="526756"/>
                  <a:pt x="6903932" y="526756"/>
                </a:cubicBezTo>
                <a:close/>
                <a:moveTo>
                  <a:pt x="6996522" y="526748"/>
                </a:moveTo>
                <a:cubicBezTo>
                  <a:pt x="6974278" y="526002"/>
                  <a:pt x="6969223" y="559358"/>
                  <a:pt x="6980720" y="573147"/>
                </a:cubicBezTo>
                <a:cubicBezTo>
                  <a:pt x="6987663" y="582129"/>
                  <a:pt x="7005272" y="583372"/>
                  <a:pt x="7010909" y="572180"/>
                </a:cubicBezTo>
                <a:cubicBezTo>
                  <a:pt x="7011047" y="576685"/>
                  <a:pt x="7010742" y="583842"/>
                  <a:pt x="7009326" y="586025"/>
                </a:cubicBezTo>
                <a:cubicBezTo>
                  <a:pt x="7007021" y="592132"/>
                  <a:pt x="6991940" y="593404"/>
                  <a:pt x="6990719" y="585638"/>
                </a:cubicBezTo>
                <a:lnTo>
                  <a:pt x="6976111" y="585638"/>
                </a:lnTo>
                <a:cubicBezTo>
                  <a:pt x="6977193" y="605729"/>
                  <a:pt x="7013575" y="604955"/>
                  <a:pt x="7021073" y="592436"/>
                </a:cubicBezTo>
                <a:cubicBezTo>
                  <a:pt x="7027460" y="584146"/>
                  <a:pt x="7023295" y="538576"/>
                  <a:pt x="7024434" y="528047"/>
                </a:cubicBezTo>
                <a:lnTo>
                  <a:pt x="7011075" y="528047"/>
                </a:lnTo>
                <a:lnTo>
                  <a:pt x="7011075" y="535508"/>
                </a:lnTo>
                <a:cubicBezTo>
                  <a:pt x="7007771" y="529539"/>
                  <a:pt x="7003105" y="526748"/>
                  <a:pt x="6996522" y="526748"/>
                </a:cubicBezTo>
                <a:close/>
                <a:moveTo>
                  <a:pt x="6968030" y="526748"/>
                </a:moveTo>
                <a:lnTo>
                  <a:pt x="6968001" y="526776"/>
                </a:lnTo>
                <a:cubicBezTo>
                  <a:pt x="6959614" y="526610"/>
                  <a:pt x="6956227" y="529705"/>
                  <a:pt x="6951811" y="536917"/>
                </a:cubicBezTo>
                <a:lnTo>
                  <a:pt x="6951811" y="527991"/>
                </a:lnTo>
                <a:lnTo>
                  <a:pt x="6938647" y="527991"/>
                </a:lnTo>
                <a:lnTo>
                  <a:pt x="6938647" y="579254"/>
                </a:lnTo>
                <a:lnTo>
                  <a:pt x="6952450" y="579254"/>
                </a:lnTo>
                <a:cubicBezTo>
                  <a:pt x="6954282" y="565326"/>
                  <a:pt x="6944702" y="536669"/>
                  <a:pt x="6969196" y="540482"/>
                </a:cubicBezTo>
                <a:lnTo>
                  <a:pt x="6969196" y="526859"/>
                </a:lnTo>
                <a:cubicBezTo>
                  <a:pt x="6968613" y="526803"/>
                  <a:pt x="6968196" y="526776"/>
                  <a:pt x="6968030" y="526748"/>
                </a:cubicBezTo>
                <a:close/>
                <a:moveTo>
                  <a:pt x="6852554" y="396864"/>
                </a:moveTo>
                <a:lnTo>
                  <a:pt x="6852554" y="471478"/>
                </a:lnTo>
                <a:lnTo>
                  <a:pt x="6971972" y="471478"/>
                </a:lnTo>
                <a:lnTo>
                  <a:pt x="6971972" y="396864"/>
                </a:lnTo>
                <a:close/>
                <a:moveTo>
                  <a:pt x="6512824" y="383047"/>
                </a:moveTo>
                <a:lnTo>
                  <a:pt x="6374882" y="593072"/>
                </a:lnTo>
                <a:lnTo>
                  <a:pt x="6461724" y="593072"/>
                </a:lnTo>
                <a:lnTo>
                  <a:pt x="6555398" y="445833"/>
                </a:lnTo>
                <a:close/>
                <a:moveTo>
                  <a:pt x="6317366" y="272536"/>
                </a:moveTo>
                <a:lnTo>
                  <a:pt x="6317366" y="341567"/>
                </a:lnTo>
                <a:lnTo>
                  <a:pt x="6367356" y="341567"/>
                </a:lnTo>
                <a:cubicBezTo>
                  <a:pt x="6367356" y="341567"/>
                  <a:pt x="6395766" y="347454"/>
                  <a:pt x="6393183" y="373596"/>
                </a:cubicBezTo>
                <a:cubicBezTo>
                  <a:pt x="6395655" y="408278"/>
                  <a:pt x="6340334" y="395980"/>
                  <a:pt x="6316561" y="398025"/>
                </a:cubicBezTo>
                <a:lnTo>
                  <a:pt x="6316561" y="462829"/>
                </a:lnTo>
                <a:cubicBezTo>
                  <a:pt x="6364106" y="456584"/>
                  <a:pt x="6452920" y="490851"/>
                  <a:pt x="6482746" y="379482"/>
                </a:cubicBezTo>
                <a:cubicBezTo>
                  <a:pt x="6482746" y="379482"/>
                  <a:pt x="6493883" y="292737"/>
                  <a:pt x="6404347" y="272536"/>
                </a:cubicBezTo>
                <a:close/>
                <a:moveTo>
                  <a:pt x="6855332" y="272508"/>
                </a:moveTo>
                <a:lnTo>
                  <a:pt x="6855332" y="344359"/>
                </a:lnTo>
                <a:lnTo>
                  <a:pt x="6971973" y="344359"/>
                </a:lnTo>
                <a:lnTo>
                  <a:pt x="6971973" y="272508"/>
                </a:lnTo>
                <a:close/>
                <a:moveTo>
                  <a:pt x="6763685" y="272508"/>
                </a:moveTo>
                <a:lnTo>
                  <a:pt x="6763685" y="593072"/>
                </a:lnTo>
                <a:lnTo>
                  <a:pt x="6767045" y="593072"/>
                </a:lnTo>
                <a:lnTo>
                  <a:pt x="6835891" y="593072"/>
                </a:lnTo>
                <a:lnTo>
                  <a:pt x="6835891" y="272508"/>
                </a:lnTo>
                <a:close/>
                <a:moveTo>
                  <a:pt x="6227692" y="272508"/>
                </a:moveTo>
                <a:lnTo>
                  <a:pt x="6227692" y="593072"/>
                </a:lnTo>
                <a:lnTo>
                  <a:pt x="6302676" y="593072"/>
                </a:lnTo>
                <a:lnTo>
                  <a:pt x="6302676" y="272508"/>
                </a:lnTo>
                <a:close/>
                <a:moveTo>
                  <a:pt x="6099942" y="272508"/>
                </a:moveTo>
                <a:lnTo>
                  <a:pt x="6099942" y="593072"/>
                </a:lnTo>
                <a:lnTo>
                  <a:pt x="6177703" y="593072"/>
                </a:lnTo>
                <a:lnTo>
                  <a:pt x="6177703" y="272508"/>
                </a:lnTo>
                <a:close/>
                <a:moveTo>
                  <a:pt x="6077836" y="242220"/>
                </a:moveTo>
                <a:lnTo>
                  <a:pt x="6438696" y="242220"/>
                </a:lnTo>
                <a:lnTo>
                  <a:pt x="6589307" y="468715"/>
                </a:lnTo>
                <a:lnTo>
                  <a:pt x="6564451" y="468715"/>
                </a:lnTo>
                <a:lnTo>
                  <a:pt x="6515574" y="546812"/>
                </a:lnTo>
                <a:lnTo>
                  <a:pt x="6639879" y="546812"/>
                </a:lnTo>
                <a:lnTo>
                  <a:pt x="6673261" y="593072"/>
                </a:lnTo>
                <a:lnTo>
                  <a:pt x="6758131" y="593072"/>
                </a:lnTo>
                <a:lnTo>
                  <a:pt x="6526080" y="242220"/>
                </a:lnTo>
                <a:lnTo>
                  <a:pt x="7049623" y="242220"/>
                </a:lnTo>
                <a:lnTo>
                  <a:pt x="7049623" y="617833"/>
                </a:lnTo>
                <a:lnTo>
                  <a:pt x="6077836" y="617833"/>
                </a:lnTo>
                <a:close/>
                <a:moveTo>
                  <a:pt x="6454725" y="134334"/>
                </a:moveTo>
                <a:lnTo>
                  <a:pt x="6410985" y="200547"/>
                </a:lnTo>
                <a:lnTo>
                  <a:pt x="6436785" y="239346"/>
                </a:lnTo>
                <a:lnTo>
                  <a:pt x="6074948" y="239346"/>
                </a:lnTo>
                <a:lnTo>
                  <a:pt x="6074948" y="620707"/>
                </a:lnTo>
                <a:lnTo>
                  <a:pt x="7052511" y="620707"/>
                </a:lnTo>
                <a:lnTo>
                  <a:pt x="7052511" y="239346"/>
                </a:lnTo>
                <a:lnTo>
                  <a:pt x="6524179" y="239346"/>
                </a:lnTo>
                <a:close/>
                <a:moveTo>
                  <a:pt x="1606879" y="0"/>
                </a:moveTo>
                <a:lnTo>
                  <a:pt x="4528456" y="0"/>
                </a:lnTo>
                <a:lnTo>
                  <a:pt x="7204448" y="0"/>
                </a:lnTo>
                <a:lnTo>
                  <a:pt x="7204448" y="6858000"/>
                </a:lnTo>
                <a:lnTo>
                  <a:pt x="5891492" y="6858000"/>
                </a:lnTo>
                <a:lnTo>
                  <a:pt x="4528456" y="6858000"/>
                </a:lnTo>
                <a:lnTo>
                  <a:pt x="3533489" y="6858000"/>
                </a:lnTo>
                <a:lnTo>
                  <a:pt x="1606879" y="6858000"/>
                </a:lnTo>
                <a:lnTo>
                  <a:pt x="1462227" y="6732700"/>
                </a:lnTo>
                <a:cubicBezTo>
                  <a:pt x="563950" y="5916266"/>
                  <a:pt x="0" y="4738492"/>
                  <a:pt x="0" y="3429000"/>
                </a:cubicBezTo>
                <a:cubicBezTo>
                  <a:pt x="0" y="2119508"/>
                  <a:pt x="563950" y="941734"/>
                  <a:pt x="1462227" y="12530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5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&amp;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D1E29F-8885-7BFB-E6E5-CB3C0A059200}"/>
              </a:ext>
            </a:extLst>
          </p:cNvPr>
          <p:cNvSpPr/>
          <p:nvPr userDrawn="1"/>
        </p:nvSpPr>
        <p:spPr>
          <a:xfrm>
            <a:off x="0" y="0"/>
            <a:ext cx="9032862" cy="68580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CDA414-28B7-C2F5-0FD5-90D2CDE2341C}"/>
              </a:ext>
            </a:extLst>
          </p:cNvPr>
          <p:cNvSpPr/>
          <p:nvPr userDrawn="1"/>
        </p:nvSpPr>
        <p:spPr>
          <a:xfrm>
            <a:off x="0" y="632103"/>
            <a:ext cx="12192000" cy="5590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EAE8D-E2C1-2D39-19A4-0A2BB5431EC4}"/>
              </a:ext>
            </a:extLst>
          </p:cNvPr>
          <p:cNvSpPr/>
          <p:nvPr userDrawn="1"/>
        </p:nvSpPr>
        <p:spPr>
          <a:xfrm>
            <a:off x="10905294" y="104328"/>
            <a:ext cx="1239656" cy="625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46">
            <a:extLst>
              <a:ext uri="{FF2B5EF4-FFF2-40B4-BE49-F238E27FC236}">
                <a16:creationId xmlns:a16="http://schemas.microsoft.com/office/drawing/2014/main" id="{D0EBCF32-6D2D-81C8-2DB7-9CD9566711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21463" y="0"/>
            <a:ext cx="8190415" cy="6858000"/>
          </a:xfrm>
          <a:custGeom>
            <a:avLst/>
            <a:gdLst>
              <a:gd name="connsiteX0" fmla="*/ 7838521 w 8190415"/>
              <a:gd name="connsiteY0" fmla="*/ 565437 h 6858000"/>
              <a:gd name="connsiteX1" fmla="*/ 7838521 w 8190415"/>
              <a:gd name="connsiteY1" fmla="*/ 579254 h 6858000"/>
              <a:gd name="connsiteX2" fmla="*/ 7852407 w 8190415"/>
              <a:gd name="connsiteY2" fmla="*/ 579254 h 6858000"/>
              <a:gd name="connsiteX3" fmla="*/ 7852407 w 8190415"/>
              <a:gd name="connsiteY3" fmla="*/ 565437 h 6858000"/>
              <a:gd name="connsiteX4" fmla="*/ 7985711 w 8190415"/>
              <a:gd name="connsiteY4" fmla="*/ 538631 h 6858000"/>
              <a:gd name="connsiteX5" fmla="*/ 7985878 w 8190415"/>
              <a:gd name="connsiteY5" fmla="*/ 568947 h 6858000"/>
              <a:gd name="connsiteX6" fmla="*/ 7985711 w 8190415"/>
              <a:gd name="connsiteY6" fmla="*/ 538631 h 6858000"/>
              <a:gd name="connsiteX7" fmla="*/ 7889926 w 8190415"/>
              <a:gd name="connsiteY7" fmla="*/ 537968 h 6858000"/>
              <a:gd name="connsiteX8" fmla="*/ 7889926 w 8190415"/>
              <a:gd name="connsiteY8" fmla="*/ 570770 h 6858000"/>
              <a:gd name="connsiteX9" fmla="*/ 7889926 w 8190415"/>
              <a:gd name="connsiteY9" fmla="*/ 537968 h 6858000"/>
              <a:gd name="connsiteX10" fmla="*/ 7889899 w 8190415"/>
              <a:gd name="connsiteY10" fmla="*/ 526756 h 6858000"/>
              <a:gd name="connsiteX11" fmla="*/ 7863543 w 8190415"/>
              <a:gd name="connsiteY11" fmla="*/ 554383 h 6858000"/>
              <a:gd name="connsiteX12" fmla="*/ 7916255 w 8190415"/>
              <a:gd name="connsiteY12" fmla="*/ 554383 h 6858000"/>
              <a:gd name="connsiteX13" fmla="*/ 7889899 w 8190415"/>
              <a:gd name="connsiteY13" fmla="*/ 526756 h 6858000"/>
              <a:gd name="connsiteX14" fmla="*/ 7982489 w 8190415"/>
              <a:gd name="connsiteY14" fmla="*/ 526748 h 6858000"/>
              <a:gd name="connsiteX15" fmla="*/ 7966687 w 8190415"/>
              <a:gd name="connsiteY15" fmla="*/ 573147 h 6858000"/>
              <a:gd name="connsiteX16" fmla="*/ 7996876 w 8190415"/>
              <a:gd name="connsiteY16" fmla="*/ 572180 h 6858000"/>
              <a:gd name="connsiteX17" fmla="*/ 7995293 w 8190415"/>
              <a:gd name="connsiteY17" fmla="*/ 586025 h 6858000"/>
              <a:gd name="connsiteX18" fmla="*/ 7976686 w 8190415"/>
              <a:gd name="connsiteY18" fmla="*/ 585638 h 6858000"/>
              <a:gd name="connsiteX19" fmla="*/ 7962078 w 8190415"/>
              <a:gd name="connsiteY19" fmla="*/ 585638 h 6858000"/>
              <a:gd name="connsiteX20" fmla="*/ 8007040 w 8190415"/>
              <a:gd name="connsiteY20" fmla="*/ 592436 h 6858000"/>
              <a:gd name="connsiteX21" fmla="*/ 8010401 w 8190415"/>
              <a:gd name="connsiteY21" fmla="*/ 528047 h 6858000"/>
              <a:gd name="connsiteX22" fmla="*/ 7997042 w 8190415"/>
              <a:gd name="connsiteY22" fmla="*/ 528047 h 6858000"/>
              <a:gd name="connsiteX23" fmla="*/ 7997042 w 8190415"/>
              <a:gd name="connsiteY23" fmla="*/ 535508 h 6858000"/>
              <a:gd name="connsiteX24" fmla="*/ 7982489 w 8190415"/>
              <a:gd name="connsiteY24" fmla="*/ 526748 h 6858000"/>
              <a:gd name="connsiteX25" fmla="*/ 7953997 w 8190415"/>
              <a:gd name="connsiteY25" fmla="*/ 526748 h 6858000"/>
              <a:gd name="connsiteX26" fmla="*/ 7953968 w 8190415"/>
              <a:gd name="connsiteY26" fmla="*/ 526776 h 6858000"/>
              <a:gd name="connsiteX27" fmla="*/ 7937778 w 8190415"/>
              <a:gd name="connsiteY27" fmla="*/ 536917 h 6858000"/>
              <a:gd name="connsiteX28" fmla="*/ 7937778 w 8190415"/>
              <a:gd name="connsiteY28" fmla="*/ 527991 h 6858000"/>
              <a:gd name="connsiteX29" fmla="*/ 7924614 w 8190415"/>
              <a:gd name="connsiteY29" fmla="*/ 527991 h 6858000"/>
              <a:gd name="connsiteX30" fmla="*/ 7924614 w 8190415"/>
              <a:gd name="connsiteY30" fmla="*/ 579254 h 6858000"/>
              <a:gd name="connsiteX31" fmla="*/ 7938417 w 8190415"/>
              <a:gd name="connsiteY31" fmla="*/ 579254 h 6858000"/>
              <a:gd name="connsiteX32" fmla="*/ 7955163 w 8190415"/>
              <a:gd name="connsiteY32" fmla="*/ 540482 h 6858000"/>
              <a:gd name="connsiteX33" fmla="*/ 7955163 w 8190415"/>
              <a:gd name="connsiteY33" fmla="*/ 526859 h 6858000"/>
              <a:gd name="connsiteX34" fmla="*/ 7953997 w 8190415"/>
              <a:gd name="connsiteY34" fmla="*/ 526748 h 6858000"/>
              <a:gd name="connsiteX35" fmla="*/ 7838521 w 8190415"/>
              <a:gd name="connsiteY35" fmla="*/ 396864 h 6858000"/>
              <a:gd name="connsiteX36" fmla="*/ 7838521 w 8190415"/>
              <a:gd name="connsiteY36" fmla="*/ 471478 h 6858000"/>
              <a:gd name="connsiteX37" fmla="*/ 7957939 w 8190415"/>
              <a:gd name="connsiteY37" fmla="*/ 471478 h 6858000"/>
              <a:gd name="connsiteX38" fmla="*/ 7957939 w 8190415"/>
              <a:gd name="connsiteY38" fmla="*/ 396864 h 6858000"/>
              <a:gd name="connsiteX39" fmla="*/ 7498791 w 8190415"/>
              <a:gd name="connsiteY39" fmla="*/ 383047 h 6858000"/>
              <a:gd name="connsiteX40" fmla="*/ 7360849 w 8190415"/>
              <a:gd name="connsiteY40" fmla="*/ 593072 h 6858000"/>
              <a:gd name="connsiteX41" fmla="*/ 7447691 w 8190415"/>
              <a:gd name="connsiteY41" fmla="*/ 593072 h 6858000"/>
              <a:gd name="connsiteX42" fmla="*/ 7541365 w 8190415"/>
              <a:gd name="connsiteY42" fmla="*/ 445833 h 6858000"/>
              <a:gd name="connsiteX43" fmla="*/ 7303333 w 8190415"/>
              <a:gd name="connsiteY43" fmla="*/ 272536 h 6858000"/>
              <a:gd name="connsiteX44" fmla="*/ 7303333 w 8190415"/>
              <a:gd name="connsiteY44" fmla="*/ 341567 h 6858000"/>
              <a:gd name="connsiteX45" fmla="*/ 7353323 w 8190415"/>
              <a:gd name="connsiteY45" fmla="*/ 341567 h 6858000"/>
              <a:gd name="connsiteX46" fmla="*/ 7379150 w 8190415"/>
              <a:gd name="connsiteY46" fmla="*/ 373596 h 6858000"/>
              <a:gd name="connsiteX47" fmla="*/ 7302528 w 8190415"/>
              <a:gd name="connsiteY47" fmla="*/ 398025 h 6858000"/>
              <a:gd name="connsiteX48" fmla="*/ 7302528 w 8190415"/>
              <a:gd name="connsiteY48" fmla="*/ 462829 h 6858000"/>
              <a:gd name="connsiteX49" fmla="*/ 7468713 w 8190415"/>
              <a:gd name="connsiteY49" fmla="*/ 379482 h 6858000"/>
              <a:gd name="connsiteX50" fmla="*/ 7390314 w 8190415"/>
              <a:gd name="connsiteY50" fmla="*/ 272536 h 6858000"/>
              <a:gd name="connsiteX51" fmla="*/ 7841299 w 8190415"/>
              <a:gd name="connsiteY51" fmla="*/ 272508 h 6858000"/>
              <a:gd name="connsiteX52" fmla="*/ 7841299 w 8190415"/>
              <a:gd name="connsiteY52" fmla="*/ 344359 h 6858000"/>
              <a:gd name="connsiteX53" fmla="*/ 7957940 w 8190415"/>
              <a:gd name="connsiteY53" fmla="*/ 344359 h 6858000"/>
              <a:gd name="connsiteX54" fmla="*/ 7957940 w 8190415"/>
              <a:gd name="connsiteY54" fmla="*/ 272508 h 6858000"/>
              <a:gd name="connsiteX55" fmla="*/ 7749652 w 8190415"/>
              <a:gd name="connsiteY55" fmla="*/ 272508 h 6858000"/>
              <a:gd name="connsiteX56" fmla="*/ 7749652 w 8190415"/>
              <a:gd name="connsiteY56" fmla="*/ 593072 h 6858000"/>
              <a:gd name="connsiteX57" fmla="*/ 7753012 w 8190415"/>
              <a:gd name="connsiteY57" fmla="*/ 593072 h 6858000"/>
              <a:gd name="connsiteX58" fmla="*/ 7821858 w 8190415"/>
              <a:gd name="connsiteY58" fmla="*/ 593072 h 6858000"/>
              <a:gd name="connsiteX59" fmla="*/ 7821858 w 8190415"/>
              <a:gd name="connsiteY59" fmla="*/ 272508 h 6858000"/>
              <a:gd name="connsiteX60" fmla="*/ 7213659 w 8190415"/>
              <a:gd name="connsiteY60" fmla="*/ 272508 h 6858000"/>
              <a:gd name="connsiteX61" fmla="*/ 7213659 w 8190415"/>
              <a:gd name="connsiteY61" fmla="*/ 593072 h 6858000"/>
              <a:gd name="connsiteX62" fmla="*/ 7288643 w 8190415"/>
              <a:gd name="connsiteY62" fmla="*/ 593072 h 6858000"/>
              <a:gd name="connsiteX63" fmla="*/ 7288643 w 8190415"/>
              <a:gd name="connsiteY63" fmla="*/ 272508 h 6858000"/>
              <a:gd name="connsiteX64" fmla="*/ 7085909 w 8190415"/>
              <a:gd name="connsiteY64" fmla="*/ 272508 h 6858000"/>
              <a:gd name="connsiteX65" fmla="*/ 7085909 w 8190415"/>
              <a:gd name="connsiteY65" fmla="*/ 593072 h 6858000"/>
              <a:gd name="connsiteX66" fmla="*/ 7163670 w 8190415"/>
              <a:gd name="connsiteY66" fmla="*/ 593072 h 6858000"/>
              <a:gd name="connsiteX67" fmla="*/ 7163670 w 8190415"/>
              <a:gd name="connsiteY67" fmla="*/ 272508 h 6858000"/>
              <a:gd name="connsiteX68" fmla="*/ 7063803 w 8190415"/>
              <a:gd name="connsiteY68" fmla="*/ 242220 h 6858000"/>
              <a:gd name="connsiteX69" fmla="*/ 7424663 w 8190415"/>
              <a:gd name="connsiteY69" fmla="*/ 242220 h 6858000"/>
              <a:gd name="connsiteX70" fmla="*/ 7575274 w 8190415"/>
              <a:gd name="connsiteY70" fmla="*/ 468715 h 6858000"/>
              <a:gd name="connsiteX71" fmla="*/ 7550418 w 8190415"/>
              <a:gd name="connsiteY71" fmla="*/ 468715 h 6858000"/>
              <a:gd name="connsiteX72" fmla="*/ 7501541 w 8190415"/>
              <a:gd name="connsiteY72" fmla="*/ 546812 h 6858000"/>
              <a:gd name="connsiteX73" fmla="*/ 7625846 w 8190415"/>
              <a:gd name="connsiteY73" fmla="*/ 546812 h 6858000"/>
              <a:gd name="connsiteX74" fmla="*/ 7659228 w 8190415"/>
              <a:gd name="connsiteY74" fmla="*/ 593072 h 6858000"/>
              <a:gd name="connsiteX75" fmla="*/ 7744098 w 8190415"/>
              <a:gd name="connsiteY75" fmla="*/ 593072 h 6858000"/>
              <a:gd name="connsiteX76" fmla="*/ 7512047 w 8190415"/>
              <a:gd name="connsiteY76" fmla="*/ 242220 h 6858000"/>
              <a:gd name="connsiteX77" fmla="*/ 8035590 w 8190415"/>
              <a:gd name="connsiteY77" fmla="*/ 242220 h 6858000"/>
              <a:gd name="connsiteX78" fmla="*/ 8035590 w 8190415"/>
              <a:gd name="connsiteY78" fmla="*/ 617833 h 6858000"/>
              <a:gd name="connsiteX79" fmla="*/ 7063803 w 8190415"/>
              <a:gd name="connsiteY79" fmla="*/ 617833 h 6858000"/>
              <a:gd name="connsiteX80" fmla="*/ 7440692 w 8190415"/>
              <a:gd name="connsiteY80" fmla="*/ 134334 h 6858000"/>
              <a:gd name="connsiteX81" fmla="*/ 7396952 w 8190415"/>
              <a:gd name="connsiteY81" fmla="*/ 200547 h 6858000"/>
              <a:gd name="connsiteX82" fmla="*/ 7422752 w 8190415"/>
              <a:gd name="connsiteY82" fmla="*/ 239346 h 6858000"/>
              <a:gd name="connsiteX83" fmla="*/ 7060915 w 8190415"/>
              <a:gd name="connsiteY83" fmla="*/ 239346 h 6858000"/>
              <a:gd name="connsiteX84" fmla="*/ 7060915 w 8190415"/>
              <a:gd name="connsiteY84" fmla="*/ 620707 h 6858000"/>
              <a:gd name="connsiteX85" fmla="*/ 8038478 w 8190415"/>
              <a:gd name="connsiteY85" fmla="*/ 620707 h 6858000"/>
              <a:gd name="connsiteX86" fmla="*/ 8038478 w 8190415"/>
              <a:gd name="connsiteY86" fmla="*/ 239346 h 6858000"/>
              <a:gd name="connsiteX87" fmla="*/ 7510146 w 8190415"/>
              <a:gd name="connsiteY87" fmla="*/ 239346 h 6858000"/>
              <a:gd name="connsiteX88" fmla="*/ 0 w 8190415"/>
              <a:gd name="connsiteY88" fmla="*/ 0 h 6858000"/>
              <a:gd name="connsiteX89" fmla="*/ 8190415 w 8190415"/>
              <a:gd name="connsiteY89" fmla="*/ 0 h 6858000"/>
              <a:gd name="connsiteX90" fmla="*/ 8190415 w 8190415"/>
              <a:gd name="connsiteY90" fmla="*/ 6858000 h 6858000"/>
              <a:gd name="connsiteX91" fmla="*/ 6877459 w 8190415"/>
              <a:gd name="connsiteY91" fmla="*/ 6858000 h 6858000"/>
              <a:gd name="connsiteX92" fmla="*/ 4519456 w 8190415"/>
              <a:gd name="connsiteY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190415" h="6858000">
                <a:moveTo>
                  <a:pt x="7838521" y="565437"/>
                </a:moveTo>
                <a:lnTo>
                  <a:pt x="7838521" y="579254"/>
                </a:lnTo>
                <a:lnTo>
                  <a:pt x="7852407" y="579254"/>
                </a:lnTo>
                <a:lnTo>
                  <a:pt x="7852407" y="565437"/>
                </a:lnTo>
                <a:close/>
                <a:moveTo>
                  <a:pt x="7985711" y="538631"/>
                </a:moveTo>
                <a:cubicBezTo>
                  <a:pt x="8000875" y="538189"/>
                  <a:pt x="8000763" y="569389"/>
                  <a:pt x="7985878" y="568947"/>
                </a:cubicBezTo>
                <a:cubicBezTo>
                  <a:pt x="7970770" y="569361"/>
                  <a:pt x="7970770" y="538244"/>
                  <a:pt x="7985711" y="538631"/>
                </a:cubicBezTo>
                <a:close/>
                <a:moveTo>
                  <a:pt x="7889926" y="537968"/>
                </a:moveTo>
                <a:cubicBezTo>
                  <a:pt x="7906700" y="537250"/>
                  <a:pt x="7906673" y="571461"/>
                  <a:pt x="7889926" y="570770"/>
                </a:cubicBezTo>
                <a:cubicBezTo>
                  <a:pt x="7873097" y="571461"/>
                  <a:pt x="7873069" y="537250"/>
                  <a:pt x="7889926" y="537968"/>
                </a:cubicBezTo>
                <a:close/>
                <a:moveTo>
                  <a:pt x="7889899" y="526756"/>
                </a:moveTo>
                <a:cubicBezTo>
                  <a:pt x="7876422" y="526756"/>
                  <a:pt x="7862946" y="535965"/>
                  <a:pt x="7863543" y="554383"/>
                </a:cubicBezTo>
                <a:cubicBezTo>
                  <a:pt x="7862183" y="591221"/>
                  <a:pt x="7917615" y="591221"/>
                  <a:pt x="7916255" y="554383"/>
                </a:cubicBezTo>
                <a:cubicBezTo>
                  <a:pt x="7916852" y="535965"/>
                  <a:pt x="7903375" y="526756"/>
                  <a:pt x="7889899" y="526756"/>
                </a:cubicBezTo>
                <a:close/>
                <a:moveTo>
                  <a:pt x="7982489" y="526748"/>
                </a:moveTo>
                <a:cubicBezTo>
                  <a:pt x="7960245" y="526002"/>
                  <a:pt x="7955190" y="559358"/>
                  <a:pt x="7966687" y="573147"/>
                </a:cubicBezTo>
                <a:cubicBezTo>
                  <a:pt x="7973630" y="582129"/>
                  <a:pt x="7991239" y="583372"/>
                  <a:pt x="7996876" y="572180"/>
                </a:cubicBezTo>
                <a:cubicBezTo>
                  <a:pt x="7997014" y="576685"/>
                  <a:pt x="7996709" y="583842"/>
                  <a:pt x="7995293" y="586025"/>
                </a:cubicBezTo>
                <a:cubicBezTo>
                  <a:pt x="7992988" y="592132"/>
                  <a:pt x="7977907" y="593404"/>
                  <a:pt x="7976686" y="585638"/>
                </a:cubicBezTo>
                <a:lnTo>
                  <a:pt x="7962078" y="585638"/>
                </a:lnTo>
                <a:cubicBezTo>
                  <a:pt x="7963160" y="605729"/>
                  <a:pt x="7999542" y="604955"/>
                  <a:pt x="8007040" y="592436"/>
                </a:cubicBezTo>
                <a:cubicBezTo>
                  <a:pt x="8013427" y="584146"/>
                  <a:pt x="8009262" y="538576"/>
                  <a:pt x="8010401" y="528047"/>
                </a:cubicBezTo>
                <a:lnTo>
                  <a:pt x="7997042" y="528047"/>
                </a:lnTo>
                <a:lnTo>
                  <a:pt x="7997042" y="535508"/>
                </a:lnTo>
                <a:cubicBezTo>
                  <a:pt x="7993738" y="529539"/>
                  <a:pt x="7989072" y="526748"/>
                  <a:pt x="7982489" y="526748"/>
                </a:cubicBezTo>
                <a:close/>
                <a:moveTo>
                  <a:pt x="7953997" y="526748"/>
                </a:moveTo>
                <a:lnTo>
                  <a:pt x="7953968" y="526776"/>
                </a:lnTo>
                <a:cubicBezTo>
                  <a:pt x="7945581" y="526610"/>
                  <a:pt x="7942194" y="529705"/>
                  <a:pt x="7937778" y="536917"/>
                </a:cubicBezTo>
                <a:lnTo>
                  <a:pt x="7937778" y="527991"/>
                </a:lnTo>
                <a:lnTo>
                  <a:pt x="7924614" y="527991"/>
                </a:lnTo>
                <a:lnTo>
                  <a:pt x="7924614" y="579254"/>
                </a:lnTo>
                <a:lnTo>
                  <a:pt x="7938417" y="579254"/>
                </a:lnTo>
                <a:cubicBezTo>
                  <a:pt x="7940249" y="565326"/>
                  <a:pt x="7930669" y="536669"/>
                  <a:pt x="7955163" y="540482"/>
                </a:cubicBezTo>
                <a:lnTo>
                  <a:pt x="7955163" y="526859"/>
                </a:lnTo>
                <a:cubicBezTo>
                  <a:pt x="7954580" y="526803"/>
                  <a:pt x="7954163" y="526776"/>
                  <a:pt x="7953997" y="526748"/>
                </a:cubicBezTo>
                <a:close/>
                <a:moveTo>
                  <a:pt x="7838521" y="396864"/>
                </a:moveTo>
                <a:lnTo>
                  <a:pt x="7838521" y="471478"/>
                </a:lnTo>
                <a:lnTo>
                  <a:pt x="7957939" y="471478"/>
                </a:lnTo>
                <a:lnTo>
                  <a:pt x="7957939" y="396864"/>
                </a:lnTo>
                <a:close/>
                <a:moveTo>
                  <a:pt x="7498791" y="383047"/>
                </a:moveTo>
                <a:lnTo>
                  <a:pt x="7360849" y="593072"/>
                </a:lnTo>
                <a:lnTo>
                  <a:pt x="7447691" y="593072"/>
                </a:lnTo>
                <a:lnTo>
                  <a:pt x="7541365" y="445833"/>
                </a:lnTo>
                <a:close/>
                <a:moveTo>
                  <a:pt x="7303333" y="272536"/>
                </a:moveTo>
                <a:lnTo>
                  <a:pt x="7303333" y="341567"/>
                </a:lnTo>
                <a:lnTo>
                  <a:pt x="7353323" y="341567"/>
                </a:lnTo>
                <a:cubicBezTo>
                  <a:pt x="7353323" y="341567"/>
                  <a:pt x="7381733" y="347454"/>
                  <a:pt x="7379150" y="373596"/>
                </a:cubicBezTo>
                <a:cubicBezTo>
                  <a:pt x="7381622" y="408278"/>
                  <a:pt x="7326301" y="395980"/>
                  <a:pt x="7302528" y="398025"/>
                </a:cubicBezTo>
                <a:lnTo>
                  <a:pt x="7302528" y="462829"/>
                </a:lnTo>
                <a:cubicBezTo>
                  <a:pt x="7350073" y="456584"/>
                  <a:pt x="7438887" y="490851"/>
                  <a:pt x="7468713" y="379482"/>
                </a:cubicBezTo>
                <a:cubicBezTo>
                  <a:pt x="7468713" y="379482"/>
                  <a:pt x="7479850" y="292737"/>
                  <a:pt x="7390314" y="272536"/>
                </a:cubicBezTo>
                <a:close/>
                <a:moveTo>
                  <a:pt x="7841299" y="272508"/>
                </a:moveTo>
                <a:lnTo>
                  <a:pt x="7841299" y="344359"/>
                </a:lnTo>
                <a:lnTo>
                  <a:pt x="7957940" y="344359"/>
                </a:lnTo>
                <a:lnTo>
                  <a:pt x="7957940" y="272508"/>
                </a:lnTo>
                <a:close/>
                <a:moveTo>
                  <a:pt x="7749652" y="272508"/>
                </a:moveTo>
                <a:lnTo>
                  <a:pt x="7749652" y="593072"/>
                </a:lnTo>
                <a:lnTo>
                  <a:pt x="7753012" y="593072"/>
                </a:lnTo>
                <a:lnTo>
                  <a:pt x="7821858" y="593072"/>
                </a:lnTo>
                <a:lnTo>
                  <a:pt x="7821858" y="272508"/>
                </a:lnTo>
                <a:close/>
                <a:moveTo>
                  <a:pt x="7213659" y="272508"/>
                </a:moveTo>
                <a:lnTo>
                  <a:pt x="7213659" y="593072"/>
                </a:lnTo>
                <a:lnTo>
                  <a:pt x="7288643" y="593072"/>
                </a:lnTo>
                <a:lnTo>
                  <a:pt x="7288643" y="272508"/>
                </a:lnTo>
                <a:close/>
                <a:moveTo>
                  <a:pt x="7085909" y="272508"/>
                </a:moveTo>
                <a:lnTo>
                  <a:pt x="7085909" y="593072"/>
                </a:lnTo>
                <a:lnTo>
                  <a:pt x="7163670" y="593072"/>
                </a:lnTo>
                <a:lnTo>
                  <a:pt x="7163670" y="272508"/>
                </a:lnTo>
                <a:close/>
                <a:moveTo>
                  <a:pt x="7063803" y="242220"/>
                </a:moveTo>
                <a:lnTo>
                  <a:pt x="7424663" y="242220"/>
                </a:lnTo>
                <a:lnTo>
                  <a:pt x="7575274" y="468715"/>
                </a:lnTo>
                <a:lnTo>
                  <a:pt x="7550418" y="468715"/>
                </a:lnTo>
                <a:lnTo>
                  <a:pt x="7501541" y="546812"/>
                </a:lnTo>
                <a:lnTo>
                  <a:pt x="7625846" y="546812"/>
                </a:lnTo>
                <a:lnTo>
                  <a:pt x="7659228" y="593072"/>
                </a:lnTo>
                <a:lnTo>
                  <a:pt x="7744098" y="593072"/>
                </a:lnTo>
                <a:lnTo>
                  <a:pt x="7512047" y="242220"/>
                </a:lnTo>
                <a:lnTo>
                  <a:pt x="8035590" y="242220"/>
                </a:lnTo>
                <a:lnTo>
                  <a:pt x="8035590" y="617833"/>
                </a:lnTo>
                <a:lnTo>
                  <a:pt x="7063803" y="617833"/>
                </a:lnTo>
                <a:close/>
                <a:moveTo>
                  <a:pt x="7440692" y="134334"/>
                </a:moveTo>
                <a:lnTo>
                  <a:pt x="7396952" y="200547"/>
                </a:lnTo>
                <a:lnTo>
                  <a:pt x="7422752" y="239346"/>
                </a:lnTo>
                <a:lnTo>
                  <a:pt x="7060915" y="239346"/>
                </a:lnTo>
                <a:lnTo>
                  <a:pt x="7060915" y="620707"/>
                </a:lnTo>
                <a:lnTo>
                  <a:pt x="8038478" y="620707"/>
                </a:lnTo>
                <a:lnTo>
                  <a:pt x="8038478" y="239346"/>
                </a:lnTo>
                <a:lnTo>
                  <a:pt x="7510146" y="239346"/>
                </a:lnTo>
                <a:close/>
                <a:moveTo>
                  <a:pt x="0" y="0"/>
                </a:moveTo>
                <a:lnTo>
                  <a:pt x="8190415" y="0"/>
                </a:lnTo>
                <a:lnTo>
                  <a:pt x="8190415" y="6858000"/>
                </a:lnTo>
                <a:lnTo>
                  <a:pt x="6877459" y="6858000"/>
                </a:lnTo>
                <a:lnTo>
                  <a:pt x="4519456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959B76-1B1A-4310-04B9-E1A16C1A1677}"/>
              </a:ext>
            </a:extLst>
          </p:cNvPr>
          <p:cNvSpPr/>
          <p:nvPr userDrawn="1"/>
        </p:nvSpPr>
        <p:spPr>
          <a:xfrm>
            <a:off x="0" y="1875363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19DE5E-E512-7F9A-9AB5-C25309F17EE7}"/>
              </a:ext>
            </a:extLst>
          </p:cNvPr>
          <p:cNvSpPr/>
          <p:nvPr userDrawn="1"/>
        </p:nvSpPr>
        <p:spPr>
          <a:xfrm>
            <a:off x="0" y="1875363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9" name="Key Message Text Placeholder">
            <a:extLst>
              <a:ext uri="{FF2B5EF4-FFF2-40B4-BE49-F238E27FC236}">
                <a16:creationId xmlns:a16="http://schemas.microsoft.com/office/drawing/2014/main" id="{8DE3AB6D-D449-3497-C052-2AE62446D7D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1499" y="2560638"/>
            <a:ext cx="3632201" cy="2914650"/>
          </a:xfrm>
        </p:spPr>
        <p:txBody>
          <a:bodyPr lIns="0" tIns="0" rIns="72000" bIns="0" anchor="b" anchorCtr="0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ADD A QUOTE, KEY MESSAGE OR STATISTIC</a:t>
            </a:r>
            <a:endParaRPr lang="en-GB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661E2B9-11A6-7C6C-93F8-D341CC1DFB7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EF5AE0-B089-44BC-8A64-404E35FE78C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C82432-83D3-0E4C-361E-DCA180A192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&amp; Bullets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9DB7F-2923-81F8-A64B-1AC33AC4B993}"/>
              </a:ext>
            </a:extLst>
          </p:cNvPr>
          <p:cNvSpPr/>
          <p:nvPr userDrawn="1"/>
        </p:nvSpPr>
        <p:spPr>
          <a:xfrm>
            <a:off x="0" y="1340768"/>
            <a:ext cx="12192000" cy="5517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FE71A9-898E-7E80-6A94-F6301AA43266}"/>
              </a:ext>
            </a:extLst>
          </p:cNvPr>
          <p:cNvSpPr/>
          <p:nvPr userDrawn="1"/>
        </p:nvSpPr>
        <p:spPr>
          <a:xfrm rot="7967797">
            <a:off x="4118538" y="1377518"/>
            <a:ext cx="1965574" cy="4514695"/>
          </a:xfrm>
          <a:custGeom>
            <a:avLst/>
            <a:gdLst>
              <a:gd name="connsiteX0" fmla="*/ 1083932 w 1965574"/>
              <a:gd name="connsiteY0" fmla="*/ 881642 h 4514695"/>
              <a:gd name="connsiteX1" fmla="*/ 932666 w 1965574"/>
              <a:gd name="connsiteY1" fmla="*/ 516454 h 4514695"/>
              <a:gd name="connsiteX2" fmla="*/ 1449120 w 1965574"/>
              <a:gd name="connsiteY2" fmla="*/ 0 h 4514695"/>
              <a:gd name="connsiteX3" fmla="*/ 1965574 w 1965574"/>
              <a:gd name="connsiteY3" fmla="*/ 516454 h 4514695"/>
              <a:gd name="connsiteX4" fmla="*/ 1449120 w 1965574"/>
              <a:gd name="connsiteY4" fmla="*/ 1032908 h 4514695"/>
              <a:gd name="connsiteX5" fmla="*/ 1083932 w 1965574"/>
              <a:gd name="connsiteY5" fmla="*/ 881642 h 4514695"/>
              <a:gd name="connsiteX6" fmla="*/ 617600 w 1965574"/>
              <a:gd name="connsiteY6" fmla="*/ 2622535 h 4514695"/>
              <a:gd name="connsiteX7" fmla="*/ 466334 w 1965574"/>
              <a:gd name="connsiteY7" fmla="*/ 2257347 h 4514695"/>
              <a:gd name="connsiteX8" fmla="*/ 982788 w 1965574"/>
              <a:gd name="connsiteY8" fmla="*/ 1740893 h 4514695"/>
              <a:gd name="connsiteX9" fmla="*/ 1499242 w 1965574"/>
              <a:gd name="connsiteY9" fmla="*/ 2257347 h 4514695"/>
              <a:gd name="connsiteX10" fmla="*/ 982788 w 1965574"/>
              <a:gd name="connsiteY10" fmla="*/ 2773801 h 4514695"/>
              <a:gd name="connsiteX11" fmla="*/ 617600 w 1965574"/>
              <a:gd name="connsiteY11" fmla="*/ 2622535 h 4514695"/>
              <a:gd name="connsiteX12" fmla="*/ 151266 w 1965574"/>
              <a:gd name="connsiteY12" fmla="*/ 4363429 h 4514695"/>
              <a:gd name="connsiteX13" fmla="*/ 0 w 1965574"/>
              <a:gd name="connsiteY13" fmla="*/ 3998241 h 4514695"/>
              <a:gd name="connsiteX14" fmla="*/ 516455 w 1965574"/>
              <a:gd name="connsiteY14" fmla="*/ 3481787 h 4514695"/>
              <a:gd name="connsiteX15" fmla="*/ 1032909 w 1965574"/>
              <a:gd name="connsiteY15" fmla="*/ 3998241 h 4514695"/>
              <a:gd name="connsiteX16" fmla="*/ 516455 w 1965574"/>
              <a:gd name="connsiteY16" fmla="*/ 4514695 h 4514695"/>
              <a:gd name="connsiteX17" fmla="*/ 151266 w 1965574"/>
              <a:gd name="connsiteY17" fmla="*/ 4363429 h 451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5574" h="4514695">
                <a:moveTo>
                  <a:pt x="1083932" y="881642"/>
                </a:moveTo>
                <a:cubicBezTo>
                  <a:pt x="990472" y="788182"/>
                  <a:pt x="932666" y="659069"/>
                  <a:pt x="932666" y="516454"/>
                </a:cubicBezTo>
                <a:cubicBezTo>
                  <a:pt x="932666" y="231224"/>
                  <a:pt x="1163890" y="0"/>
                  <a:pt x="1449120" y="0"/>
                </a:cubicBezTo>
                <a:cubicBezTo>
                  <a:pt x="1734350" y="0"/>
                  <a:pt x="1965574" y="231224"/>
                  <a:pt x="1965574" y="516454"/>
                </a:cubicBezTo>
                <a:cubicBezTo>
                  <a:pt x="1965574" y="801684"/>
                  <a:pt x="1734350" y="1032908"/>
                  <a:pt x="1449120" y="1032908"/>
                </a:cubicBezTo>
                <a:cubicBezTo>
                  <a:pt x="1306505" y="1032908"/>
                  <a:pt x="1177391" y="975102"/>
                  <a:pt x="1083932" y="881642"/>
                </a:cubicBezTo>
                <a:close/>
                <a:moveTo>
                  <a:pt x="617600" y="2622535"/>
                </a:moveTo>
                <a:cubicBezTo>
                  <a:pt x="524140" y="2529076"/>
                  <a:pt x="466334" y="2399962"/>
                  <a:pt x="466334" y="2257347"/>
                </a:cubicBezTo>
                <a:cubicBezTo>
                  <a:pt x="466334" y="1972117"/>
                  <a:pt x="697558" y="1740893"/>
                  <a:pt x="982788" y="1740893"/>
                </a:cubicBezTo>
                <a:cubicBezTo>
                  <a:pt x="1268018" y="1740893"/>
                  <a:pt x="1499242" y="1972117"/>
                  <a:pt x="1499242" y="2257347"/>
                </a:cubicBezTo>
                <a:cubicBezTo>
                  <a:pt x="1499242" y="2542577"/>
                  <a:pt x="1268018" y="2773801"/>
                  <a:pt x="982788" y="2773801"/>
                </a:cubicBezTo>
                <a:cubicBezTo>
                  <a:pt x="840173" y="2773801"/>
                  <a:pt x="711059" y="2715995"/>
                  <a:pt x="617600" y="2622535"/>
                </a:cubicBezTo>
                <a:close/>
                <a:moveTo>
                  <a:pt x="151266" y="4363429"/>
                </a:moveTo>
                <a:cubicBezTo>
                  <a:pt x="57807" y="4269970"/>
                  <a:pt x="0" y="4140856"/>
                  <a:pt x="0" y="3998241"/>
                </a:cubicBezTo>
                <a:cubicBezTo>
                  <a:pt x="1" y="3713011"/>
                  <a:pt x="231225" y="3481787"/>
                  <a:pt x="516455" y="3481787"/>
                </a:cubicBezTo>
                <a:cubicBezTo>
                  <a:pt x="801684" y="3481787"/>
                  <a:pt x="1032909" y="3713011"/>
                  <a:pt x="1032909" y="3998241"/>
                </a:cubicBezTo>
                <a:cubicBezTo>
                  <a:pt x="1032909" y="4283471"/>
                  <a:pt x="801685" y="4514695"/>
                  <a:pt x="516455" y="4514695"/>
                </a:cubicBezTo>
                <a:cubicBezTo>
                  <a:pt x="373840" y="4514695"/>
                  <a:pt x="244726" y="4456889"/>
                  <a:pt x="151266" y="436342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2EC175-713C-C300-C467-5239B61CC549}"/>
              </a:ext>
            </a:extLst>
          </p:cNvPr>
          <p:cNvSpPr/>
          <p:nvPr userDrawn="1"/>
        </p:nvSpPr>
        <p:spPr>
          <a:xfrm>
            <a:off x="6473691" y="1340768"/>
            <a:ext cx="5578021" cy="3000732"/>
          </a:xfrm>
          <a:custGeom>
            <a:avLst/>
            <a:gdLst>
              <a:gd name="connsiteX0" fmla="*/ 2553763 w 5578021"/>
              <a:gd name="connsiteY0" fmla="*/ 623710 h 3000732"/>
              <a:gd name="connsiteX1" fmla="*/ 2676952 w 5578021"/>
              <a:gd name="connsiteY1" fmla="*/ 623710 h 3000732"/>
              <a:gd name="connsiteX2" fmla="*/ 2677643 w 5578021"/>
              <a:gd name="connsiteY2" fmla="*/ 623710 h 3000732"/>
              <a:gd name="connsiteX3" fmla="*/ 3184821 w 5578021"/>
              <a:gd name="connsiteY3" fmla="*/ 623710 h 3000732"/>
              <a:gd name="connsiteX4" fmla="*/ 3976902 w 5578021"/>
              <a:gd name="connsiteY4" fmla="*/ 1825641 h 3000732"/>
              <a:gd name="connsiteX5" fmla="*/ 3469724 w 5578021"/>
              <a:gd name="connsiteY5" fmla="*/ 1825641 h 3000732"/>
              <a:gd name="connsiteX6" fmla="*/ 3469087 w 5578021"/>
              <a:gd name="connsiteY6" fmla="*/ 1825641 h 3000732"/>
              <a:gd name="connsiteX7" fmla="*/ 3425202 w 5578021"/>
              <a:gd name="connsiteY7" fmla="*/ 1825641 h 3000732"/>
              <a:gd name="connsiteX8" fmla="*/ 4199631 w 5578021"/>
              <a:gd name="connsiteY8" fmla="*/ 3000732 h 3000732"/>
              <a:gd name="connsiteX9" fmla="*/ 3909407 w 5578021"/>
              <a:gd name="connsiteY9" fmla="*/ 3000732 h 3000732"/>
              <a:gd name="connsiteX10" fmla="*/ 3134906 w 5578021"/>
              <a:gd name="connsiteY10" fmla="*/ 1825534 h 3000732"/>
              <a:gd name="connsiteX11" fmla="*/ 3345773 w 5578021"/>
              <a:gd name="connsiteY11" fmla="*/ 1825534 h 3000732"/>
              <a:gd name="connsiteX12" fmla="*/ 0 w 5578021"/>
              <a:gd name="connsiteY12" fmla="*/ 623710 h 3000732"/>
              <a:gd name="connsiteX13" fmla="*/ 477326 w 5578021"/>
              <a:gd name="connsiteY13" fmla="*/ 623710 h 3000732"/>
              <a:gd name="connsiteX14" fmla="*/ 1269335 w 5578021"/>
              <a:gd name="connsiteY14" fmla="*/ 1825534 h 3000732"/>
              <a:gd name="connsiteX15" fmla="*/ 1795739 w 5578021"/>
              <a:gd name="connsiteY15" fmla="*/ 1825534 h 3000732"/>
              <a:gd name="connsiteX16" fmla="*/ 1796431 w 5578021"/>
              <a:gd name="connsiteY16" fmla="*/ 1825534 h 3000732"/>
              <a:gd name="connsiteX17" fmla="*/ 1919832 w 5578021"/>
              <a:gd name="connsiteY17" fmla="*/ 1825534 h 3000732"/>
              <a:gd name="connsiteX18" fmla="*/ 2694332 w 5578021"/>
              <a:gd name="connsiteY18" fmla="*/ 3000732 h 3000732"/>
              <a:gd name="connsiteX19" fmla="*/ 2043533 w 5578021"/>
              <a:gd name="connsiteY19" fmla="*/ 3000732 h 3000732"/>
              <a:gd name="connsiteX20" fmla="*/ 1269157 w 5578021"/>
              <a:gd name="connsiteY20" fmla="*/ 1825641 h 3000732"/>
              <a:gd name="connsiteX21" fmla="*/ 880648 w 5578021"/>
              <a:gd name="connsiteY21" fmla="*/ 1825641 h 3000732"/>
              <a:gd name="connsiteX22" fmla="*/ 1655051 w 5578021"/>
              <a:gd name="connsiteY22" fmla="*/ 3000732 h 3000732"/>
              <a:gd name="connsiteX23" fmla="*/ 825188 w 5578021"/>
              <a:gd name="connsiteY23" fmla="*/ 3000732 h 3000732"/>
              <a:gd name="connsiteX24" fmla="*/ 50714 w 5578021"/>
              <a:gd name="connsiteY24" fmla="*/ 1825534 h 3000732"/>
              <a:gd name="connsiteX25" fmla="*/ 792011 w 5578021"/>
              <a:gd name="connsiteY25" fmla="*/ 1825534 h 3000732"/>
              <a:gd name="connsiteX26" fmla="*/ 3314132 w 5578021"/>
              <a:gd name="connsiteY26" fmla="*/ 0 h 3000732"/>
              <a:gd name="connsiteX27" fmla="*/ 4143888 w 5578021"/>
              <a:gd name="connsiteY27" fmla="*/ 0 h 3000732"/>
              <a:gd name="connsiteX28" fmla="*/ 5347998 w 5578021"/>
              <a:gd name="connsiteY28" fmla="*/ 1827184 h 3000732"/>
              <a:gd name="connsiteX29" fmla="*/ 4804660 w 5578021"/>
              <a:gd name="connsiteY29" fmla="*/ 1827184 h 3000732"/>
              <a:gd name="connsiteX30" fmla="*/ 5578021 w 5578021"/>
              <a:gd name="connsiteY30" fmla="*/ 3000732 h 3000732"/>
              <a:gd name="connsiteX31" fmla="*/ 4751402 w 5578021"/>
              <a:gd name="connsiteY31" fmla="*/ 3000732 h 3000732"/>
              <a:gd name="connsiteX32" fmla="*/ 3976902 w 5578021"/>
              <a:gd name="connsiteY32" fmla="*/ 1825534 h 3000732"/>
              <a:gd name="connsiteX33" fmla="*/ 4517156 w 5578021"/>
              <a:gd name="connsiteY33" fmla="*/ 1825534 h 3000732"/>
              <a:gd name="connsiteX34" fmla="*/ 934302 w 5578021"/>
              <a:gd name="connsiteY34" fmla="*/ 0 h 3000732"/>
              <a:gd name="connsiteX35" fmla="*/ 1764165 w 5578021"/>
              <a:gd name="connsiteY35" fmla="*/ 0 h 3000732"/>
              <a:gd name="connsiteX36" fmla="*/ 2174884 w 5578021"/>
              <a:gd name="connsiteY36" fmla="*/ 623232 h 3000732"/>
              <a:gd name="connsiteX37" fmla="*/ 1635568 w 5578021"/>
              <a:gd name="connsiteY37" fmla="*/ 623232 h 3000732"/>
              <a:gd name="connsiteX38" fmla="*/ 2427700 w 5578021"/>
              <a:gd name="connsiteY38" fmla="*/ 1825162 h 3000732"/>
              <a:gd name="connsiteX39" fmla="*/ 1919832 w 5578021"/>
              <a:gd name="connsiteY39" fmla="*/ 1825162 h 3000732"/>
              <a:gd name="connsiteX40" fmla="*/ 1127698 w 5578021"/>
              <a:gd name="connsiteY40" fmla="*/ 623231 h 3000732"/>
              <a:gd name="connsiteX41" fmla="*/ 1345021 w 5578021"/>
              <a:gd name="connsiteY41" fmla="*/ 623231 h 30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78021" h="3000732">
                <a:moveTo>
                  <a:pt x="2553763" y="623710"/>
                </a:moveTo>
                <a:lnTo>
                  <a:pt x="2676952" y="623710"/>
                </a:lnTo>
                <a:lnTo>
                  <a:pt x="2677643" y="623710"/>
                </a:lnTo>
                <a:lnTo>
                  <a:pt x="3184821" y="623710"/>
                </a:lnTo>
                <a:lnTo>
                  <a:pt x="3976902" y="1825641"/>
                </a:lnTo>
                <a:lnTo>
                  <a:pt x="3469724" y="1825641"/>
                </a:lnTo>
                <a:lnTo>
                  <a:pt x="3469087" y="1825641"/>
                </a:lnTo>
                <a:lnTo>
                  <a:pt x="3425202" y="1825641"/>
                </a:lnTo>
                <a:lnTo>
                  <a:pt x="4199631" y="3000732"/>
                </a:lnTo>
                <a:lnTo>
                  <a:pt x="3909407" y="3000732"/>
                </a:lnTo>
                <a:lnTo>
                  <a:pt x="3134906" y="1825534"/>
                </a:lnTo>
                <a:lnTo>
                  <a:pt x="3345773" y="1825534"/>
                </a:lnTo>
                <a:close/>
                <a:moveTo>
                  <a:pt x="0" y="623710"/>
                </a:moveTo>
                <a:lnTo>
                  <a:pt x="477326" y="623710"/>
                </a:lnTo>
                <a:lnTo>
                  <a:pt x="1269335" y="1825534"/>
                </a:lnTo>
                <a:lnTo>
                  <a:pt x="1795739" y="1825534"/>
                </a:lnTo>
                <a:lnTo>
                  <a:pt x="1796431" y="1825534"/>
                </a:lnTo>
                <a:lnTo>
                  <a:pt x="1919832" y="1825534"/>
                </a:lnTo>
                <a:lnTo>
                  <a:pt x="2694332" y="3000732"/>
                </a:lnTo>
                <a:lnTo>
                  <a:pt x="2043533" y="3000732"/>
                </a:lnTo>
                <a:lnTo>
                  <a:pt x="1269157" y="1825641"/>
                </a:lnTo>
                <a:lnTo>
                  <a:pt x="880648" y="1825641"/>
                </a:lnTo>
                <a:lnTo>
                  <a:pt x="1655051" y="3000732"/>
                </a:lnTo>
                <a:lnTo>
                  <a:pt x="825188" y="3000732"/>
                </a:lnTo>
                <a:lnTo>
                  <a:pt x="50714" y="1825534"/>
                </a:lnTo>
                <a:lnTo>
                  <a:pt x="792011" y="1825534"/>
                </a:lnTo>
                <a:close/>
                <a:moveTo>
                  <a:pt x="3314132" y="0"/>
                </a:moveTo>
                <a:lnTo>
                  <a:pt x="4143888" y="0"/>
                </a:lnTo>
                <a:lnTo>
                  <a:pt x="5347998" y="1827184"/>
                </a:lnTo>
                <a:lnTo>
                  <a:pt x="4804660" y="1827184"/>
                </a:lnTo>
                <a:lnTo>
                  <a:pt x="5578021" y="3000732"/>
                </a:lnTo>
                <a:lnTo>
                  <a:pt x="4751402" y="3000732"/>
                </a:lnTo>
                <a:lnTo>
                  <a:pt x="3976902" y="1825534"/>
                </a:lnTo>
                <a:lnTo>
                  <a:pt x="4517156" y="1825534"/>
                </a:lnTo>
                <a:close/>
                <a:moveTo>
                  <a:pt x="934302" y="0"/>
                </a:moveTo>
                <a:lnTo>
                  <a:pt x="1764165" y="0"/>
                </a:lnTo>
                <a:lnTo>
                  <a:pt x="2174884" y="623232"/>
                </a:lnTo>
                <a:lnTo>
                  <a:pt x="1635568" y="623232"/>
                </a:lnTo>
                <a:lnTo>
                  <a:pt x="2427700" y="1825162"/>
                </a:lnTo>
                <a:lnTo>
                  <a:pt x="1919832" y="1825162"/>
                </a:lnTo>
                <a:lnTo>
                  <a:pt x="1127698" y="623231"/>
                </a:lnTo>
                <a:lnTo>
                  <a:pt x="1345021" y="623231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FF2DF6-E888-4CFD-093D-362CC8983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F54F748-5F9F-D033-11C7-2E507C2F7F4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11688"/>
            <a:ext cx="7248128" cy="6881376"/>
          </a:xfrm>
          <a:custGeom>
            <a:avLst/>
            <a:gdLst>
              <a:gd name="connsiteX0" fmla="*/ 0 w 7248128"/>
              <a:gd name="connsiteY0" fmla="*/ 0 h 6881376"/>
              <a:gd name="connsiteX1" fmla="*/ 2713254 w 7248128"/>
              <a:gd name="connsiteY1" fmla="*/ 0 h 6881376"/>
              <a:gd name="connsiteX2" fmla="*/ 2720957 w 7248128"/>
              <a:gd name="connsiteY2" fmla="*/ 11688 h 6881376"/>
              <a:gd name="connsiteX3" fmla="*/ 2728662 w 7248128"/>
              <a:gd name="connsiteY3" fmla="*/ 11688 h 6881376"/>
              <a:gd name="connsiteX4" fmla="*/ 3834696 w 7248128"/>
              <a:gd name="connsiteY4" fmla="*/ 1690023 h 6881376"/>
              <a:gd name="connsiteX5" fmla="*/ 3841685 w 7248128"/>
              <a:gd name="connsiteY5" fmla="*/ 1700629 h 6881376"/>
              <a:gd name="connsiteX6" fmla="*/ 3840190 w 7248128"/>
              <a:gd name="connsiteY6" fmla="*/ 1701491 h 6881376"/>
              <a:gd name="connsiteX7" fmla="*/ 3836624 w 7248128"/>
              <a:gd name="connsiteY7" fmla="*/ 1704640 h 6881376"/>
              <a:gd name="connsiteX8" fmla="*/ 3900768 w 7248128"/>
              <a:gd name="connsiteY8" fmla="*/ 1801975 h 6881376"/>
              <a:gd name="connsiteX9" fmla="*/ 3846898 w 7248128"/>
              <a:gd name="connsiteY9" fmla="*/ 1849547 h 6881376"/>
              <a:gd name="connsiteX10" fmla="*/ 3868671 w 7248128"/>
              <a:gd name="connsiteY10" fmla="*/ 2415451 h 6881376"/>
              <a:gd name="connsiteX11" fmla="*/ 4305584 w 7248128"/>
              <a:gd name="connsiteY11" fmla="*/ 2486673 h 6881376"/>
              <a:gd name="connsiteX12" fmla="*/ 4339215 w 7248128"/>
              <a:gd name="connsiteY12" fmla="*/ 2467289 h 6881376"/>
              <a:gd name="connsiteX13" fmla="*/ 4402867 w 7248128"/>
              <a:gd name="connsiteY13" fmla="*/ 2563877 h 6881376"/>
              <a:gd name="connsiteX14" fmla="*/ 4408451 w 7248128"/>
              <a:gd name="connsiteY14" fmla="*/ 2560658 h 6881376"/>
              <a:gd name="connsiteX15" fmla="*/ 4573462 w 7248128"/>
              <a:gd name="connsiteY15" fmla="*/ 2811053 h 6881376"/>
              <a:gd name="connsiteX16" fmla="*/ 4637114 w 7248128"/>
              <a:gd name="connsiteY16" fmla="*/ 2907641 h 6881376"/>
              <a:gd name="connsiteX17" fmla="*/ 4631530 w 7248128"/>
              <a:gd name="connsiteY17" fmla="*/ 2910859 h 6881376"/>
              <a:gd name="connsiteX18" fmla="*/ 4663255 w 7248128"/>
              <a:gd name="connsiteY18" fmla="*/ 2958999 h 6881376"/>
              <a:gd name="connsiteX19" fmla="*/ 4828838 w 7248128"/>
              <a:gd name="connsiteY19" fmla="*/ 3210260 h 6881376"/>
              <a:gd name="connsiteX20" fmla="*/ 4892490 w 7248128"/>
              <a:gd name="connsiteY20" fmla="*/ 3306847 h 6881376"/>
              <a:gd name="connsiteX21" fmla="*/ 4868289 w 7248128"/>
              <a:gd name="connsiteY21" fmla="*/ 3320796 h 6881376"/>
              <a:gd name="connsiteX22" fmla="*/ 4807488 w 7248128"/>
              <a:gd name="connsiteY22" fmla="*/ 3374488 h 6881376"/>
              <a:gd name="connsiteX23" fmla="*/ 4829261 w 7248128"/>
              <a:gd name="connsiteY23" fmla="*/ 3940392 h 6881376"/>
              <a:gd name="connsiteX24" fmla="*/ 5266174 w 7248128"/>
              <a:gd name="connsiteY24" fmla="*/ 4011614 h 6881376"/>
              <a:gd name="connsiteX25" fmla="*/ 5331951 w 7248128"/>
              <a:gd name="connsiteY25" fmla="*/ 3973701 h 6881376"/>
              <a:gd name="connsiteX26" fmla="*/ 5395603 w 7248128"/>
              <a:gd name="connsiteY26" fmla="*/ 4070289 h 6881376"/>
              <a:gd name="connsiteX27" fmla="*/ 5689516 w 7248128"/>
              <a:gd name="connsiteY27" fmla="*/ 4516284 h 6881376"/>
              <a:gd name="connsiteX28" fmla="*/ 5809981 w 7248128"/>
              <a:gd name="connsiteY28" fmla="*/ 4699082 h 6881376"/>
              <a:gd name="connsiteX29" fmla="*/ 5810787 w 7248128"/>
              <a:gd name="connsiteY29" fmla="*/ 4698604 h 6881376"/>
              <a:gd name="connsiteX30" fmla="*/ 5814949 w 7248128"/>
              <a:gd name="connsiteY30" fmla="*/ 4694929 h 6881376"/>
              <a:gd name="connsiteX31" fmla="*/ 5827157 w 7248128"/>
              <a:gd name="connsiteY31" fmla="*/ 4713454 h 6881376"/>
              <a:gd name="connsiteX32" fmla="*/ 5821574 w 7248128"/>
              <a:gd name="connsiteY32" fmla="*/ 4716672 h 6881376"/>
              <a:gd name="connsiteX33" fmla="*/ 5885225 w 7248128"/>
              <a:gd name="connsiteY33" fmla="*/ 4813259 h 6881376"/>
              <a:gd name="connsiteX34" fmla="*/ 5828879 w 7248128"/>
              <a:gd name="connsiteY34" fmla="*/ 4845736 h 6881376"/>
              <a:gd name="connsiteX35" fmla="*/ 5768078 w 7248128"/>
              <a:gd name="connsiteY35" fmla="*/ 4899427 h 6881376"/>
              <a:gd name="connsiteX36" fmla="*/ 5789851 w 7248128"/>
              <a:gd name="connsiteY36" fmla="*/ 5465332 h 6881376"/>
              <a:gd name="connsiteX37" fmla="*/ 6294955 w 7248128"/>
              <a:gd name="connsiteY37" fmla="*/ 5497250 h 6881376"/>
              <a:gd name="connsiteX38" fmla="*/ 6320888 w 7248128"/>
              <a:gd name="connsiteY38" fmla="*/ 5474349 h 6881376"/>
              <a:gd name="connsiteX39" fmla="*/ 6388177 w 7248128"/>
              <a:gd name="connsiteY39" fmla="*/ 5576456 h 6881376"/>
              <a:gd name="connsiteX40" fmla="*/ 6546703 w 7248128"/>
              <a:gd name="connsiteY40" fmla="*/ 5817009 h 6881376"/>
              <a:gd name="connsiteX41" fmla="*/ 6551572 w 7248128"/>
              <a:gd name="connsiteY41" fmla="*/ 5812709 h 6881376"/>
              <a:gd name="connsiteX42" fmla="*/ 6615716 w 7248128"/>
              <a:gd name="connsiteY42" fmla="*/ 5910043 h 6881376"/>
              <a:gd name="connsiteX43" fmla="*/ 7248128 w 7248128"/>
              <a:gd name="connsiteY43" fmla="*/ 6869688 h 6881376"/>
              <a:gd name="connsiteX44" fmla="*/ 7240426 w 7248128"/>
              <a:gd name="connsiteY44" fmla="*/ 6869688 h 6881376"/>
              <a:gd name="connsiteX45" fmla="*/ 7248128 w 7248128"/>
              <a:gd name="connsiteY45" fmla="*/ 6881376 h 6881376"/>
              <a:gd name="connsiteX46" fmla="*/ 0 w 7248128"/>
              <a:gd name="connsiteY46" fmla="*/ 6881376 h 6881376"/>
              <a:gd name="connsiteX47" fmla="*/ 0 w 7248128"/>
              <a:gd name="connsiteY47" fmla="*/ 6869688 h 6881376"/>
              <a:gd name="connsiteX48" fmla="*/ 0 w 7248128"/>
              <a:gd name="connsiteY48" fmla="*/ 11688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248128" h="6881376">
                <a:moveTo>
                  <a:pt x="0" y="0"/>
                </a:moveTo>
                <a:lnTo>
                  <a:pt x="2713254" y="0"/>
                </a:lnTo>
                <a:lnTo>
                  <a:pt x="2720957" y="11688"/>
                </a:lnTo>
                <a:lnTo>
                  <a:pt x="2728662" y="11688"/>
                </a:lnTo>
                <a:lnTo>
                  <a:pt x="3834696" y="1690023"/>
                </a:lnTo>
                <a:lnTo>
                  <a:pt x="3841685" y="1700629"/>
                </a:lnTo>
                <a:lnTo>
                  <a:pt x="3840190" y="1701491"/>
                </a:lnTo>
                <a:lnTo>
                  <a:pt x="3836624" y="1704640"/>
                </a:lnTo>
                <a:lnTo>
                  <a:pt x="3900768" y="1801975"/>
                </a:lnTo>
                <a:lnTo>
                  <a:pt x="3846898" y="1849547"/>
                </a:lnTo>
                <a:cubicBezTo>
                  <a:pt x="3696640" y="2011830"/>
                  <a:pt x="3706388" y="2265194"/>
                  <a:pt x="3868671" y="2415451"/>
                </a:cubicBezTo>
                <a:cubicBezTo>
                  <a:pt x="3990383" y="2528145"/>
                  <a:pt x="4163328" y="2550835"/>
                  <a:pt x="4305584" y="2486673"/>
                </a:cubicBezTo>
                <a:lnTo>
                  <a:pt x="4339215" y="2467289"/>
                </a:lnTo>
                <a:lnTo>
                  <a:pt x="4402867" y="2563877"/>
                </a:lnTo>
                <a:lnTo>
                  <a:pt x="4408451" y="2560658"/>
                </a:lnTo>
                <a:lnTo>
                  <a:pt x="4573462" y="2811053"/>
                </a:lnTo>
                <a:lnTo>
                  <a:pt x="4637114" y="2907641"/>
                </a:lnTo>
                <a:lnTo>
                  <a:pt x="4631530" y="2910859"/>
                </a:lnTo>
                <a:lnTo>
                  <a:pt x="4663255" y="2958999"/>
                </a:lnTo>
                <a:lnTo>
                  <a:pt x="4828838" y="3210260"/>
                </a:lnTo>
                <a:lnTo>
                  <a:pt x="4892490" y="3306847"/>
                </a:lnTo>
                <a:lnTo>
                  <a:pt x="4868289" y="3320796"/>
                </a:lnTo>
                <a:cubicBezTo>
                  <a:pt x="4846663" y="3336300"/>
                  <a:pt x="4826270" y="3354202"/>
                  <a:pt x="4807488" y="3374488"/>
                </a:cubicBezTo>
                <a:cubicBezTo>
                  <a:pt x="4657230" y="3536771"/>
                  <a:pt x="4666978" y="3790135"/>
                  <a:pt x="4829261" y="3940392"/>
                </a:cubicBezTo>
                <a:cubicBezTo>
                  <a:pt x="4950973" y="4053086"/>
                  <a:pt x="5123918" y="4075775"/>
                  <a:pt x="5266174" y="4011614"/>
                </a:cubicBezTo>
                <a:lnTo>
                  <a:pt x="5331951" y="3973701"/>
                </a:lnTo>
                <a:lnTo>
                  <a:pt x="5395603" y="4070289"/>
                </a:lnTo>
                <a:lnTo>
                  <a:pt x="5689516" y="4516284"/>
                </a:lnTo>
                <a:lnTo>
                  <a:pt x="5809981" y="4699082"/>
                </a:lnTo>
                <a:lnTo>
                  <a:pt x="5810787" y="4698604"/>
                </a:lnTo>
                <a:lnTo>
                  <a:pt x="5814949" y="4694929"/>
                </a:lnTo>
                <a:lnTo>
                  <a:pt x="5827157" y="4713454"/>
                </a:lnTo>
                <a:lnTo>
                  <a:pt x="5821574" y="4716672"/>
                </a:lnTo>
                <a:lnTo>
                  <a:pt x="5885225" y="4813259"/>
                </a:lnTo>
                <a:lnTo>
                  <a:pt x="5828879" y="4845736"/>
                </a:lnTo>
                <a:cubicBezTo>
                  <a:pt x="5807253" y="4861240"/>
                  <a:pt x="5786860" y="4879142"/>
                  <a:pt x="5768078" y="4899427"/>
                </a:cubicBezTo>
                <a:cubicBezTo>
                  <a:pt x="5617820" y="5061710"/>
                  <a:pt x="5627568" y="5315074"/>
                  <a:pt x="5789851" y="5465332"/>
                </a:cubicBezTo>
                <a:cubicBezTo>
                  <a:pt x="5931848" y="5596808"/>
                  <a:pt x="6143580" y="5605778"/>
                  <a:pt x="6294955" y="5497250"/>
                </a:cubicBezTo>
                <a:lnTo>
                  <a:pt x="6320888" y="5474349"/>
                </a:lnTo>
                <a:lnTo>
                  <a:pt x="6388177" y="5576456"/>
                </a:lnTo>
                <a:lnTo>
                  <a:pt x="6546703" y="5817009"/>
                </a:lnTo>
                <a:lnTo>
                  <a:pt x="6551572" y="5812709"/>
                </a:lnTo>
                <a:lnTo>
                  <a:pt x="6615716" y="5910043"/>
                </a:lnTo>
                <a:lnTo>
                  <a:pt x="7248128" y="6869688"/>
                </a:lnTo>
                <a:lnTo>
                  <a:pt x="7240426" y="6869688"/>
                </a:lnTo>
                <a:lnTo>
                  <a:pt x="7248128" y="6881376"/>
                </a:lnTo>
                <a:lnTo>
                  <a:pt x="0" y="6881376"/>
                </a:lnTo>
                <a:lnTo>
                  <a:pt x="0" y="6869688"/>
                </a:lnTo>
                <a:lnTo>
                  <a:pt x="0" y="1168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FB3594-5AC6-A000-9242-A6239AAF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0775" y="317501"/>
            <a:ext cx="7959725" cy="8792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A0FE99D4-F048-B14B-CF5F-9726CE022B4C}"/>
              </a:ext>
            </a:extLst>
          </p:cNvPr>
          <p:cNvSpPr>
            <a:spLocks noGrp="1"/>
          </p:cNvSpPr>
          <p:nvPr userDrawn="1"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051383-8052-4E5C-8A1B-593B4E62B020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A2345CB-86D6-4016-D580-F82C0AAE46E5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152ADF-D08C-7E85-B730-5CE162A21A0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71863" y="1531247"/>
            <a:ext cx="6748637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D631B8-C43C-62AE-93A1-379126882B3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07967" y="3056189"/>
            <a:ext cx="5812533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569D0B32-7E1F-E976-F5C2-6BA2A6481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92176" y="4581129"/>
            <a:ext cx="4828324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13B596-134C-9519-E0DC-48F638DBB5F4}"/>
              </a:ext>
            </a:extLst>
          </p:cNvPr>
          <p:cNvSpPr/>
          <p:nvPr userDrawn="1"/>
        </p:nvSpPr>
        <p:spPr>
          <a:xfrm rot="7967797">
            <a:off x="5661464" y="475935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0D411D-0074-5216-75EE-DDFA217CC3B2}"/>
              </a:ext>
            </a:extLst>
          </p:cNvPr>
          <p:cNvSpPr/>
          <p:nvPr userDrawn="1"/>
        </p:nvSpPr>
        <p:spPr>
          <a:xfrm rot="7967797">
            <a:off x="3740284" y="1709473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A9DD3E-A755-2397-8B89-592AB07134E8}"/>
              </a:ext>
            </a:extLst>
          </p:cNvPr>
          <p:cNvSpPr/>
          <p:nvPr userDrawn="1"/>
        </p:nvSpPr>
        <p:spPr>
          <a:xfrm rot="7967797">
            <a:off x="4700874" y="323441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&amp; Bullets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9DB7F-2923-81F8-A64B-1AC33AC4B993}"/>
              </a:ext>
            </a:extLst>
          </p:cNvPr>
          <p:cNvSpPr/>
          <p:nvPr userDrawn="1"/>
        </p:nvSpPr>
        <p:spPr>
          <a:xfrm>
            <a:off x="0" y="1340768"/>
            <a:ext cx="12192000" cy="5517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7C259AE-F876-21F0-8478-D8A1F9BA87B0}"/>
              </a:ext>
            </a:extLst>
          </p:cNvPr>
          <p:cNvSpPr/>
          <p:nvPr userDrawn="1"/>
        </p:nvSpPr>
        <p:spPr>
          <a:xfrm rot="7967797">
            <a:off x="4118538" y="1377518"/>
            <a:ext cx="1965574" cy="4514695"/>
          </a:xfrm>
          <a:custGeom>
            <a:avLst/>
            <a:gdLst>
              <a:gd name="connsiteX0" fmla="*/ 1083932 w 1965574"/>
              <a:gd name="connsiteY0" fmla="*/ 881642 h 4514695"/>
              <a:gd name="connsiteX1" fmla="*/ 932666 w 1965574"/>
              <a:gd name="connsiteY1" fmla="*/ 516454 h 4514695"/>
              <a:gd name="connsiteX2" fmla="*/ 1449120 w 1965574"/>
              <a:gd name="connsiteY2" fmla="*/ 0 h 4514695"/>
              <a:gd name="connsiteX3" fmla="*/ 1965574 w 1965574"/>
              <a:gd name="connsiteY3" fmla="*/ 516454 h 4514695"/>
              <a:gd name="connsiteX4" fmla="*/ 1449120 w 1965574"/>
              <a:gd name="connsiteY4" fmla="*/ 1032908 h 4514695"/>
              <a:gd name="connsiteX5" fmla="*/ 1083932 w 1965574"/>
              <a:gd name="connsiteY5" fmla="*/ 881642 h 4514695"/>
              <a:gd name="connsiteX6" fmla="*/ 617600 w 1965574"/>
              <a:gd name="connsiteY6" fmla="*/ 2622535 h 4514695"/>
              <a:gd name="connsiteX7" fmla="*/ 466334 w 1965574"/>
              <a:gd name="connsiteY7" fmla="*/ 2257347 h 4514695"/>
              <a:gd name="connsiteX8" fmla="*/ 982788 w 1965574"/>
              <a:gd name="connsiteY8" fmla="*/ 1740893 h 4514695"/>
              <a:gd name="connsiteX9" fmla="*/ 1499242 w 1965574"/>
              <a:gd name="connsiteY9" fmla="*/ 2257347 h 4514695"/>
              <a:gd name="connsiteX10" fmla="*/ 982788 w 1965574"/>
              <a:gd name="connsiteY10" fmla="*/ 2773801 h 4514695"/>
              <a:gd name="connsiteX11" fmla="*/ 617600 w 1965574"/>
              <a:gd name="connsiteY11" fmla="*/ 2622535 h 4514695"/>
              <a:gd name="connsiteX12" fmla="*/ 151266 w 1965574"/>
              <a:gd name="connsiteY12" fmla="*/ 4363429 h 4514695"/>
              <a:gd name="connsiteX13" fmla="*/ 0 w 1965574"/>
              <a:gd name="connsiteY13" fmla="*/ 3998241 h 4514695"/>
              <a:gd name="connsiteX14" fmla="*/ 516455 w 1965574"/>
              <a:gd name="connsiteY14" fmla="*/ 3481787 h 4514695"/>
              <a:gd name="connsiteX15" fmla="*/ 1032909 w 1965574"/>
              <a:gd name="connsiteY15" fmla="*/ 3998241 h 4514695"/>
              <a:gd name="connsiteX16" fmla="*/ 516455 w 1965574"/>
              <a:gd name="connsiteY16" fmla="*/ 4514695 h 4514695"/>
              <a:gd name="connsiteX17" fmla="*/ 151266 w 1965574"/>
              <a:gd name="connsiteY17" fmla="*/ 4363429 h 451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5574" h="4514695">
                <a:moveTo>
                  <a:pt x="1083932" y="881642"/>
                </a:moveTo>
                <a:cubicBezTo>
                  <a:pt x="990472" y="788182"/>
                  <a:pt x="932666" y="659069"/>
                  <a:pt x="932666" y="516454"/>
                </a:cubicBezTo>
                <a:cubicBezTo>
                  <a:pt x="932666" y="231224"/>
                  <a:pt x="1163890" y="0"/>
                  <a:pt x="1449120" y="0"/>
                </a:cubicBezTo>
                <a:cubicBezTo>
                  <a:pt x="1734350" y="0"/>
                  <a:pt x="1965574" y="231224"/>
                  <a:pt x="1965574" y="516454"/>
                </a:cubicBezTo>
                <a:cubicBezTo>
                  <a:pt x="1965574" y="801684"/>
                  <a:pt x="1734350" y="1032908"/>
                  <a:pt x="1449120" y="1032908"/>
                </a:cubicBezTo>
                <a:cubicBezTo>
                  <a:pt x="1306505" y="1032908"/>
                  <a:pt x="1177391" y="975102"/>
                  <a:pt x="1083932" y="881642"/>
                </a:cubicBezTo>
                <a:close/>
                <a:moveTo>
                  <a:pt x="617600" y="2622535"/>
                </a:moveTo>
                <a:cubicBezTo>
                  <a:pt x="524140" y="2529076"/>
                  <a:pt x="466334" y="2399962"/>
                  <a:pt x="466334" y="2257347"/>
                </a:cubicBezTo>
                <a:cubicBezTo>
                  <a:pt x="466334" y="1972117"/>
                  <a:pt x="697558" y="1740893"/>
                  <a:pt x="982788" y="1740893"/>
                </a:cubicBezTo>
                <a:cubicBezTo>
                  <a:pt x="1268018" y="1740893"/>
                  <a:pt x="1499242" y="1972117"/>
                  <a:pt x="1499242" y="2257347"/>
                </a:cubicBezTo>
                <a:cubicBezTo>
                  <a:pt x="1499242" y="2542577"/>
                  <a:pt x="1268018" y="2773801"/>
                  <a:pt x="982788" y="2773801"/>
                </a:cubicBezTo>
                <a:cubicBezTo>
                  <a:pt x="840173" y="2773801"/>
                  <a:pt x="711059" y="2715995"/>
                  <a:pt x="617600" y="2622535"/>
                </a:cubicBezTo>
                <a:close/>
                <a:moveTo>
                  <a:pt x="151266" y="4363429"/>
                </a:moveTo>
                <a:cubicBezTo>
                  <a:pt x="57807" y="4269970"/>
                  <a:pt x="0" y="4140856"/>
                  <a:pt x="0" y="3998241"/>
                </a:cubicBezTo>
                <a:cubicBezTo>
                  <a:pt x="1" y="3713011"/>
                  <a:pt x="231225" y="3481787"/>
                  <a:pt x="516455" y="3481787"/>
                </a:cubicBezTo>
                <a:cubicBezTo>
                  <a:pt x="801684" y="3481787"/>
                  <a:pt x="1032909" y="3713011"/>
                  <a:pt x="1032909" y="3998241"/>
                </a:cubicBezTo>
                <a:cubicBezTo>
                  <a:pt x="1032909" y="4283471"/>
                  <a:pt x="801685" y="4514695"/>
                  <a:pt x="516455" y="4514695"/>
                </a:cubicBezTo>
                <a:cubicBezTo>
                  <a:pt x="373840" y="4514695"/>
                  <a:pt x="244726" y="4456889"/>
                  <a:pt x="151266" y="436342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CEA4C-3A6A-66E1-751B-51903C6E489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7248128" cy="6869688"/>
          </a:xfrm>
          <a:custGeom>
            <a:avLst/>
            <a:gdLst>
              <a:gd name="connsiteX0" fmla="*/ 0 w 7248128"/>
              <a:gd name="connsiteY0" fmla="*/ 0 h 6869688"/>
              <a:gd name="connsiteX1" fmla="*/ 2728659 w 7248128"/>
              <a:gd name="connsiteY1" fmla="*/ 0 h 6869688"/>
              <a:gd name="connsiteX2" fmla="*/ 2728662 w 7248128"/>
              <a:gd name="connsiteY2" fmla="*/ 0 h 6869688"/>
              <a:gd name="connsiteX3" fmla="*/ 3834696 w 7248128"/>
              <a:gd name="connsiteY3" fmla="*/ 1678335 h 6869688"/>
              <a:gd name="connsiteX4" fmla="*/ 3841685 w 7248128"/>
              <a:gd name="connsiteY4" fmla="*/ 1688941 h 6869688"/>
              <a:gd name="connsiteX5" fmla="*/ 3841683 w 7248128"/>
              <a:gd name="connsiteY5" fmla="*/ 1688942 h 6869688"/>
              <a:gd name="connsiteX6" fmla="*/ 3905637 w 7248128"/>
              <a:gd name="connsiteY6" fmla="*/ 1785988 h 6869688"/>
              <a:gd name="connsiteX7" fmla="*/ 3846898 w 7248128"/>
              <a:gd name="connsiteY7" fmla="*/ 1837859 h 6869688"/>
              <a:gd name="connsiteX8" fmla="*/ 3868671 w 7248128"/>
              <a:gd name="connsiteY8" fmla="*/ 2403763 h 6869688"/>
              <a:gd name="connsiteX9" fmla="*/ 4305584 w 7248128"/>
              <a:gd name="connsiteY9" fmla="*/ 2474985 h 6869688"/>
              <a:gd name="connsiteX10" fmla="*/ 4344797 w 7248128"/>
              <a:gd name="connsiteY10" fmla="*/ 2452384 h 6869688"/>
              <a:gd name="connsiteX11" fmla="*/ 4408449 w 7248128"/>
              <a:gd name="connsiteY11" fmla="*/ 2548972 h 6869688"/>
              <a:gd name="connsiteX12" fmla="*/ 4408451 w 7248128"/>
              <a:gd name="connsiteY12" fmla="*/ 2548970 h 6869688"/>
              <a:gd name="connsiteX13" fmla="*/ 4573462 w 7248128"/>
              <a:gd name="connsiteY13" fmla="*/ 2799365 h 6869688"/>
              <a:gd name="connsiteX14" fmla="*/ 4637114 w 7248128"/>
              <a:gd name="connsiteY14" fmla="*/ 2895953 h 6869688"/>
              <a:gd name="connsiteX15" fmla="*/ 4637113 w 7248128"/>
              <a:gd name="connsiteY15" fmla="*/ 2895954 h 6869688"/>
              <a:gd name="connsiteX16" fmla="*/ 4898072 w 7248128"/>
              <a:gd name="connsiteY16" fmla="*/ 3291942 h 6869688"/>
              <a:gd name="connsiteX17" fmla="*/ 4868289 w 7248128"/>
              <a:gd name="connsiteY17" fmla="*/ 3309108 h 6869688"/>
              <a:gd name="connsiteX18" fmla="*/ 4807488 w 7248128"/>
              <a:gd name="connsiteY18" fmla="*/ 3362800 h 6869688"/>
              <a:gd name="connsiteX19" fmla="*/ 4829261 w 7248128"/>
              <a:gd name="connsiteY19" fmla="*/ 3928704 h 6869688"/>
              <a:gd name="connsiteX20" fmla="*/ 5334365 w 7248128"/>
              <a:gd name="connsiteY20" fmla="*/ 3960622 h 6869688"/>
              <a:gd name="connsiteX21" fmla="*/ 5337129 w 7248128"/>
              <a:gd name="connsiteY21" fmla="*/ 3958182 h 6869688"/>
              <a:gd name="connsiteX22" fmla="*/ 5814948 w 7248128"/>
              <a:gd name="connsiteY22" fmla="*/ 4683242 h 6869688"/>
              <a:gd name="connsiteX23" fmla="*/ 5814949 w 7248128"/>
              <a:gd name="connsiteY23" fmla="*/ 4683241 h 6869688"/>
              <a:gd name="connsiteX24" fmla="*/ 5827157 w 7248128"/>
              <a:gd name="connsiteY24" fmla="*/ 4701766 h 6869688"/>
              <a:gd name="connsiteX25" fmla="*/ 5827156 w 7248128"/>
              <a:gd name="connsiteY25" fmla="*/ 4701767 h 6869688"/>
              <a:gd name="connsiteX26" fmla="*/ 5890807 w 7248128"/>
              <a:gd name="connsiteY26" fmla="*/ 4798354 h 6869688"/>
              <a:gd name="connsiteX27" fmla="*/ 5828878 w 7248128"/>
              <a:gd name="connsiteY27" fmla="*/ 4834048 h 6869688"/>
              <a:gd name="connsiteX28" fmla="*/ 5768078 w 7248128"/>
              <a:gd name="connsiteY28" fmla="*/ 4887739 h 6869688"/>
              <a:gd name="connsiteX29" fmla="*/ 5789851 w 7248128"/>
              <a:gd name="connsiteY29" fmla="*/ 5453644 h 6869688"/>
              <a:gd name="connsiteX30" fmla="*/ 6294955 w 7248128"/>
              <a:gd name="connsiteY30" fmla="*/ 5485562 h 6869688"/>
              <a:gd name="connsiteX31" fmla="*/ 6325757 w 7248128"/>
              <a:gd name="connsiteY31" fmla="*/ 5458362 h 6869688"/>
              <a:gd name="connsiteX32" fmla="*/ 6551572 w 7248128"/>
              <a:gd name="connsiteY32" fmla="*/ 5801021 h 6869688"/>
              <a:gd name="connsiteX33" fmla="*/ 6615716 w 7248128"/>
              <a:gd name="connsiteY33" fmla="*/ 5898355 h 6869688"/>
              <a:gd name="connsiteX34" fmla="*/ 7248128 w 7248128"/>
              <a:gd name="connsiteY34" fmla="*/ 6858000 h 6869688"/>
              <a:gd name="connsiteX35" fmla="*/ 7240426 w 7248128"/>
              <a:gd name="connsiteY35" fmla="*/ 6858000 h 6869688"/>
              <a:gd name="connsiteX36" fmla="*/ 7248128 w 7248128"/>
              <a:gd name="connsiteY36" fmla="*/ 6869688 h 6869688"/>
              <a:gd name="connsiteX37" fmla="*/ 0 w 7248128"/>
              <a:gd name="connsiteY37" fmla="*/ 6869688 h 6869688"/>
              <a:gd name="connsiteX38" fmla="*/ 0 w 7248128"/>
              <a:gd name="connsiteY38" fmla="*/ 6858000 h 686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48128" h="6869688">
                <a:moveTo>
                  <a:pt x="0" y="0"/>
                </a:moveTo>
                <a:lnTo>
                  <a:pt x="2728659" y="0"/>
                </a:lnTo>
                <a:lnTo>
                  <a:pt x="2728662" y="0"/>
                </a:lnTo>
                <a:lnTo>
                  <a:pt x="3834696" y="1678335"/>
                </a:lnTo>
                <a:lnTo>
                  <a:pt x="3841685" y="1688941"/>
                </a:lnTo>
                <a:lnTo>
                  <a:pt x="3841683" y="1688942"/>
                </a:lnTo>
                <a:lnTo>
                  <a:pt x="3905637" y="1785988"/>
                </a:lnTo>
                <a:lnTo>
                  <a:pt x="3846898" y="1837859"/>
                </a:lnTo>
                <a:cubicBezTo>
                  <a:pt x="3696640" y="2000142"/>
                  <a:pt x="3706388" y="2253506"/>
                  <a:pt x="3868671" y="2403763"/>
                </a:cubicBezTo>
                <a:cubicBezTo>
                  <a:pt x="3990383" y="2516457"/>
                  <a:pt x="4163328" y="2539146"/>
                  <a:pt x="4305584" y="2474985"/>
                </a:cubicBezTo>
                <a:lnTo>
                  <a:pt x="4344797" y="2452384"/>
                </a:lnTo>
                <a:lnTo>
                  <a:pt x="4408449" y="2548972"/>
                </a:lnTo>
                <a:lnTo>
                  <a:pt x="4408451" y="2548970"/>
                </a:lnTo>
                <a:lnTo>
                  <a:pt x="4573462" y="2799365"/>
                </a:lnTo>
                <a:lnTo>
                  <a:pt x="4637114" y="2895953"/>
                </a:lnTo>
                <a:lnTo>
                  <a:pt x="4637113" y="2895954"/>
                </a:lnTo>
                <a:lnTo>
                  <a:pt x="4898072" y="3291942"/>
                </a:lnTo>
                <a:lnTo>
                  <a:pt x="4868289" y="3309108"/>
                </a:lnTo>
                <a:cubicBezTo>
                  <a:pt x="4846663" y="3324612"/>
                  <a:pt x="4826270" y="3342514"/>
                  <a:pt x="4807488" y="3362800"/>
                </a:cubicBezTo>
                <a:cubicBezTo>
                  <a:pt x="4657230" y="3525083"/>
                  <a:pt x="4666978" y="3778447"/>
                  <a:pt x="4829261" y="3928704"/>
                </a:cubicBezTo>
                <a:cubicBezTo>
                  <a:pt x="4971258" y="4060180"/>
                  <a:pt x="5182990" y="4069151"/>
                  <a:pt x="5334365" y="3960622"/>
                </a:cubicBezTo>
                <a:lnTo>
                  <a:pt x="5337129" y="3958182"/>
                </a:lnTo>
                <a:lnTo>
                  <a:pt x="5814948" y="4683242"/>
                </a:lnTo>
                <a:lnTo>
                  <a:pt x="5814949" y="4683241"/>
                </a:lnTo>
                <a:lnTo>
                  <a:pt x="5827157" y="4701766"/>
                </a:lnTo>
                <a:lnTo>
                  <a:pt x="5827156" y="4701767"/>
                </a:lnTo>
                <a:lnTo>
                  <a:pt x="5890807" y="4798354"/>
                </a:lnTo>
                <a:lnTo>
                  <a:pt x="5828878" y="4834048"/>
                </a:lnTo>
                <a:cubicBezTo>
                  <a:pt x="5807253" y="4849552"/>
                  <a:pt x="5786860" y="4867454"/>
                  <a:pt x="5768078" y="4887739"/>
                </a:cubicBezTo>
                <a:cubicBezTo>
                  <a:pt x="5617820" y="5050022"/>
                  <a:pt x="5627568" y="5303386"/>
                  <a:pt x="5789851" y="5453644"/>
                </a:cubicBezTo>
                <a:cubicBezTo>
                  <a:pt x="5931848" y="5585119"/>
                  <a:pt x="6143580" y="5594091"/>
                  <a:pt x="6294955" y="5485562"/>
                </a:cubicBezTo>
                <a:lnTo>
                  <a:pt x="6325757" y="5458362"/>
                </a:lnTo>
                <a:lnTo>
                  <a:pt x="6551572" y="5801021"/>
                </a:lnTo>
                <a:lnTo>
                  <a:pt x="6615716" y="5898355"/>
                </a:lnTo>
                <a:lnTo>
                  <a:pt x="7248128" y="6858000"/>
                </a:lnTo>
                <a:lnTo>
                  <a:pt x="7240426" y="6858000"/>
                </a:lnTo>
                <a:lnTo>
                  <a:pt x="7248128" y="6869688"/>
                </a:lnTo>
                <a:lnTo>
                  <a:pt x="0" y="6869688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2EC175-713C-C300-C467-5239B61CC549}"/>
              </a:ext>
            </a:extLst>
          </p:cNvPr>
          <p:cNvSpPr/>
          <p:nvPr userDrawn="1"/>
        </p:nvSpPr>
        <p:spPr>
          <a:xfrm>
            <a:off x="6473691" y="1340768"/>
            <a:ext cx="5578021" cy="3000732"/>
          </a:xfrm>
          <a:custGeom>
            <a:avLst/>
            <a:gdLst>
              <a:gd name="connsiteX0" fmla="*/ 2553763 w 5578021"/>
              <a:gd name="connsiteY0" fmla="*/ 623710 h 3000732"/>
              <a:gd name="connsiteX1" fmla="*/ 2676952 w 5578021"/>
              <a:gd name="connsiteY1" fmla="*/ 623710 h 3000732"/>
              <a:gd name="connsiteX2" fmla="*/ 2677643 w 5578021"/>
              <a:gd name="connsiteY2" fmla="*/ 623710 h 3000732"/>
              <a:gd name="connsiteX3" fmla="*/ 3184821 w 5578021"/>
              <a:gd name="connsiteY3" fmla="*/ 623710 h 3000732"/>
              <a:gd name="connsiteX4" fmla="*/ 3976902 w 5578021"/>
              <a:gd name="connsiteY4" fmla="*/ 1825641 h 3000732"/>
              <a:gd name="connsiteX5" fmla="*/ 3469724 w 5578021"/>
              <a:gd name="connsiteY5" fmla="*/ 1825641 h 3000732"/>
              <a:gd name="connsiteX6" fmla="*/ 3469087 w 5578021"/>
              <a:gd name="connsiteY6" fmla="*/ 1825641 h 3000732"/>
              <a:gd name="connsiteX7" fmla="*/ 3425202 w 5578021"/>
              <a:gd name="connsiteY7" fmla="*/ 1825641 h 3000732"/>
              <a:gd name="connsiteX8" fmla="*/ 4199631 w 5578021"/>
              <a:gd name="connsiteY8" fmla="*/ 3000732 h 3000732"/>
              <a:gd name="connsiteX9" fmla="*/ 3909407 w 5578021"/>
              <a:gd name="connsiteY9" fmla="*/ 3000732 h 3000732"/>
              <a:gd name="connsiteX10" fmla="*/ 3134906 w 5578021"/>
              <a:gd name="connsiteY10" fmla="*/ 1825534 h 3000732"/>
              <a:gd name="connsiteX11" fmla="*/ 3345773 w 5578021"/>
              <a:gd name="connsiteY11" fmla="*/ 1825534 h 3000732"/>
              <a:gd name="connsiteX12" fmla="*/ 0 w 5578021"/>
              <a:gd name="connsiteY12" fmla="*/ 623710 h 3000732"/>
              <a:gd name="connsiteX13" fmla="*/ 477326 w 5578021"/>
              <a:gd name="connsiteY13" fmla="*/ 623710 h 3000732"/>
              <a:gd name="connsiteX14" fmla="*/ 1269335 w 5578021"/>
              <a:gd name="connsiteY14" fmla="*/ 1825534 h 3000732"/>
              <a:gd name="connsiteX15" fmla="*/ 1795739 w 5578021"/>
              <a:gd name="connsiteY15" fmla="*/ 1825534 h 3000732"/>
              <a:gd name="connsiteX16" fmla="*/ 1796431 w 5578021"/>
              <a:gd name="connsiteY16" fmla="*/ 1825534 h 3000732"/>
              <a:gd name="connsiteX17" fmla="*/ 1919832 w 5578021"/>
              <a:gd name="connsiteY17" fmla="*/ 1825534 h 3000732"/>
              <a:gd name="connsiteX18" fmla="*/ 2694332 w 5578021"/>
              <a:gd name="connsiteY18" fmla="*/ 3000732 h 3000732"/>
              <a:gd name="connsiteX19" fmla="*/ 2043533 w 5578021"/>
              <a:gd name="connsiteY19" fmla="*/ 3000732 h 3000732"/>
              <a:gd name="connsiteX20" fmla="*/ 1269157 w 5578021"/>
              <a:gd name="connsiteY20" fmla="*/ 1825641 h 3000732"/>
              <a:gd name="connsiteX21" fmla="*/ 880648 w 5578021"/>
              <a:gd name="connsiteY21" fmla="*/ 1825641 h 3000732"/>
              <a:gd name="connsiteX22" fmla="*/ 1655051 w 5578021"/>
              <a:gd name="connsiteY22" fmla="*/ 3000732 h 3000732"/>
              <a:gd name="connsiteX23" fmla="*/ 825188 w 5578021"/>
              <a:gd name="connsiteY23" fmla="*/ 3000732 h 3000732"/>
              <a:gd name="connsiteX24" fmla="*/ 50714 w 5578021"/>
              <a:gd name="connsiteY24" fmla="*/ 1825534 h 3000732"/>
              <a:gd name="connsiteX25" fmla="*/ 792011 w 5578021"/>
              <a:gd name="connsiteY25" fmla="*/ 1825534 h 3000732"/>
              <a:gd name="connsiteX26" fmla="*/ 3314132 w 5578021"/>
              <a:gd name="connsiteY26" fmla="*/ 0 h 3000732"/>
              <a:gd name="connsiteX27" fmla="*/ 4143888 w 5578021"/>
              <a:gd name="connsiteY27" fmla="*/ 0 h 3000732"/>
              <a:gd name="connsiteX28" fmla="*/ 5347998 w 5578021"/>
              <a:gd name="connsiteY28" fmla="*/ 1827184 h 3000732"/>
              <a:gd name="connsiteX29" fmla="*/ 4804660 w 5578021"/>
              <a:gd name="connsiteY29" fmla="*/ 1827184 h 3000732"/>
              <a:gd name="connsiteX30" fmla="*/ 5578021 w 5578021"/>
              <a:gd name="connsiteY30" fmla="*/ 3000732 h 3000732"/>
              <a:gd name="connsiteX31" fmla="*/ 4751402 w 5578021"/>
              <a:gd name="connsiteY31" fmla="*/ 3000732 h 3000732"/>
              <a:gd name="connsiteX32" fmla="*/ 3976902 w 5578021"/>
              <a:gd name="connsiteY32" fmla="*/ 1825534 h 3000732"/>
              <a:gd name="connsiteX33" fmla="*/ 4517156 w 5578021"/>
              <a:gd name="connsiteY33" fmla="*/ 1825534 h 3000732"/>
              <a:gd name="connsiteX34" fmla="*/ 934302 w 5578021"/>
              <a:gd name="connsiteY34" fmla="*/ 0 h 3000732"/>
              <a:gd name="connsiteX35" fmla="*/ 1764165 w 5578021"/>
              <a:gd name="connsiteY35" fmla="*/ 0 h 3000732"/>
              <a:gd name="connsiteX36" fmla="*/ 2174884 w 5578021"/>
              <a:gd name="connsiteY36" fmla="*/ 623232 h 3000732"/>
              <a:gd name="connsiteX37" fmla="*/ 1635568 w 5578021"/>
              <a:gd name="connsiteY37" fmla="*/ 623232 h 3000732"/>
              <a:gd name="connsiteX38" fmla="*/ 2427700 w 5578021"/>
              <a:gd name="connsiteY38" fmla="*/ 1825162 h 3000732"/>
              <a:gd name="connsiteX39" fmla="*/ 1919832 w 5578021"/>
              <a:gd name="connsiteY39" fmla="*/ 1825162 h 3000732"/>
              <a:gd name="connsiteX40" fmla="*/ 1127698 w 5578021"/>
              <a:gd name="connsiteY40" fmla="*/ 623231 h 3000732"/>
              <a:gd name="connsiteX41" fmla="*/ 1345021 w 5578021"/>
              <a:gd name="connsiteY41" fmla="*/ 623231 h 30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78021" h="3000732">
                <a:moveTo>
                  <a:pt x="2553763" y="623710"/>
                </a:moveTo>
                <a:lnTo>
                  <a:pt x="2676952" y="623710"/>
                </a:lnTo>
                <a:lnTo>
                  <a:pt x="2677643" y="623710"/>
                </a:lnTo>
                <a:lnTo>
                  <a:pt x="3184821" y="623710"/>
                </a:lnTo>
                <a:lnTo>
                  <a:pt x="3976902" y="1825641"/>
                </a:lnTo>
                <a:lnTo>
                  <a:pt x="3469724" y="1825641"/>
                </a:lnTo>
                <a:lnTo>
                  <a:pt x="3469087" y="1825641"/>
                </a:lnTo>
                <a:lnTo>
                  <a:pt x="3425202" y="1825641"/>
                </a:lnTo>
                <a:lnTo>
                  <a:pt x="4199631" y="3000732"/>
                </a:lnTo>
                <a:lnTo>
                  <a:pt x="3909407" y="3000732"/>
                </a:lnTo>
                <a:lnTo>
                  <a:pt x="3134906" y="1825534"/>
                </a:lnTo>
                <a:lnTo>
                  <a:pt x="3345773" y="1825534"/>
                </a:lnTo>
                <a:close/>
                <a:moveTo>
                  <a:pt x="0" y="623710"/>
                </a:moveTo>
                <a:lnTo>
                  <a:pt x="477326" y="623710"/>
                </a:lnTo>
                <a:lnTo>
                  <a:pt x="1269335" y="1825534"/>
                </a:lnTo>
                <a:lnTo>
                  <a:pt x="1795739" y="1825534"/>
                </a:lnTo>
                <a:lnTo>
                  <a:pt x="1796431" y="1825534"/>
                </a:lnTo>
                <a:lnTo>
                  <a:pt x="1919832" y="1825534"/>
                </a:lnTo>
                <a:lnTo>
                  <a:pt x="2694332" y="3000732"/>
                </a:lnTo>
                <a:lnTo>
                  <a:pt x="2043533" y="3000732"/>
                </a:lnTo>
                <a:lnTo>
                  <a:pt x="1269157" y="1825641"/>
                </a:lnTo>
                <a:lnTo>
                  <a:pt x="880648" y="1825641"/>
                </a:lnTo>
                <a:lnTo>
                  <a:pt x="1655051" y="3000732"/>
                </a:lnTo>
                <a:lnTo>
                  <a:pt x="825188" y="3000732"/>
                </a:lnTo>
                <a:lnTo>
                  <a:pt x="50714" y="1825534"/>
                </a:lnTo>
                <a:lnTo>
                  <a:pt x="792011" y="1825534"/>
                </a:lnTo>
                <a:close/>
                <a:moveTo>
                  <a:pt x="3314132" y="0"/>
                </a:moveTo>
                <a:lnTo>
                  <a:pt x="4143888" y="0"/>
                </a:lnTo>
                <a:lnTo>
                  <a:pt x="5347998" y="1827184"/>
                </a:lnTo>
                <a:lnTo>
                  <a:pt x="4804660" y="1827184"/>
                </a:lnTo>
                <a:lnTo>
                  <a:pt x="5578021" y="3000732"/>
                </a:lnTo>
                <a:lnTo>
                  <a:pt x="4751402" y="3000732"/>
                </a:lnTo>
                <a:lnTo>
                  <a:pt x="3976902" y="1825534"/>
                </a:lnTo>
                <a:lnTo>
                  <a:pt x="4517156" y="1825534"/>
                </a:lnTo>
                <a:close/>
                <a:moveTo>
                  <a:pt x="934302" y="0"/>
                </a:moveTo>
                <a:lnTo>
                  <a:pt x="1764165" y="0"/>
                </a:lnTo>
                <a:lnTo>
                  <a:pt x="2174884" y="623232"/>
                </a:lnTo>
                <a:lnTo>
                  <a:pt x="1635568" y="623232"/>
                </a:lnTo>
                <a:lnTo>
                  <a:pt x="2427700" y="1825162"/>
                </a:lnTo>
                <a:lnTo>
                  <a:pt x="1919832" y="1825162"/>
                </a:lnTo>
                <a:lnTo>
                  <a:pt x="1127698" y="623231"/>
                </a:lnTo>
                <a:lnTo>
                  <a:pt x="1345021" y="623231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FF2DF6-E888-4CFD-093D-362CC8983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FB3594-5AC6-A000-9242-A6239AAF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0775" y="317501"/>
            <a:ext cx="7959725" cy="8792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A0FE99D4-F048-B14B-CF5F-9726CE022B4C}"/>
              </a:ext>
            </a:extLst>
          </p:cNvPr>
          <p:cNvSpPr>
            <a:spLocks noGrp="1"/>
          </p:cNvSpPr>
          <p:nvPr userDrawn="1"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40D178-2148-4199-A598-C98AB4AC7018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A2345CB-86D6-4016-D580-F82C0AAE46E5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152ADF-D08C-7E85-B730-5CE162A21A0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71863" y="1531247"/>
            <a:ext cx="6748637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D631B8-C43C-62AE-93A1-379126882B3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07967" y="3056189"/>
            <a:ext cx="5812533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569D0B32-7E1F-E976-F5C2-6BA2A6481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92176" y="4581129"/>
            <a:ext cx="4828324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BDA5F8-15C8-D403-D1F7-12CFBC87F2EE}"/>
              </a:ext>
            </a:extLst>
          </p:cNvPr>
          <p:cNvSpPr/>
          <p:nvPr userDrawn="1"/>
        </p:nvSpPr>
        <p:spPr>
          <a:xfrm rot="7967797">
            <a:off x="5661464" y="475935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39DAE1-810E-F436-E4E7-644A89282A4E}"/>
              </a:ext>
            </a:extLst>
          </p:cNvPr>
          <p:cNvSpPr/>
          <p:nvPr userDrawn="1"/>
        </p:nvSpPr>
        <p:spPr>
          <a:xfrm rot="7967797">
            <a:off x="3740284" y="1709473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274A9F-63A9-79D4-7F6E-F8FC28DCAD03}"/>
              </a:ext>
            </a:extLst>
          </p:cNvPr>
          <p:cNvSpPr/>
          <p:nvPr userDrawn="1"/>
        </p:nvSpPr>
        <p:spPr>
          <a:xfrm rot="7967797">
            <a:off x="4700874" y="323441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&amp; Bullets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9DB7F-2923-81F8-A64B-1AC33AC4B993}"/>
              </a:ext>
            </a:extLst>
          </p:cNvPr>
          <p:cNvSpPr/>
          <p:nvPr userDrawn="1"/>
        </p:nvSpPr>
        <p:spPr>
          <a:xfrm>
            <a:off x="0" y="1340768"/>
            <a:ext cx="12192000" cy="5517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E70A94-CDD3-CD23-AE85-E43E39C28BF2}"/>
              </a:ext>
            </a:extLst>
          </p:cNvPr>
          <p:cNvSpPr/>
          <p:nvPr userDrawn="1"/>
        </p:nvSpPr>
        <p:spPr>
          <a:xfrm rot="7967797">
            <a:off x="5061293" y="3844705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B7366A-6784-BC69-2705-33E92A65041D}"/>
              </a:ext>
            </a:extLst>
          </p:cNvPr>
          <p:cNvSpPr/>
          <p:nvPr userDrawn="1"/>
        </p:nvSpPr>
        <p:spPr>
          <a:xfrm rot="7967797">
            <a:off x="3620265" y="1580697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C24F42-78EF-39E7-08AB-3446CF361F86}"/>
              </a:ext>
            </a:extLst>
          </p:cNvPr>
          <p:cNvSpPr/>
          <p:nvPr userDrawn="1"/>
        </p:nvSpPr>
        <p:spPr>
          <a:xfrm rot="7967797">
            <a:off x="5781807" y="4976710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ACE118-B205-1D9B-AC66-E707723305E6}"/>
              </a:ext>
            </a:extLst>
          </p:cNvPr>
          <p:cNvSpPr/>
          <p:nvPr userDrawn="1"/>
        </p:nvSpPr>
        <p:spPr>
          <a:xfrm rot="7967797">
            <a:off x="4340779" y="2712701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2EC175-713C-C300-C467-5239B61CC549}"/>
              </a:ext>
            </a:extLst>
          </p:cNvPr>
          <p:cNvSpPr/>
          <p:nvPr userDrawn="1"/>
        </p:nvSpPr>
        <p:spPr>
          <a:xfrm>
            <a:off x="6473691" y="1340768"/>
            <a:ext cx="5578021" cy="3000732"/>
          </a:xfrm>
          <a:custGeom>
            <a:avLst/>
            <a:gdLst>
              <a:gd name="connsiteX0" fmla="*/ 2553763 w 5578021"/>
              <a:gd name="connsiteY0" fmla="*/ 623710 h 3000732"/>
              <a:gd name="connsiteX1" fmla="*/ 2676952 w 5578021"/>
              <a:gd name="connsiteY1" fmla="*/ 623710 h 3000732"/>
              <a:gd name="connsiteX2" fmla="*/ 2677643 w 5578021"/>
              <a:gd name="connsiteY2" fmla="*/ 623710 h 3000732"/>
              <a:gd name="connsiteX3" fmla="*/ 3184821 w 5578021"/>
              <a:gd name="connsiteY3" fmla="*/ 623710 h 3000732"/>
              <a:gd name="connsiteX4" fmla="*/ 3976902 w 5578021"/>
              <a:gd name="connsiteY4" fmla="*/ 1825641 h 3000732"/>
              <a:gd name="connsiteX5" fmla="*/ 3469724 w 5578021"/>
              <a:gd name="connsiteY5" fmla="*/ 1825641 h 3000732"/>
              <a:gd name="connsiteX6" fmla="*/ 3469087 w 5578021"/>
              <a:gd name="connsiteY6" fmla="*/ 1825641 h 3000732"/>
              <a:gd name="connsiteX7" fmla="*/ 3425202 w 5578021"/>
              <a:gd name="connsiteY7" fmla="*/ 1825641 h 3000732"/>
              <a:gd name="connsiteX8" fmla="*/ 4199631 w 5578021"/>
              <a:gd name="connsiteY8" fmla="*/ 3000732 h 3000732"/>
              <a:gd name="connsiteX9" fmla="*/ 3909407 w 5578021"/>
              <a:gd name="connsiteY9" fmla="*/ 3000732 h 3000732"/>
              <a:gd name="connsiteX10" fmla="*/ 3134906 w 5578021"/>
              <a:gd name="connsiteY10" fmla="*/ 1825534 h 3000732"/>
              <a:gd name="connsiteX11" fmla="*/ 3345773 w 5578021"/>
              <a:gd name="connsiteY11" fmla="*/ 1825534 h 3000732"/>
              <a:gd name="connsiteX12" fmla="*/ 0 w 5578021"/>
              <a:gd name="connsiteY12" fmla="*/ 623710 h 3000732"/>
              <a:gd name="connsiteX13" fmla="*/ 477326 w 5578021"/>
              <a:gd name="connsiteY13" fmla="*/ 623710 h 3000732"/>
              <a:gd name="connsiteX14" fmla="*/ 1269335 w 5578021"/>
              <a:gd name="connsiteY14" fmla="*/ 1825534 h 3000732"/>
              <a:gd name="connsiteX15" fmla="*/ 1795739 w 5578021"/>
              <a:gd name="connsiteY15" fmla="*/ 1825534 h 3000732"/>
              <a:gd name="connsiteX16" fmla="*/ 1796431 w 5578021"/>
              <a:gd name="connsiteY16" fmla="*/ 1825534 h 3000732"/>
              <a:gd name="connsiteX17" fmla="*/ 1919832 w 5578021"/>
              <a:gd name="connsiteY17" fmla="*/ 1825534 h 3000732"/>
              <a:gd name="connsiteX18" fmla="*/ 2694332 w 5578021"/>
              <a:gd name="connsiteY18" fmla="*/ 3000732 h 3000732"/>
              <a:gd name="connsiteX19" fmla="*/ 2043533 w 5578021"/>
              <a:gd name="connsiteY19" fmla="*/ 3000732 h 3000732"/>
              <a:gd name="connsiteX20" fmla="*/ 1269157 w 5578021"/>
              <a:gd name="connsiteY20" fmla="*/ 1825641 h 3000732"/>
              <a:gd name="connsiteX21" fmla="*/ 880648 w 5578021"/>
              <a:gd name="connsiteY21" fmla="*/ 1825641 h 3000732"/>
              <a:gd name="connsiteX22" fmla="*/ 1655051 w 5578021"/>
              <a:gd name="connsiteY22" fmla="*/ 3000732 h 3000732"/>
              <a:gd name="connsiteX23" fmla="*/ 825188 w 5578021"/>
              <a:gd name="connsiteY23" fmla="*/ 3000732 h 3000732"/>
              <a:gd name="connsiteX24" fmla="*/ 50714 w 5578021"/>
              <a:gd name="connsiteY24" fmla="*/ 1825534 h 3000732"/>
              <a:gd name="connsiteX25" fmla="*/ 792011 w 5578021"/>
              <a:gd name="connsiteY25" fmla="*/ 1825534 h 3000732"/>
              <a:gd name="connsiteX26" fmla="*/ 3314132 w 5578021"/>
              <a:gd name="connsiteY26" fmla="*/ 0 h 3000732"/>
              <a:gd name="connsiteX27" fmla="*/ 4143888 w 5578021"/>
              <a:gd name="connsiteY27" fmla="*/ 0 h 3000732"/>
              <a:gd name="connsiteX28" fmla="*/ 5347998 w 5578021"/>
              <a:gd name="connsiteY28" fmla="*/ 1827184 h 3000732"/>
              <a:gd name="connsiteX29" fmla="*/ 4804660 w 5578021"/>
              <a:gd name="connsiteY29" fmla="*/ 1827184 h 3000732"/>
              <a:gd name="connsiteX30" fmla="*/ 5578021 w 5578021"/>
              <a:gd name="connsiteY30" fmla="*/ 3000732 h 3000732"/>
              <a:gd name="connsiteX31" fmla="*/ 4751402 w 5578021"/>
              <a:gd name="connsiteY31" fmla="*/ 3000732 h 3000732"/>
              <a:gd name="connsiteX32" fmla="*/ 3976902 w 5578021"/>
              <a:gd name="connsiteY32" fmla="*/ 1825534 h 3000732"/>
              <a:gd name="connsiteX33" fmla="*/ 4517156 w 5578021"/>
              <a:gd name="connsiteY33" fmla="*/ 1825534 h 3000732"/>
              <a:gd name="connsiteX34" fmla="*/ 934302 w 5578021"/>
              <a:gd name="connsiteY34" fmla="*/ 0 h 3000732"/>
              <a:gd name="connsiteX35" fmla="*/ 1764165 w 5578021"/>
              <a:gd name="connsiteY35" fmla="*/ 0 h 3000732"/>
              <a:gd name="connsiteX36" fmla="*/ 2174884 w 5578021"/>
              <a:gd name="connsiteY36" fmla="*/ 623232 h 3000732"/>
              <a:gd name="connsiteX37" fmla="*/ 1635568 w 5578021"/>
              <a:gd name="connsiteY37" fmla="*/ 623232 h 3000732"/>
              <a:gd name="connsiteX38" fmla="*/ 2427700 w 5578021"/>
              <a:gd name="connsiteY38" fmla="*/ 1825162 h 3000732"/>
              <a:gd name="connsiteX39" fmla="*/ 1919832 w 5578021"/>
              <a:gd name="connsiteY39" fmla="*/ 1825162 h 3000732"/>
              <a:gd name="connsiteX40" fmla="*/ 1127698 w 5578021"/>
              <a:gd name="connsiteY40" fmla="*/ 623231 h 3000732"/>
              <a:gd name="connsiteX41" fmla="*/ 1345021 w 5578021"/>
              <a:gd name="connsiteY41" fmla="*/ 623231 h 30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78021" h="3000732">
                <a:moveTo>
                  <a:pt x="2553763" y="623710"/>
                </a:moveTo>
                <a:lnTo>
                  <a:pt x="2676952" y="623710"/>
                </a:lnTo>
                <a:lnTo>
                  <a:pt x="2677643" y="623710"/>
                </a:lnTo>
                <a:lnTo>
                  <a:pt x="3184821" y="623710"/>
                </a:lnTo>
                <a:lnTo>
                  <a:pt x="3976902" y="1825641"/>
                </a:lnTo>
                <a:lnTo>
                  <a:pt x="3469724" y="1825641"/>
                </a:lnTo>
                <a:lnTo>
                  <a:pt x="3469087" y="1825641"/>
                </a:lnTo>
                <a:lnTo>
                  <a:pt x="3425202" y="1825641"/>
                </a:lnTo>
                <a:lnTo>
                  <a:pt x="4199631" y="3000732"/>
                </a:lnTo>
                <a:lnTo>
                  <a:pt x="3909407" y="3000732"/>
                </a:lnTo>
                <a:lnTo>
                  <a:pt x="3134906" y="1825534"/>
                </a:lnTo>
                <a:lnTo>
                  <a:pt x="3345773" y="1825534"/>
                </a:lnTo>
                <a:close/>
                <a:moveTo>
                  <a:pt x="0" y="623710"/>
                </a:moveTo>
                <a:lnTo>
                  <a:pt x="477326" y="623710"/>
                </a:lnTo>
                <a:lnTo>
                  <a:pt x="1269335" y="1825534"/>
                </a:lnTo>
                <a:lnTo>
                  <a:pt x="1795739" y="1825534"/>
                </a:lnTo>
                <a:lnTo>
                  <a:pt x="1796431" y="1825534"/>
                </a:lnTo>
                <a:lnTo>
                  <a:pt x="1919832" y="1825534"/>
                </a:lnTo>
                <a:lnTo>
                  <a:pt x="2694332" y="3000732"/>
                </a:lnTo>
                <a:lnTo>
                  <a:pt x="2043533" y="3000732"/>
                </a:lnTo>
                <a:lnTo>
                  <a:pt x="1269157" y="1825641"/>
                </a:lnTo>
                <a:lnTo>
                  <a:pt x="880648" y="1825641"/>
                </a:lnTo>
                <a:lnTo>
                  <a:pt x="1655051" y="3000732"/>
                </a:lnTo>
                <a:lnTo>
                  <a:pt x="825188" y="3000732"/>
                </a:lnTo>
                <a:lnTo>
                  <a:pt x="50714" y="1825534"/>
                </a:lnTo>
                <a:lnTo>
                  <a:pt x="792011" y="1825534"/>
                </a:lnTo>
                <a:close/>
                <a:moveTo>
                  <a:pt x="3314132" y="0"/>
                </a:moveTo>
                <a:lnTo>
                  <a:pt x="4143888" y="0"/>
                </a:lnTo>
                <a:lnTo>
                  <a:pt x="5347998" y="1827184"/>
                </a:lnTo>
                <a:lnTo>
                  <a:pt x="4804660" y="1827184"/>
                </a:lnTo>
                <a:lnTo>
                  <a:pt x="5578021" y="3000732"/>
                </a:lnTo>
                <a:lnTo>
                  <a:pt x="4751402" y="3000732"/>
                </a:lnTo>
                <a:lnTo>
                  <a:pt x="3976902" y="1825534"/>
                </a:lnTo>
                <a:lnTo>
                  <a:pt x="4517156" y="1825534"/>
                </a:lnTo>
                <a:close/>
                <a:moveTo>
                  <a:pt x="934302" y="0"/>
                </a:moveTo>
                <a:lnTo>
                  <a:pt x="1764165" y="0"/>
                </a:lnTo>
                <a:lnTo>
                  <a:pt x="2174884" y="623232"/>
                </a:lnTo>
                <a:lnTo>
                  <a:pt x="1635568" y="623232"/>
                </a:lnTo>
                <a:lnTo>
                  <a:pt x="2427700" y="1825162"/>
                </a:lnTo>
                <a:lnTo>
                  <a:pt x="1919832" y="1825162"/>
                </a:lnTo>
                <a:lnTo>
                  <a:pt x="1127698" y="623231"/>
                </a:lnTo>
                <a:lnTo>
                  <a:pt x="1345021" y="623231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FF2DF6-E888-4CFD-093D-362CC8983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E6D9984-F8E2-6603-501D-CB2416B67D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7248128" cy="6858000"/>
          </a:xfrm>
          <a:custGeom>
            <a:avLst/>
            <a:gdLst>
              <a:gd name="connsiteX0" fmla="*/ 0 w 7248128"/>
              <a:gd name="connsiteY0" fmla="*/ 0 h 6858000"/>
              <a:gd name="connsiteX1" fmla="*/ 2728662 w 7248128"/>
              <a:gd name="connsiteY1" fmla="*/ 0 h 6858000"/>
              <a:gd name="connsiteX2" fmla="*/ 3834696 w 7248128"/>
              <a:gd name="connsiteY2" fmla="*/ 1678335 h 6858000"/>
              <a:gd name="connsiteX3" fmla="*/ 3898840 w 7248128"/>
              <a:gd name="connsiteY3" fmla="*/ 1775670 h 6858000"/>
              <a:gd name="connsiteX4" fmla="*/ 3842882 w 7248128"/>
              <a:gd name="connsiteY4" fmla="*/ 1825086 h 6858000"/>
              <a:gd name="connsiteX5" fmla="*/ 3864655 w 7248128"/>
              <a:gd name="connsiteY5" fmla="*/ 2390990 h 6858000"/>
              <a:gd name="connsiteX6" fmla="*/ 4301568 w 7248128"/>
              <a:gd name="connsiteY6" fmla="*/ 2462212 h 6858000"/>
              <a:gd name="connsiteX7" fmla="*/ 4337593 w 7248128"/>
              <a:gd name="connsiteY7" fmla="*/ 2441448 h 6858000"/>
              <a:gd name="connsiteX8" fmla="*/ 4401244 w 7248128"/>
              <a:gd name="connsiteY8" fmla="*/ 2538035 h 6858000"/>
              <a:gd name="connsiteX9" fmla="*/ 4573462 w 7248128"/>
              <a:gd name="connsiteY9" fmla="*/ 2799365 h 6858000"/>
              <a:gd name="connsiteX10" fmla="*/ 4637114 w 7248128"/>
              <a:gd name="connsiteY10" fmla="*/ 2895953 h 6858000"/>
              <a:gd name="connsiteX11" fmla="*/ 4624196 w 7248128"/>
              <a:gd name="connsiteY11" fmla="*/ 2903398 h 6858000"/>
              <a:gd name="connsiteX12" fmla="*/ 4563396 w 7248128"/>
              <a:gd name="connsiteY12" fmla="*/ 2957090 h 6858000"/>
              <a:gd name="connsiteX13" fmla="*/ 4585169 w 7248128"/>
              <a:gd name="connsiteY13" fmla="*/ 3522994 h 6858000"/>
              <a:gd name="connsiteX14" fmla="*/ 5022082 w 7248128"/>
              <a:gd name="connsiteY14" fmla="*/ 3594216 h 6858000"/>
              <a:gd name="connsiteX15" fmla="*/ 5076576 w 7248128"/>
              <a:gd name="connsiteY15" fmla="*/ 3562807 h 6858000"/>
              <a:gd name="connsiteX16" fmla="*/ 5140227 w 7248128"/>
              <a:gd name="connsiteY16" fmla="*/ 3659394 h 6858000"/>
              <a:gd name="connsiteX17" fmla="*/ 5312445 w 7248128"/>
              <a:gd name="connsiteY17" fmla="*/ 3920724 h 6858000"/>
              <a:gd name="connsiteX18" fmla="*/ 5376097 w 7248128"/>
              <a:gd name="connsiteY18" fmla="*/ 4017312 h 6858000"/>
              <a:gd name="connsiteX19" fmla="*/ 5344711 w 7248128"/>
              <a:gd name="connsiteY19" fmla="*/ 4035402 h 6858000"/>
              <a:gd name="connsiteX20" fmla="*/ 5283910 w 7248128"/>
              <a:gd name="connsiteY20" fmla="*/ 4089094 h 6858000"/>
              <a:gd name="connsiteX21" fmla="*/ 5305683 w 7248128"/>
              <a:gd name="connsiteY21" fmla="*/ 4654999 h 6858000"/>
              <a:gd name="connsiteX22" fmla="*/ 5810787 w 7248128"/>
              <a:gd name="connsiteY22" fmla="*/ 4686916 h 6858000"/>
              <a:gd name="connsiteX23" fmla="*/ 5814949 w 7248128"/>
              <a:gd name="connsiteY23" fmla="*/ 4683241 h 6858000"/>
              <a:gd name="connsiteX24" fmla="*/ 6115080 w 7248128"/>
              <a:gd name="connsiteY24" fmla="*/ 5138672 h 6858000"/>
              <a:gd name="connsiteX25" fmla="*/ 6065224 w 7248128"/>
              <a:gd name="connsiteY25" fmla="*/ 5167407 h 6858000"/>
              <a:gd name="connsiteX26" fmla="*/ 6004424 w 7248128"/>
              <a:gd name="connsiteY26" fmla="*/ 5221099 h 6858000"/>
              <a:gd name="connsiteX27" fmla="*/ 6026197 w 7248128"/>
              <a:gd name="connsiteY27" fmla="*/ 5787003 h 6858000"/>
              <a:gd name="connsiteX28" fmla="*/ 6531301 w 7248128"/>
              <a:gd name="connsiteY28" fmla="*/ 5818921 h 6858000"/>
              <a:gd name="connsiteX29" fmla="*/ 6551572 w 7248128"/>
              <a:gd name="connsiteY29" fmla="*/ 5801021 h 6858000"/>
              <a:gd name="connsiteX30" fmla="*/ 6615716 w 7248128"/>
              <a:gd name="connsiteY30" fmla="*/ 5898355 h 6858000"/>
              <a:gd name="connsiteX31" fmla="*/ 7248128 w 7248128"/>
              <a:gd name="connsiteY31" fmla="*/ 6858000 h 6858000"/>
              <a:gd name="connsiteX32" fmla="*/ 0 w 7248128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48128" h="6858000">
                <a:moveTo>
                  <a:pt x="0" y="0"/>
                </a:moveTo>
                <a:lnTo>
                  <a:pt x="2728662" y="0"/>
                </a:lnTo>
                <a:lnTo>
                  <a:pt x="3834696" y="1678335"/>
                </a:lnTo>
                <a:lnTo>
                  <a:pt x="3898840" y="1775670"/>
                </a:lnTo>
                <a:lnTo>
                  <a:pt x="3842882" y="1825086"/>
                </a:lnTo>
                <a:cubicBezTo>
                  <a:pt x="3692624" y="1987368"/>
                  <a:pt x="3702372" y="2240732"/>
                  <a:pt x="3864655" y="2390990"/>
                </a:cubicBezTo>
                <a:cubicBezTo>
                  <a:pt x="3986367" y="2503684"/>
                  <a:pt x="4159312" y="2526373"/>
                  <a:pt x="4301568" y="2462212"/>
                </a:cubicBezTo>
                <a:lnTo>
                  <a:pt x="4337593" y="2441448"/>
                </a:lnTo>
                <a:lnTo>
                  <a:pt x="4401244" y="2538035"/>
                </a:lnTo>
                <a:lnTo>
                  <a:pt x="4573462" y="2799365"/>
                </a:lnTo>
                <a:lnTo>
                  <a:pt x="4637114" y="2895953"/>
                </a:lnTo>
                <a:lnTo>
                  <a:pt x="4624196" y="2903398"/>
                </a:lnTo>
                <a:cubicBezTo>
                  <a:pt x="4602571" y="2918902"/>
                  <a:pt x="4582178" y="2936805"/>
                  <a:pt x="4563396" y="2957090"/>
                </a:cubicBezTo>
                <a:cubicBezTo>
                  <a:pt x="4413138" y="3119373"/>
                  <a:pt x="4422886" y="3372737"/>
                  <a:pt x="4585169" y="3522994"/>
                </a:cubicBezTo>
                <a:cubicBezTo>
                  <a:pt x="4706881" y="3635688"/>
                  <a:pt x="4879826" y="3658378"/>
                  <a:pt x="5022082" y="3594216"/>
                </a:cubicBezTo>
                <a:lnTo>
                  <a:pt x="5076576" y="3562807"/>
                </a:lnTo>
                <a:lnTo>
                  <a:pt x="5140227" y="3659394"/>
                </a:lnTo>
                <a:lnTo>
                  <a:pt x="5312445" y="3920724"/>
                </a:lnTo>
                <a:lnTo>
                  <a:pt x="5376097" y="4017312"/>
                </a:lnTo>
                <a:lnTo>
                  <a:pt x="5344711" y="4035402"/>
                </a:lnTo>
                <a:cubicBezTo>
                  <a:pt x="5323086" y="4050907"/>
                  <a:pt x="5302692" y="4068809"/>
                  <a:pt x="5283910" y="4089094"/>
                </a:cubicBezTo>
                <a:cubicBezTo>
                  <a:pt x="5133653" y="4251376"/>
                  <a:pt x="5143400" y="4504740"/>
                  <a:pt x="5305683" y="4654999"/>
                </a:cubicBezTo>
                <a:cubicBezTo>
                  <a:pt x="5447680" y="4786474"/>
                  <a:pt x="5659411" y="4795445"/>
                  <a:pt x="5810787" y="4686916"/>
                </a:cubicBezTo>
                <a:lnTo>
                  <a:pt x="5814949" y="4683241"/>
                </a:lnTo>
                <a:lnTo>
                  <a:pt x="6115080" y="5138672"/>
                </a:lnTo>
                <a:lnTo>
                  <a:pt x="6065224" y="5167407"/>
                </a:lnTo>
                <a:cubicBezTo>
                  <a:pt x="6043599" y="5182912"/>
                  <a:pt x="6023206" y="5200813"/>
                  <a:pt x="6004424" y="5221099"/>
                </a:cubicBezTo>
                <a:cubicBezTo>
                  <a:pt x="5854166" y="5383381"/>
                  <a:pt x="5863914" y="5636745"/>
                  <a:pt x="6026197" y="5787003"/>
                </a:cubicBezTo>
                <a:cubicBezTo>
                  <a:pt x="6168194" y="5918479"/>
                  <a:pt x="6379926" y="5927450"/>
                  <a:pt x="6531301" y="5818921"/>
                </a:cubicBezTo>
                <a:lnTo>
                  <a:pt x="6551572" y="5801021"/>
                </a:lnTo>
                <a:lnTo>
                  <a:pt x="6615716" y="5898355"/>
                </a:lnTo>
                <a:lnTo>
                  <a:pt x="72481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FB3594-5AC6-A000-9242-A6239AAF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0775" y="317501"/>
            <a:ext cx="7959725" cy="8792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A0FE99D4-F048-B14B-CF5F-9726CE022B4C}"/>
              </a:ext>
            </a:extLst>
          </p:cNvPr>
          <p:cNvSpPr>
            <a:spLocks noGrp="1"/>
          </p:cNvSpPr>
          <p:nvPr userDrawn="1"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E13D48-ECC2-45BA-9C9E-90EF68CF6DC5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A2345CB-86D6-4016-D580-F82C0AAE46E5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3C4DD2-5203-C246-5766-047A19F42F8B}"/>
              </a:ext>
            </a:extLst>
          </p:cNvPr>
          <p:cNvSpPr/>
          <p:nvPr userDrawn="1"/>
        </p:nvSpPr>
        <p:spPr>
          <a:xfrm rot="7967797">
            <a:off x="5177296" y="3960708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E844AC-D350-30BE-F3DD-97AB9B4E95C7}"/>
              </a:ext>
            </a:extLst>
          </p:cNvPr>
          <p:cNvSpPr/>
          <p:nvPr userDrawn="1"/>
        </p:nvSpPr>
        <p:spPr>
          <a:xfrm rot="7967797">
            <a:off x="3736268" y="1696700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4BA3FC6-C0D2-37DD-9425-A1E5D4587A1C}"/>
              </a:ext>
            </a:extLst>
          </p:cNvPr>
          <p:cNvSpPr/>
          <p:nvPr userDrawn="1"/>
        </p:nvSpPr>
        <p:spPr>
          <a:xfrm rot="7967797">
            <a:off x="5897810" y="5092713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23E984-7BAE-B66C-4D9A-66DFAE4DC59B}"/>
              </a:ext>
            </a:extLst>
          </p:cNvPr>
          <p:cNvSpPr/>
          <p:nvPr userDrawn="1"/>
        </p:nvSpPr>
        <p:spPr>
          <a:xfrm rot="7967797">
            <a:off x="4456782" y="282870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152ADF-D08C-7E85-B730-5CE162A21A0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71863" y="1737583"/>
            <a:ext cx="6748637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D631B8-C43C-62AE-93A1-379126882B3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91944" y="2869586"/>
            <a:ext cx="6028556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569D0B32-7E1F-E976-F5C2-6BA2A6481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2024" y="4001591"/>
            <a:ext cx="5308476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3626521-00A9-195F-F599-980D3E6B9AE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60096" y="5133596"/>
            <a:ext cx="4660404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4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&amp; Bullets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34000C-6A83-2BE0-04C4-4A0CBA8DC07C}"/>
              </a:ext>
            </a:extLst>
          </p:cNvPr>
          <p:cNvSpPr/>
          <p:nvPr userDrawn="1"/>
        </p:nvSpPr>
        <p:spPr>
          <a:xfrm>
            <a:off x="0" y="1340768"/>
            <a:ext cx="12192000" cy="5517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E70A94-CDD3-CD23-AE85-E43E39C28BF2}"/>
              </a:ext>
            </a:extLst>
          </p:cNvPr>
          <p:cNvSpPr/>
          <p:nvPr userDrawn="1"/>
        </p:nvSpPr>
        <p:spPr>
          <a:xfrm rot="7967797">
            <a:off x="5061293" y="3844705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B7366A-6784-BC69-2705-33E92A65041D}"/>
              </a:ext>
            </a:extLst>
          </p:cNvPr>
          <p:cNvSpPr/>
          <p:nvPr userDrawn="1"/>
        </p:nvSpPr>
        <p:spPr>
          <a:xfrm rot="7967797">
            <a:off x="3620265" y="1580697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C24F42-78EF-39E7-08AB-3446CF361F86}"/>
              </a:ext>
            </a:extLst>
          </p:cNvPr>
          <p:cNvSpPr/>
          <p:nvPr userDrawn="1"/>
        </p:nvSpPr>
        <p:spPr>
          <a:xfrm rot="7967797">
            <a:off x="5781807" y="4976710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ACE118-B205-1D9B-AC66-E707723305E6}"/>
              </a:ext>
            </a:extLst>
          </p:cNvPr>
          <p:cNvSpPr/>
          <p:nvPr userDrawn="1"/>
        </p:nvSpPr>
        <p:spPr>
          <a:xfrm rot="7967797">
            <a:off x="4340779" y="2712701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E6D9984-F8E2-6603-501D-CB2416B67D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7248128" cy="6858000"/>
          </a:xfrm>
          <a:custGeom>
            <a:avLst/>
            <a:gdLst>
              <a:gd name="connsiteX0" fmla="*/ 0 w 7248128"/>
              <a:gd name="connsiteY0" fmla="*/ 0 h 6858000"/>
              <a:gd name="connsiteX1" fmla="*/ 2728662 w 7248128"/>
              <a:gd name="connsiteY1" fmla="*/ 0 h 6858000"/>
              <a:gd name="connsiteX2" fmla="*/ 3834696 w 7248128"/>
              <a:gd name="connsiteY2" fmla="*/ 1678335 h 6858000"/>
              <a:gd name="connsiteX3" fmla="*/ 3898840 w 7248128"/>
              <a:gd name="connsiteY3" fmla="*/ 1775670 h 6858000"/>
              <a:gd name="connsiteX4" fmla="*/ 3842882 w 7248128"/>
              <a:gd name="connsiteY4" fmla="*/ 1825086 h 6858000"/>
              <a:gd name="connsiteX5" fmla="*/ 3864655 w 7248128"/>
              <a:gd name="connsiteY5" fmla="*/ 2390990 h 6858000"/>
              <a:gd name="connsiteX6" fmla="*/ 4301568 w 7248128"/>
              <a:gd name="connsiteY6" fmla="*/ 2462212 h 6858000"/>
              <a:gd name="connsiteX7" fmla="*/ 4337593 w 7248128"/>
              <a:gd name="connsiteY7" fmla="*/ 2441448 h 6858000"/>
              <a:gd name="connsiteX8" fmla="*/ 4401244 w 7248128"/>
              <a:gd name="connsiteY8" fmla="*/ 2538035 h 6858000"/>
              <a:gd name="connsiteX9" fmla="*/ 4573462 w 7248128"/>
              <a:gd name="connsiteY9" fmla="*/ 2799365 h 6858000"/>
              <a:gd name="connsiteX10" fmla="*/ 4637114 w 7248128"/>
              <a:gd name="connsiteY10" fmla="*/ 2895953 h 6858000"/>
              <a:gd name="connsiteX11" fmla="*/ 4624196 w 7248128"/>
              <a:gd name="connsiteY11" fmla="*/ 2903398 h 6858000"/>
              <a:gd name="connsiteX12" fmla="*/ 4563396 w 7248128"/>
              <a:gd name="connsiteY12" fmla="*/ 2957090 h 6858000"/>
              <a:gd name="connsiteX13" fmla="*/ 4585169 w 7248128"/>
              <a:gd name="connsiteY13" fmla="*/ 3522994 h 6858000"/>
              <a:gd name="connsiteX14" fmla="*/ 5022082 w 7248128"/>
              <a:gd name="connsiteY14" fmla="*/ 3594216 h 6858000"/>
              <a:gd name="connsiteX15" fmla="*/ 5076576 w 7248128"/>
              <a:gd name="connsiteY15" fmla="*/ 3562807 h 6858000"/>
              <a:gd name="connsiteX16" fmla="*/ 5140227 w 7248128"/>
              <a:gd name="connsiteY16" fmla="*/ 3659394 h 6858000"/>
              <a:gd name="connsiteX17" fmla="*/ 5312445 w 7248128"/>
              <a:gd name="connsiteY17" fmla="*/ 3920724 h 6858000"/>
              <a:gd name="connsiteX18" fmla="*/ 5376097 w 7248128"/>
              <a:gd name="connsiteY18" fmla="*/ 4017312 h 6858000"/>
              <a:gd name="connsiteX19" fmla="*/ 5344711 w 7248128"/>
              <a:gd name="connsiteY19" fmla="*/ 4035402 h 6858000"/>
              <a:gd name="connsiteX20" fmla="*/ 5283910 w 7248128"/>
              <a:gd name="connsiteY20" fmla="*/ 4089094 h 6858000"/>
              <a:gd name="connsiteX21" fmla="*/ 5305683 w 7248128"/>
              <a:gd name="connsiteY21" fmla="*/ 4654999 h 6858000"/>
              <a:gd name="connsiteX22" fmla="*/ 5810787 w 7248128"/>
              <a:gd name="connsiteY22" fmla="*/ 4686916 h 6858000"/>
              <a:gd name="connsiteX23" fmla="*/ 5814949 w 7248128"/>
              <a:gd name="connsiteY23" fmla="*/ 4683241 h 6858000"/>
              <a:gd name="connsiteX24" fmla="*/ 6115080 w 7248128"/>
              <a:gd name="connsiteY24" fmla="*/ 5138672 h 6858000"/>
              <a:gd name="connsiteX25" fmla="*/ 6065224 w 7248128"/>
              <a:gd name="connsiteY25" fmla="*/ 5167407 h 6858000"/>
              <a:gd name="connsiteX26" fmla="*/ 6004424 w 7248128"/>
              <a:gd name="connsiteY26" fmla="*/ 5221099 h 6858000"/>
              <a:gd name="connsiteX27" fmla="*/ 6026197 w 7248128"/>
              <a:gd name="connsiteY27" fmla="*/ 5787003 h 6858000"/>
              <a:gd name="connsiteX28" fmla="*/ 6531301 w 7248128"/>
              <a:gd name="connsiteY28" fmla="*/ 5818921 h 6858000"/>
              <a:gd name="connsiteX29" fmla="*/ 6551572 w 7248128"/>
              <a:gd name="connsiteY29" fmla="*/ 5801021 h 6858000"/>
              <a:gd name="connsiteX30" fmla="*/ 6615716 w 7248128"/>
              <a:gd name="connsiteY30" fmla="*/ 5898355 h 6858000"/>
              <a:gd name="connsiteX31" fmla="*/ 7248128 w 7248128"/>
              <a:gd name="connsiteY31" fmla="*/ 6858000 h 6858000"/>
              <a:gd name="connsiteX32" fmla="*/ 0 w 7248128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48128" h="6858000">
                <a:moveTo>
                  <a:pt x="0" y="0"/>
                </a:moveTo>
                <a:lnTo>
                  <a:pt x="2728662" y="0"/>
                </a:lnTo>
                <a:lnTo>
                  <a:pt x="3834696" y="1678335"/>
                </a:lnTo>
                <a:lnTo>
                  <a:pt x="3898840" y="1775670"/>
                </a:lnTo>
                <a:lnTo>
                  <a:pt x="3842882" y="1825086"/>
                </a:lnTo>
                <a:cubicBezTo>
                  <a:pt x="3692624" y="1987368"/>
                  <a:pt x="3702372" y="2240732"/>
                  <a:pt x="3864655" y="2390990"/>
                </a:cubicBezTo>
                <a:cubicBezTo>
                  <a:pt x="3986367" y="2503684"/>
                  <a:pt x="4159312" y="2526373"/>
                  <a:pt x="4301568" y="2462212"/>
                </a:cubicBezTo>
                <a:lnTo>
                  <a:pt x="4337593" y="2441448"/>
                </a:lnTo>
                <a:lnTo>
                  <a:pt x="4401244" y="2538035"/>
                </a:lnTo>
                <a:lnTo>
                  <a:pt x="4573462" y="2799365"/>
                </a:lnTo>
                <a:lnTo>
                  <a:pt x="4637114" y="2895953"/>
                </a:lnTo>
                <a:lnTo>
                  <a:pt x="4624196" y="2903398"/>
                </a:lnTo>
                <a:cubicBezTo>
                  <a:pt x="4602571" y="2918902"/>
                  <a:pt x="4582178" y="2936805"/>
                  <a:pt x="4563396" y="2957090"/>
                </a:cubicBezTo>
                <a:cubicBezTo>
                  <a:pt x="4413138" y="3119373"/>
                  <a:pt x="4422886" y="3372737"/>
                  <a:pt x="4585169" y="3522994"/>
                </a:cubicBezTo>
                <a:cubicBezTo>
                  <a:pt x="4706881" y="3635688"/>
                  <a:pt x="4879826" y="3658378"/>
                  <a:pt x="5022082" y="3594216"/>
                </a:cubicBezTo>
                <a:lnTo>
                  <a:pt x="5076576" y="3562807"/>
                </a:lnTo>
                <a:lnTo>
                  <a:pt x="5140227" y="3659394"/>
                </a:lnTo>
                <a:lnTo>
                  <a:pt x="5312445" y="3920724"/>
                </a:lnTo>
                <a:lnTo>
                  <a:pt x="5376097" y="4017312"/>
                </a:lnTo>
                <a:lnTo>
                  <a:pt x="5344711" y="4035402"/>
                </a:lnTo>
                <a:cubicBezTo>
                  <a:pt x="5323086" y="4050907"/>
                  <a:pt x="5302692" y="4068809"/>
                  <a:pt x="5283910" y="4089094"/>
                </a:cubicBezTo>
                <a:cubicBezTo>
                  <a:pt x="5133653" y="4251376"/>
                  <a:pt x="5143400" y="4504740"/>
                  <a:pt x="5305683" y="4654999"/>
                </a:cubicBezTo>
                <a:cubicBezTo>
                  <a:pt x="5447680" y="4786474"/>
                  <a:pt x="5659411" y="4795445"/>
                  <a:pt x="5810787" y="4686916"/>
                </a:cubicBezTo>
                <a:lnTo>
                  <a:pt x="5814949" y="4683241"/>
                </a:lnTo>
                <a:lnTo>
                  <a:pt x="6115080" y="5138672"/>
                </a:lnTo>
                <a:lnTo>
                  <a:pt x="6065224" y="5167407"/>
                </a:lnTo>
                <a:cubicBezTo>
                  <a:pt x="6043599" y="5182912"/>
                  <a:pt x="6023206" y="5200813"/>
                  <a:pt x="6004424" y="5221099"/>
                </a:cubicBezTo>
                <a:cubicBezTo>
                  <a:pt x="5854166" y="5383381"/>
                  <a:pt x="5863914" y="5636745"/>
                  <a:pt x="6026197" y="5787003"/>
                </a:cubicBezTo>
                <a:cubicBezTo>
                  <a:pt x="6168194" y="5918479"/>
                  <a:pt x="6379926" y="5927450"/>
                  <a:pt x="6531301" y="5818921"/>
                </a:cubicBezTo>
                <a:lnTo>
                  <a:pt x="6551572" y="5801021"/>
                </a:lnTo>
                <a:lnTo>
                  <a:pt x="6615716" y="5898355"/>
                </a:lnTo>
                <a:lnTo>
                  <a:pt x="72481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32064C1-3861-A570-F298-C041F4C348AF}"/>
              </a:ext>
            </a:extLst>
          </p:cNvPr>
          <p:cNvSpPr/>
          <p:nvPr userDrawn="1"/>
        </p:nvSpPr>
        <p:spPr>
          <a:xfrm>
            <a:off x="6473691" y="1340768"/>
            <a:ext cx="5578021" cy="3000732"/>
          </a:xfrm>
          <a:custGeom>
            <a:avLst/>
            <a:gdLst>
              <a:gd name="connsiteX0" fmla="*/ 2553763 w 5578021"/>
              <a:gd name="connsiteY0" fmla="*/ 623710 h 3000732"/>
              <a:gd name="connsiteX1" fmla="*/ 2676952 w 5578021"/>
              <a:gd name="connsiteY1" fmla="*/ 623710 h 3000732"/>
              <a:gd name="connsiteX2" fmla="*/ 2677643 w 5578021"/>
              <a:gd name="connsiteY2" fmla="*/ 623710 h 3000732"/>
              <a:gd name="connsiteX3" fmla="*/ 3184821 w 5578021"/>
              <a:gd name="connsiteY3" fmla="*/ 623710 h 3000732"/>
              <a:gd name="connsiteX4" fmla="*/ 3976902 w 5578021"/>
              <a:gd name="connsiteY4" fmla="*/ 1825641 h 3000732"/>
              <a:gd name="connsiteX5" fmla="*/ 3469724 w 5578021"/>
              <a:gd name="connsiteY5" fmla="*/ 1825641 h 3000732"/>
              <a:gd name="connsiteX6" fmla="*/ 3469087 w 5578021"/>
              <a:gd name="connsiteY6" fmla="*/ 1825641 h 3000732"/>
              <a:gd name="connsiteX7" fmla="*/ 3425202 w 5578021"/>
              <a:gd name="connsiteY7" fmla="*/ 1825641 h 3000732"/>
              <a:gd name="connsiteX8" fmla="*/ 4199631 w 5578021"/>
              <a:gd name="connsiteY8" fmla="*/ 3000732 h 3000732"/>
              <a:gd name="connsiteX9" fmla="*/ 3909407 w 5578021"/>
              <a:gd name="connsiteY9" fmla="*/ 3000732 h 3000732"/>
              <a:gd name="connsiteX10" fmla="*/ 3134906 w 5578021"/>
              <a:gd name="connsiteY10" fmla="*/ 1825534 h 3000732"/>
              <a:gd name="connsiteX11" fmla="*/ 3345773 w 5578021"/>
              <a:gd name="connsiteY11" fmla="*/ 1825534 h 3000732"/>
              <a:gd name="connsiteX12" fmla="*/ 0 w 5578021"/>
              <a:gd name="connsiteY12" fmla="*/ 623710 h 3000732"/>
              <a:gd name="connsiteX13" fmla="*/ 477326 w 5578021"/>
              <a:gd name="connsiteY13" fmla="*/ 623710 h 3000732"/>
              <a:gd name="connsiteX14" fmla="*/ 1269335 w 5578021"/>
              <a:gd name="connsiteY14" fmla="*/ 1825534 h 3000732"/>
              <a:gd name="connsiteX15" fmla="*/ 1795739 w 5578021"/>
              <a:gd name="connsiteY15" fmla="*/ 1825534 h 3000732"/>
              <a:gd name="connsiteX16" fmla="*/ 1796431 w 5578021"/>
              <a:gd name="connsiteY16" fmla="*/ 1825534 h 3000732"/>
              <a:gd name="connsiteX17" fmla="*/ 1919832 w 5578021"/>
              <a:gd name="connsiteY17" fmla="*/ 1825534 h 3000732"/>
              <a:gd name="connsiteX18" fmla="*/ 2694332 w 5578021"/>
              <a:gd name="connsiteY18" fmla="*/ 3000732 h 3000732"/>
              <a:gd name="connsiteX19" fmla="*/ 2043533 w 5578021"/>
              <a:gd name="connsiteY19" fmla="*/ 3000732 h 3000732"/>
              <a:gd name="connsiteX20" fmla="*/ 1269157 w 5578021"/>
              <a:gd name="connsiteY20" fmla="*/ 1825641 h 3000732"/>
              <a:gd name="connsiteX21" fmla="*/ 880648 w 5578021"/>
              <a:gd name="connsiteY21" fmla="*/ 1825641 h 3000732"/>
              <a:gd name="connsiteX22" fmla="*/ 1655051 w 5578021"/>
              <a:gd name="connsiteY22" fmla="*/ 3000732 h 3000732"/>
              <a:gd name="connsiteX23" fmla="*/ 825188 w 5578021"/>
              <a:gd name="connsiteY23" fmla="*/ 3000732 h 3000732"/>
              <a:gd name="connsiteX24" fmla="*/ 50714 w 5578021"/>
              <a:gd name="connsiteY24" fmla="*/ 1825534 h 3000732"/>
              <a:gd name="connsiteX25" fmla="*/ 792011 w 5578021"/>
              <a:gd name="connsiteY25" fmla="*/ 1825534 h 3000732"/>
              <a:gd name="connsiteX26" fmla="*/ 3314132 w 5578021"/>
              <a:gd name="connsiteY26" fmla="*/ 0 h 3000732"/>
              <a:gd name="connsiteX27" fmla="*/ 4143888 w 5578021"/>
              <a:gd name="connsiteY27" fmla="*/ 0 h 3000732"/>
              <a:gd name="connsiteX28" fmla="*/ 5347998 w 5578021"/>
              <a:gd name="connsiteY28" fmla="*/ 1827184 h 3000732"/>
              <a:gd name="connsiteX29" fmla="*/ 4804660 w 5578021"/>
              <a:gd name="connsiteY29" fmla="*/ 1827184 h 3000732"/>
              <a:gd name="connsiteX30" fmla="*/ 5578021 w 5578021"/>
              <a:gd name="connsiteY30" fmla="*/ 3000732 h 3000732"/>
              <a:gd name="connsiteX31" fmla="*/ 4751402 w 5578021"/>
              <a:gd name="connsiteY31" fmla="*/ 3000732 h 3000732"/>
              <a:gd name="connsiteX32" fmla="*/ 3976902 w 5578021"/>
              <a:gd name="connsiteY32" fmla="*/ 1825534 h 3000732"/>
              <a:gd name="connsiteX33" fmla="*/ 4517156 w 5578021"/>
              <a:gd name="connsiteY33" fmla="*/ 1825534 h 3000732"/>
              <a:gd name="connsiteX34" fmla="*/ 934302 w 5578021"/>
              <a:gd name="connsiteY34" fmla="*/ 0 h 3000732"/>
              <a:gd name="connsiteX35" fmla="*/ 1764165 w 5578021"/>
              <a:gd name="connsiteY35" fmla="*/ 0 h 3000732"/>
              <a:gd name="connsiteX36" fmla="*/ 2174884 w 5578021"/>
              <a:gd name="connsiteY36" fmla="*/ 623232 h 3000732"/>
              <a:gd name="connsiteX37" fmla="*/ 1635568 w 5578021"/>
              <a:gd name="connsiteY37" fmla="*/ 623232 h 3000732"/>
              <a:gd name="connsiteX38" fmla="*/ 2427700 w 5578021"/>
              <a:gd name="connsiteY38" fmla="*/ 1825162 h 3000732"/>
              <a:gd name="connsiteX39" fmla="*/ 1919832 w 5578021"/>
              <a:gd name="connsiteY39" fmla="*/ 1825162 h 3000732"/>
              <a:gd name="connsiteX40" fmla="*/ 1127698 w 5578021"/>
              <a:gd name="connsiteY40" fmla="*/ 623231 h 3000732"/>
              <a:gd name="connsiteX41" fmla="*/ 1345021 w 5578021"/>
              <a:gd name="connsiteY41" fmla="*/ 623231 h 30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78021" h="3000732">
                <a:moveTo>
                  <a:pt x="2553763" y="623710"/>
                </a:moveTo>
                <a:lnTo>
                  <a:pt x="2676952" y="623710"/>
                </a:lnTo>
                <a:lnTo>
                  <a:pt x="2677643" y="623710"/>
                </a:lnTo>
                <a:lnTo>
                  <a:pt x="3184821" y="623710"/>
                </a:lnTo>
                <a:lnTo>
                  <a:pt x="3976902" y="1825641"/>
                </a:lnTo>
                <a:lnTo>
                  <a:pt x="3469724" y="1825641"/>
                </a:lnTo>
                <a:lnTo>
                  <a:pt x="3469087" y="1825641"/>
                </a:lnTo>
                <a:lnTo>
                  <a:pt x="3425202" y="1825641"/>
                </a:lnTo>
                <a:lnTo>
                  <a:pt x="4199631" y="3000732"/>
                </a:lnTo>
                <a:lnTo>
                  <a:pt x="3909407" y="3000732"/>
                </a:lnTo>
                <a:lnTo>
                  <a:pt x="3134906" y="1825534"/>
                </a:lnTo>
                <a:lnTo>
                  <a:pt x="3345773" y="1825534"/>
                </a:lnTo>
                <a:close/>
                <a:moveTo>
                  <a:pt x="0" y="623710"/>
                </a:moveTo>
                <a:lnTo>
                  <a:pt x="477326" y="623710"/>
                </a:lnTo>
                <a:lnTo>
                  <a:pt x="1269335" y="1825534"/>
                </a:lnTo>
                <a:lnTo>
                  <a:pt x="1795739" y="1825534"/>
                </a:lnTo>
                <a:lnTo>
                  <a:pt x="1796431" y="1825534"/>
                </a:lnTo>
                <a:lnTo>
                  <a:pt x="1919832" y="1825534"/>
                </a:lnTo>
                <a:lnTo>
                  <a:pt x="2694332" y="3000732"/>
                </a:lnTo>
                <a:lnTo>
                  <a:pt x="2043533" y="3000732"/>
                </a:lnTo>
                <a:lnTo>
                  <a:pt x="1269157" y="1825641"/>
                </a:lnTo>
                <a:lnTo>
                  <a:pt x="880648" y="1825641"/>
                </a:lnTo>
                <a:lnTo>
                  <a:pt x="1655051" y="3000732"/>
                </a:lnTo>
                <a:lnTo>
                  <a:pt x="825188" y="3000732"/>
                </a:lnTo>
                <a:lnTo>
                  <a:pt x="50714" y="1825534"/>
                </a:lnTo>
                <a:lnTo>
                  <a:pt x="792011" y="1825534"/>
                </a:lnTo>
                <a:close/>
                <a:moveTo>
                  <a:pt x="3314132" y="0"/>
                </a:moveTo>
                <a:lnTo>
                  <a:pt x="4143888" y="0"/>
                </a:lnTo>
                <a:lnTo>
                  <a:pt x="5347998" y="1827184"/>
                </a:lnTo>
                <a:lnTo>
                  <a:pt x="4804660" y="1827184"/>
                </a:lnTo>
                <a:lnTo>
                  <a:pt x="5578021" y="3000732"/>
                </a:lnTo>
                <a:lnTo>
                  <a:pt x="4751402" y="3000732"/>
                </a:lnTo>
                <a:lnTo>
                  <a:pt x="3976902" y="1825534"/>
                </a:lnTo>
                <a:lnTo>
                  <a:pt x="4517156" y="1825534"/>
                </a:lnTo>
                <a:close/>
                <a:moveTo>
                  <a:pt x="934302" y="0"/>
                </a:moveTo>
                <a:lnTo>
                  <a:pt x="1764165" y="0"/>
                </a:lnTo>
                <a:lnTo>
                  <a:pt x="2174884" y="623232"/>
                </a:lnTo>
                <a:lnTo>
                  <a:pt x="1635568" y="623232"/>
                </a:lnTo>
                <a:lnTo>
                  <a:pt x="2427700" y="1825162"/>
                </a:lnTo>
                <a:lnTo>
                  <a:pt x="1919832" y="1825162"/>
                </a:lnTo>
                <a:lnTo>
                  <a:pt x="1127698" y="623231"/>
                </a:lnTo>
                <a:lnTo>
                  <a:pt x="1345021" y="623231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FB3594-5AC6-A000-9242-A6239AAF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0775" y="317501"/>
            <a:ext cx="7959725" cy="8792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152ADF-D08C-7E85-B730-5CE162A21A0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71863" y="1737583"/>
            <a:ext cx="6748637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D631B8-C43C-62AE-93A1-379126882B3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91944" y="2869586"/>
            <a:ext cx="6028556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569D0B32-7E1F-E976-F5C2-6BA2A6481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2024" y="4001591"/>
            <a:ext cx="5308476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3626521-00A9-195F-F599-980D3E6B9AE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60096" y="5133596"/>
            <a:ext cx="4660404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A0FE99D4-F048-B14B-CF5F-9726CE022B4C}"/>
              </a:ext>
            </a:extLst>
          </p:cNvPr>
          <p:cNvSpPr>
            <a:spLocks noGrp="1"/>
          </p:cNvSpPr>
          <p:nvPr userDrawn="1"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C7A356-FC9E-4751-B361-5FE09169BD7D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A2345CB-86D6-4016-D580-F82C0AAE46E5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3C4DD2-5203-C246-5766-047A19F42F8B}"/>
              </a:ext>
            </a:extLst>
          </p:cNvPr>
          <p:cNvSpPr/>
          <p:nvPr userDrawn="1"/>
        </p:nvSpPr>
        <p:spPr>
          <a:xfrm rot="7967797">
            <a:off x="5177296" y="3960708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E844AC-D350-30BE-F3DD-97AB9B4E95C7}"/>
              </a:ext>
            </a:extLst>
          </p:cNvPr>
          <p:cNvSpPr/>
          <p:nvPr userDrawn="1"/>
        </p:nvSpPr>
        <p:spPr>
          <a:xfrm rot="7967797">
            <a:off x="3736268" y="1696700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4BA3FC6-C0D2-37DD-9425-A1E5D4587A1C}"/>
              </a:ext>
            </a:extLst>
          </p:cNvPr>
          <p:cNvSpPr/>
          <p:nvPr userDrawn="1"/>
        </p:nvSpPr>
        <p:spPr>
          <a:xfrm rot="7967797">
            <a:off x="5897810" y="5092713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23E984-7BAE-B66C-4D9A-66DFAE4DC59B}"/>
              </a:ext>
            </a:extLst>
          </p:cNvPr>
          <p:cNvSpPr/>
          <p:nvPr userDrawn="1"/>
        </p:nvSpPr>
        <p:spPr>
          <a:xfrm rot="7967797">
            <a:off x="4456782" y="282870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204411-601A-FB3A-51C2-F9F4DEA08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42712AC-E094-39C6-B203-F744684EE17F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260"/>
          <a:stretch/>
        </p:blipFill>
        <p:spPr>
          <a:xfrm>
            <a:off x="-1" y="0"/>
            <a:ext cx="12192001" cy="68952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5B154E-0EF7-F785-2677-2BCB1619312F}"/>
              </a:ext>
            </a:extLst>
          </p:cNvPr>
          <p:cNvGrpSpPr/>
          <p:nvPr userDrawn="1"/>
        </p:nvGrpSpPr>
        <p:grpSpPr>
          <a:xfrm>
            <a:off x="2684114" y="0"/>
            <a:ext cx="9130966" cy="6858001"/>
            <a:chOff x="3021801" y="0"/>
            <a:chExt cx="913096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92C83D-6AF3-BE87-DB82-05C7BE79FF13}"/>
                </a:ext>
              </a:extLst>
            </p:cNvPr>
            <p:cNvSpPr/>
            <p:nvPr userDrawn="1"/>
          </p:nvSpPr>
          <p:spPr>
            <a:xfrm>
              <a:off x="3021801" y="0"/>
              <a:ext cx="6128775" cy="4653136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CD00F5-3AEA-1AEA-835C-91584F025C8F}"/>
                </a:ext>
              </a:extLst>
            </p:cNvPr>
            <p:cNvSpPr/>
            <p:nvPr userDrawn="1"/>
          </p:nvSpPr>
          <p:spPr>
            <a:xfrm>
              <a:off x="6078346" y="5535436"/>
              <a:ext cx="6074421" cy="1322565"/>
            </a:xfrm>
            <a:custGeom>
              <a:avLst/>
              <a:gdLst>
                <a:gd name="connsiteX0" fmla="*/ 4018834 w 6074421"/>
                <a:gd name="connsiteY0" fmla="*/ 0 h 1322565"/>
                <a:gd name="connsiteX1" fmla="*/ 4476239 w 6074421"/>
                <a:gd name="connsiteY1" fmla="*/ 0 h 1322565"/>
                <a:gd name="connsiteX2" fmla="*/ 5223886 w 6074421"/>
                <a:gd name="connsiteY2" fmla="*/ 0 h 1322565"/>
                <a:gd name="connsiteX3" fmla="*/ 6074421 w 6074421"/>
                <a:gd name="connsiteY3" fmla="*/ 1290659 h 1322565"/>
                <a:gd name="connsiteX4" fmla="*/ 5326774 w 6074421"/>
                <a:gd name="connsiteY4" fmla="*/ 1290659 h 1322565"/>
                <a:gd name="connsiteX5" fmla="*/ 5325576 w 6074421"/>
                <a:gd name="connsiteY5" fmla="*/ 1290659 h 1322565"/>
                <a:gd name="connsiteX6" fmla="*/ 4869426 w 6074421"/>
                <a:gd name="connsiteY6" fmla="*/ 1290659 h 1322565"/>
                <a:gd name="connsiteX7" fmla="*/ 3305578 w 6074421"/>
                <a:gd name="connsiteY7" fmla="*/ 0 h 1322565"/>
                <a:gd name="connsiteX8" fmla="*/ 3616636 w 6074421"/>
                <a:gd name="connsiteY8" fmla="*/ 0 h 1322565"/>
                <a:gd name="connsiteX9" fmla="*/ 4467228 w 6074421"/>
                <a:gd name="connsiteY9" fmla="*/ 1290659 h 1322565"/>
                <a:gd name="connsiteX10" fmla="*/ 4290542 w 6074421"/>
                <a:gd name="connsiteY10" fmla="*/ 1290659 h 1322565"/>
                <a:gd name="connsiteX11" fmla="*/ 4311568 w 6074421"/>
                <a:gd name="connsiteY11" fmla="*/ 1322565 h 1322565"/>
                <a:gd name="connsiteX12" fmla="*/ 3422251 w 6074421"/>
                <a:gd name="connsiteY12" fmla="*/ 1322565 h 1322565"/>
                <a:gd name="connsiteX13" fmla="*/ 3401224 w 6074421"/>
                <a:gd name="connsiteY13" fmla="*/ 1290658 h 1322565"/>
                <a:gd name="connsiteX14" fmla="*/ 4156170 w 6074421"/>
                <a:gd name="connsiteY14" fmla="*/ 1290658 h 1322565"/>
                <a:gd name="connsiteX15" fmla="*/ 1325675 w 6074421"/>
                <a:gd name="connsiteY15" fmla="*/ 0 h 1322565"/>
                <a:gd name="connsiteX16" fmla="*/ 1870285 w 6074421"/>
                <a:gd name="connsiteY16" fmla="*/ 0 h 1322565"/>
                <a:gd name="connsiteX17" fmla="*/ 2003286 w 6074421"/>
                <a:gd name="connsiteY17" fmla="*/ 0 h 1322565"/>
                <a:gd name="connsiteX18" fmla="*/ 2853876 w 6074421"/>
                <a:gd name="connsiteY18" fmla="*/ 1290659 h 1322565"/>
                <a:gd name="connsiteX19" fmla="*/ 2721617 w 6074421"/>
                <a:gd name="connsiteY19" fmla="*/ 1290659 h 1322565"/>
                <a:gd name="connsiteX20" fmla="*/ 2720876 w 6074421"/>
                <a:gd name="connsiteY20" fmla="*/ 1290659 h 1322565"/>
                <a:gd name="connsiteX21" fmla="*/ 2176266 w 6074421"/>
                <a:gd name="connsiteY21" fmla="*/ 1290659 h 1322565"/>
                <a:gd name="connsiteX22" fmla="*/ 0 w 6074421"/>
                <a:gd name="connsiteY22" fmla="*/ 0 h 1322565"/>
                <a:gd name="connsiteX23" fmla="*/ 889431 w 6074421"/>
                <a:gd name="connsiteY23" fmla="*/ 0 h 1322565"/>
                <a:gd name="connsiteX24" fmla="*/ 1761023 w 6074421"/>
                <a:gd name="connsiteY24" fmla="*/ 1322565 h 1322565"/>
                <a:gd name="connsiteX25" fmla="*/ 871592 w 6074421"/>
                <a:gd name="connsiteY25" fmla="*/ 1322565 h 132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74421" h="1322565">
                  <a:moveTo>
                    <a:pt x="4018834" y="0"/>
                  </a:moveTo>
                  <a:lnTo>
                    <a:pt x="4476239" y="0"/>
                  </a:lnTo>
                  <a:lnTo>
                    <a:pt x="5223886" y="0"/>
                  </a:lnTo>
                  <a:lnTo>
                    <a:pt x="6074421" y="1290659"/>
                  </a:lnTo>
                  <a:lnTo>
                    <a:pt x="5326774" y="1290659"/>
                  </a:lnTo>
                  <a:lnTo>
                    <a:pt x="5325576" y="1290659"/>
                  </a:lnTo>
                  <a:lnTo>
                    <a:pt x="4869426" y="1290659"/>
                  </a:lnTo>
                  <a:close/>
                  <a:moveTo>
                    <a:pt x="3305578" y="0"/>
                  </a:moveTo>
                  <a:lnTo>
                    <a:pt x="3616636" y="0"/>
                  </a:lnTo>
                  <a:lnTo>
                    <a:pt x="4467228" y="1290659"/>
                  </a:lnTo>
                  <a:lnTo>
                    <a:pt x="4290542" y="1290659"/>
                  </a:lnTo>
                  <a:lnTo>
                    <a:pt x="4311568" y="1322565"/>
                  </a:lnTo>
                  <a:lnTo>
                    <a:pt x="3422251" y="1322565"/>
                  </a:lnTo>
                  <a:lnTo>
                    <a:pt x="3401224" y="1290658"/>
                  </a:lnTo>
                  <a:lnTo>
                    <a:pt x="4156170" y="1290658"/>
                  </a:lnTo>
                  <a:close/>
                  <a:moveTo>
                    <a:pt x="1325675" y="0"/>
                  </a:moveTo>
                  <a:lnTo>
                    <a:pt x="1870285" y="0"/>
                  </a:lnTo>
                  <a:lnTo>
                    <a:pt x="2003286" y="0"/>
                  </a:lnTo>
                  <a:lnTo>
                    <a:pt x="2853876" y="1290659"/>
                  </a:lnTo>
                  <a:lnTo>
                    <a:pt x="2721617" y="1290659"/>
                  </a:lnTo>
                  <a:lnTo>
                    <a:pt x="2720876" y="1290659"/>
                  </a:lnTo>
                  <a:lnTo>
                    <a:pt x="2176266" y="1290659"/>
                  </a:lnTo>
                  <a:close/>
                  <a:moveTo>
                    <a:pt x="0" y="0"/>
                  </a:moveTo>
                  <a:lnTo>
                    <a:pt x="889431" y="0"/>
                  </a:lnTo>
                  <a:lnTo>
                    <a:pt x="1761023" y="1322565"/>
                  </a:lnTo>
                  <a:lnTo>
                    <a:pt x="871592" y="1322565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 w="406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277BA2B-AFBE-DD4A-C1A8-F6CF00EACE36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/>
              <a:t>` 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9AB42-4405-932B-DBA6-49BE0874EBF9}"/>
              </a:ext>
            </a:extLst>
          </p:cNvPr>
          <p:cNvSpPr/>
          <p:nvPr userDrawn="1"/>
        </p:nvSpPr>
        <p:spPr>
          <a:xfrm>
            <a:off x="0" y="2852936"/>
            <a:ext cx="12192000" cy="3370064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3308350"/>
            <a:ext cx="11049000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5108369"/>
            <a:ext cx="11049000" cy="69689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4929565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8F09-5F84-424D-B78B-48F1A3F936B7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961732-1C3C-E768-46B1-17808B08E5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&amp; Text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8EF76A-91D2-1B5F-5D82-066561787C92}"/>
              </a:ext>
            </a:extLst>
          </p:cNvPr>
          <p:cNvSpPr/>
          <p:nvPr userDrawn="1"/>
        </p:nvSpPr>
        <p:spPr>
          <a:xfrm>
            <a:off x="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05B4EB-5176-AFDD-B7B8-CA0B0850E95C}"/>
              </a:ext>
            </a:extLst>
          </p:cNvPr>
          <p:cNvSpPr/>
          <p:nvPr userDrawn="1"/>
        </p:nvSpPr>
        <p:spPr>
          <a:xfrm>
            <a:off x="5471116" y="0"/>
            <a:ext cx="6720885" cy="6858000"/>
          </a:xfrm>
          <a:custGeom>
            <a:avLst/>
            <a:gdLst>
              <a:gd name="connsiteX0" fmla="*/ 0 w 6720885"/>
              <a:gd name="connsiteY0" fmla="*/ 0 h 6858000"/>
              <a:gd name="connsiteX1" fmla="*/ 6720885 w 6720885"/>
              <a:gd name="connsiteY1" fmla="*/ 0 h 6858000"/>
              <a:gd name="connsiteX2" fmla="*/ 6720885 w 6720885"/>
              <a:gd name="connsiteY2" fmla="*/ 6858000 h 6858000"/>
              <a:gd name="connsiteX3" fmla="*/ 4519592 w 67208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0885" h="6858000">
                <a:moveTo>
                  <a:pt x="0" y="0"/>
                </a:moveTo>
                <a:lnTo>
                  <a:pt x="6720885" y="0"/>
                </a:lnTo>
                <a:lnTo>
                  <a:pt x="6720885" y="6858000"/>
                </a:lnTo>
                <a:lnTo>
                  <a:pt x="4519592" y="6858000"/>
                </a:lnTo>
                <a:close/>
              </a:path>
            </a:pathLst>
          </a:custGeom>
          <a:solidFill>
            <a:schemeClr val="tx2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Freeform 86">
            <a:extLst>
              <a:ext uri="{FF2B5EF4-FFF2-40B4-BE49-F238E27FC236}">
                <a16:creationId xmlns:a16="http://schemas.microsoft.com/office/drawing/2014/main" id="{1CD0BAF5-BEDF-B8B6-50DB-130811412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4289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8ABE3299-157D-5B63-6DB2-3F5DA736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629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26AF9A5E-8EBF-27AE-7545-1F0670AE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947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1478A9-512B-98F6-C50E-83774E86EA9B}"/>
              </a:ext>
            </a:extLst>
          </p:cNvPr>
          <p:cNvSpPr/>
          <p:nvPr userDrawn="1"/>
        </p:nvSpPr>
        <p:spPr>
          <a:xfrm>
            <a:off x="0" y="2572326"/>
            <a:ext cx="12216680" cy="42973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CC2574-CDCF-4FCD-A136-013E58831B9F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4C2AF78-F8D0-AB54-183C-15A7038C4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3626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5967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1284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4" name="Freeform 86">
            <a:extLst>
              <a:ext uri="{FF2B5EF4-FFF2-40B4-BE49-F238E27FC236}">
                <a16:creationId xmlns:a16="http://schemas.microsoft.com/office/drawing/2014/main" id="{9711EC7B-6343-83C0-C6C3-42E1220FD7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0012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5" name="Freeform 86">
            <a:extLst>
              <a:ext uri="{FF2B5EF4-FFF2-40B4-BE49-F238E27FC236}">
                <a16:creationId xmlns:a16="http://schemas.microsoft.com/office/drawing/2014/main" id="{AA61DB70-369F-03DF-DFA3-8F524528AA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5330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6" name="Freeform 86">
            <a:extLst>
              <a:ext uri="{FF2B5EF4-FFF2-40B4-BE49-F238E27FC236}">
                <a16:creationId xmlns:a16="http://schemas.microsoft.com/office/drawing/2014/main" id="{21A6BAD4-D4C5-0698-87F9-48D3FC8AA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7671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B13A66-0F94-C642-0FA3-C9BEDDBB444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23626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845967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01284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5A79CA-318B-35D1-DBF5-6A132AE77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&amp; Text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120CAC-1AAA-542B-EAC4-A65070A064D7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8EEC2C8-8191-ED09-1B00-85C28FEE0BB1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0" name="Freeform 86">
            <a:extLst>
              <a:ext uri="{FF2B5EF4-FFF2-40B4-BE49-F238E27FC236}">
                <a16:creationId xmlns:a16="http://schemas.microsoft.com/office/drawing/2014/main" id="{1CD0BAF5-BEDF-B8B6-50DB-130811412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4289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8ABE3299-157D-5B63-6DB2-3F5DA736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629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26AF9A5E-8EBF-27AE-7545-1F0670AE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947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1478A9-512B-98F6-C50E-83774E86EA9B}"/>
              </a:ext>
            </a:extLst>
          </p:cNvPr>
          <p:cNvSpPr/>
          <p:nvPr userDrawn="1"/>
        </p:nvSpPr>
        <p:spPr>
          <a:xfrm>
            <a:off x="0" y="2572326"/>
            <a:ext cx="12216680" cy="42973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A6B63-D207-46CB-AAA3-042ECC4B33D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4C2AF78-F8D0-AB54-183C-15A7038C4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3626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5967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1284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4" name="Freeform 86">
            <a:extLst>
              <a:ext uri="{FF2B5EF4-FFF2-40B4-BE49-F238E27FC236}">
                <a16:creationId xmlns:a16="http://schemas.microsoft.com/office/drawing/2014/main" id="{9711EC7B-6343-83C0-C6C3-42E1220FD7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0012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5" name="Freeform 86">
            <a:extLst>
              <a:ext uri="{FF2B5EF4-FFF2-40B4-BE49-F238E27FC236}">
                <a16:creationId xmlns:a16="http://schemas.microsoft.com/office/drawing/2014/main" id="{AA61DB70-369F-03DF-DFA3-8F524528AA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5330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6" name="Freeform 86">
            <a:extLst>
              <a:ext uri="{FF2B5EF4-FFF2-40B4-BE49-F238E27FC236}">
                <a16:creationId xmlns:a16="http://schemas.microsoft.com/office/drawing/2014/main" id="{21A6BAD4-D4C5-0698-87F9-48D3FC8AA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7671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B13A66-0F94-C642-0FA3-C9BEDDBB444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23626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845967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01284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5A79CA-318B-35D1-DBF5-6A132AE77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&amp; Text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0C470A3-1BD8-3CAE-FD1E-524C745C0BD1}"/>
              </a:ext>
            </a:extLst>
          </p:cNvPr>
          <p:cNvSpPr/>
          <p:nvPr userDrawn="1"/>
        </p:nvSpPr>
        <p:spPr>
          <a:xfrm>
            <a:off x="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BB8E884-F441-1421-F5ED-79C271C71163}"/>
              </a:ext>
            </a:extLst>
          </p:cNvPr>
          <p:cNvSpPr/>
          <p:nvPr userDrawn="1"/>
        </p:nvSpPr>
        <p:spPr>
          <a:xfrm>
            <a:off x="5471116" y="0"/>
            <a:ext cx="6720885" cy="6858000"/>
          </a:xfrm>
          <a:custGeom>
            <a:avLst/>
            <a:gdLst>
              <a:gd name="connsiteX0" fmla="*/ 0 w 6720885"/>
              <a:gd name="connsiteY0" fmla="*/ 0 h 6858000"/>
              <a:gd name="connsiteX1" fmla="*/ 6720885 w 6720885"/>
              <a:gd name="connsiteY1" fmla="*/ 0 h 6858000"/>
              <a:gd name="connsiteX2" fmla="*/ 6720885 w 6720885"/>
              <a:gd name="connsiteY2" fmla="*/ 6858000 h 6858000"/>
              <a:gd name="connsiteX3" fmla="*/ 4519592 w 67208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0885" h="6858000">
                <a:moveTo>
                  <a:pt x="0" y="0"/>
                </a:moveTo>
                <a:lnTo>
                  <a:pt x="6720885" y="0"/>
                </a:lnTo>
                <a:lnTo>
                  <a:pt x="6720885" y="6858000"/>
                </a:lnTo>
                <a:lnTo>
                  <a:pt x="4519592" y="6858000"/>
                </a:lnTo>
                <a:close/>
              </a:path>
            </a:pathLst>
          </a:custGeom>
          <a:solidFill>
            <a:schemeClr val="tx2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8ABE3299-157D-5B63-6DB2-3F5DA736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63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26AF9A5E-8EBF-27AE-7545-1F0670AE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37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0" name="Freeform 86">
            <a:extLst>
              <a:ext uri="{FF2B5EF4-FFF2-40B4-BE49-F238E27FC236}">
                <a16:creationId xmlns:a16="http://schemas.microsoft.com/office/drawing/2014/main" id="{1CD0BAF5-BEDF-B8B6-50DB-13081141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11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1C20C124-402D-A5C0-2E1C-5E9C22A1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636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38F2EF-DDEE-DA7E-2F8D-30B32E035BD4}"/>
              </a:ext>
            </a:extLst>
          </p:cNvPr>
          <p:cNvSpPr/>
          <p:nvPr userDrawn="1"/>
        </p:nvSpPr>
        <p:spPr>
          <a:xfrm>
            <a:off x="0" y="2572326"/>
            <a:ext cx="12216680" cy="42973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6FC71E-3DE1-4890-9614-E84270DA21B5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4C2AF78-F8D0-AB54-183C-15A7038C471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50374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5348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5400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4" name="Freeform 86">
            <a:extLst>
              <a:ext uri="{FF2B5EF4-FFF2-40B4-BE49-F238E27FC236}">
                <a16:creationId xmlns:a16="http://schemas.microsoft.com/office/drawing/2014/main" id="{9711EC7B-6343-83C0-C6C3-42E1220FD7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83046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5" name="Freeform 86">
            <a:extLst>
              <a:ext uri="{FF2B5EF4-FFF2-40B4-BE49-F238E27FC236}">
                <a16:creationId xmlns:a16="http://schemas.microsoft.com/office/drawing/2014/main" id="{AA61DB70-369F-03DF-DFA3-8F524528AA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1420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6" name="Freeform 86">
            <a:extLst>
              <a:ext uri="{FF2B5EF4-FFF2-40B4-BE49-F238E27FC236}">
                <a16:creationId xmlns:a16="http://schemas.microsoft.com/office/drawing/2014/main" id="{21A6BAD4-D4C5-0698-87F9-48D3FC8AA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6393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B13A66-0F94-C642-0FA3-C9BEDDBB444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50374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05348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95400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41699144-9448-5DE2-5E67-D708D0D89E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960322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id="{5FEB6051-C724-5B85-3F51-C57BF1E787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8019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DA42640-2C84-DF63-8B61-E7CD73346B2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960322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&amp; Text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8ABE3299-157D-5B63-6DB2-3F5DA736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63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26AF9A5E-8EBF-27AE-7545-1F0670AE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37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0" name="Freeform 86">
            <a:extLst>
              <a:ext uri="{FF2B5EF4-FFF2-40B4-BE49-F238E27FC236}">
                <a16:creationId xmlns:a16="http://schemas.microsoft.com/office/drawing/2014/main" id="{1CD0BAF5-BEDF-B8B6-50DB-13081141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11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1C20C124-402D-A5C0-2E1C-5E9C22A1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636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38F2EF-DDEE-DA7E-2F8D-30B32E035BD4}"/>
              </a:ext>
            </a:extLst>
          </p:cNvPr>
          <p:cNvSpPr/>
          <p:nvPr userDrawn="1"/>
        </p:nvSpPr>
        <p:spPr>
          <a:xfrm>
            <a:off x="0" y="2572326"/>
            <a:ext cx="12216680" cy="42973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7E74D-DE62-4C61-9962-B7D2BDB7928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4C2AF78-F8D0-AB54-183C-15A7038C471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50374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5348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5400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4" name="Freeform 86">
            <a:extLst>
              <a:ext uri="{FF2B5EF4-FFF2-40B4-BE49-F238E27FC236}">
                <a16:creationId xmlns:a16="http://schemas.microsoft.com/office/drawing/2014/main" id="{9711EC7B-6343-83C0-C6C3-42E1220FD7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83046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5" name="Freeform 86">
            <a:extLst>
              <a:ext uri="{FF2B5EF4-FFF2-40B4-BE49-F238E27FC236}">
                <a16:creationId xmlns:a16="http://schemas.microsoft.com/office/drawing/2014/main" id="{AA61DB70-369F-03DF-DFA3-8F524528AA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1420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6" name="Freeform 86">
            <a:extLst>
              <a:ext uri="{FF2B5EF4-FFF2-40B4-BE49-F238E27FC236}">
                <a16:creationId xmlns:a16="http://schemas.microsoft.com/office/drawing/2014/main" id="{21A6BAD4-D4C5-0698-87F9-48D3FC8AA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6393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B13A66-0F94-C642-0FA3-C9BEDDBB444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50374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05348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95400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41699144-9448-5DE2-5E67-D708D0D89E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960322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id="{5FEB6051-C724-5B85-3F51-C57BF1E787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8019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DA42640-2C84-DF63-8B61-E7CD73346B2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960322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7394892" y="330073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2995265" y="330073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5195078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3C599-0A39-2A3D-56CC-4DBDF0DE8A4D}"/>
              </a:ext>
            </a:extLst>
          </p:cNvPr>
          <p:cNvSpPr>
            <a:spLocks/>
          </p:cNvSpPr>
          <p:nvPr userDrawn="1"/>
        </p:nvSpPr>
        <p:spPr>
          <a:xfrm>
            <a:off x="9594703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795453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27888-6D19-4C97-815D-89C945A64466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316067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6817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E1B0B56-92EC-D9E8-9BAB-3F519C431B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968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718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16067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6817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6256" y="453394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6629" y="453394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14530" y="249234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14157" y="249234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6256" y="419374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6629" y="419374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11963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4343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11963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79556889-9AA9-27DB-55B6-24E5D346F0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11963" y="5911924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AC74CD8-FB94-757A-9CED-4612547742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11963" y="5562392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341C5F6-078C-98D1-3EFB-C595CBBC6623}"/>
              </a:ext>
            </a:extLst>
          </p:cNvPr>
          <p:cNvSpPr>
            <a:spLocks/>
          </p:cNvSpPr>
          <p:nvPr userDrawn="1"/>
        </p:nvSpPr>
        <p:spPr>
          <a:xfrm>
            <a:off x="5190599" y="4681357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7" name="Picture Placeholder 19">
            <a:extLst>
              <a:ext uri="{FF2B5EF4-FFF2-40B4-BE49-F238E27FC236}">
                <a16:creationId xmlns:a16="http://schemas.microsoft.com/office/drawing/2014/main" id="{062FA4BB-ED51-0A2A-3149-8B33FB13D4A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09864" y="3878791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2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Team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7394892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299526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519507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3C599-0A39-2A3D-56CC-4DBDF0DE8A4D}"/>
              </a:ext>
            </a:extLst>
          </p:cNvPr>
          <p:cNvSpPr>
            <a:spLocks/>
          </p:cNvSpPr>
          <p:nvPr userDrawn="1"/>
        </p:nvSpPr>
        <p:spPr>
          <a:xfrm>
            <a:off x="959470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79545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F7477-D9CA-462A-BD7A-10A0494CA9A5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606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681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E1B0B56-92EC-D9E8-9BAB-3F519C431B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96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71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606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681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6256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662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1453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14157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6256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662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1196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434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1196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6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8507412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410778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630759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190797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C5859-E14A-4B3F-97C7-4E2E98E49410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2933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2723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2933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28776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14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2705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26677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8776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914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448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2686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448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5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518982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738963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299001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820561-0770-4486-AB29-36F52AAEE0A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1137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0927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1137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118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30909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1118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0652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0890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0652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lid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7394892" y="330073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2995265" y="330073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5195078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3C599-0A39-2A3D-56CC-4DBDF0DE8A4D}"/>
              </a:ext>
            </a:extLst>
          </p:cNvPr>
          <p:cNvSpPr>
            <a:spLocks/>
          </p:cNvSpPr>
          <p:nvPr userDrawn="1"/>
        </p:nvSpPr>
        <p:spPr>
          <a:xfrm>
            <a:off x="9594703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795453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A65218-C135-4B2C-AC7F-34285F1DDC09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316067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6817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E1B0B56-92EC-D9E8-9BAB-3F519C431B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968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718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16067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6817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6256" y="453394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6629" y="453394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14530" y="249234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14157" y="249234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6256" y="419374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6629" y="419374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11963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4343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11963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79556889-9AA9-27DB-55B6-24E5D346F0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11963" y="5904304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AC74CD8-FB94-757A-9CED-4612547742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11963" y="5562392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341C5F6-078C-98D1-3EFB-C595CBBC6623}"/>
              </a:ext>
            </a:extLst>
          </p:cNvPr>
          <p:cNvSpPr>
            <a:spLocks/>
          </p:cNvSpPr>
          <p:nvPr userDrawn="1"/>
        </p:nvSpPr>
        <p:spPr>
          <a:xfrm>
            <a:off x="5190599" y="4681357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7" name="Picture Placeholder 19">
            <a:extLst>
              <a:ext uri="{FF2B5EF4-FFF2-40B4-BE49-F238E27FC236}">
                <a16:creationId xmlns:a16="http://schemas.microsoft.com/office/drawing/2014/main" id="{062FA4BB-ED51-0A2A-3149-8B33FB13D4A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09864" y="3878791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5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Team Slid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F0F67A-17E2-0C36-B5B4-501F2C643453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E6E9D10-0105-4EC6-71FA-D846EC85C108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7394892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299526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519507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3C599-0A39-2A3D-56CC-4DBDF0DE8A4D}"/>
              </a:ext>
            </a:extLst>
          </p:cNvPr>
          <p:cNvSpPr>
            <a:spLocks/>
          </p:cNvSpPr>
          <p:nvPr userDrawn="1"/>
        </p:nvSpPr>
        <p:spPr>
          <a:xfrm>
            <a:off x="959470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79545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508C03-D516-4F15-8B50-AF5EED177397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606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681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E1B0B56-92EC-D9E8-9BAB-3F519C431B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96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71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606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681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6256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662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1453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14157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6256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662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1196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434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1196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633EEB1-2DF1-2409-B695-04CF80D0E0D7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28BFEFB-D0B3-3475-AE03-3065946A7E1D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50" t="8966" r="14280"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EF36E08-9CD9-78F0-8FE7-EB5F437A6EDA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31783-3EAE-CE0D-3EAF-F6773458C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819C5-5E97-4241-A412-5B7CD12891BE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6DA8C-B37A-701C-BEF7-A2006984237F}"/>
              </a:ext>
            </a:extLst>
          </p:cNvPr>
          <p:cNvSpPr/>
          <p:nvPr userDrawn="1"/>
        </p:nvSpPr>
        <p:spPr>
          <a:xfrm>
            <a:off x="0" y="2852936"/>
            <a:ext cx="12192000" cy="3370064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4929565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ACAFC7C-D65D-94ED-DF96-8CAC53CFF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3308350"/>
            <a:ext cx="11049000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0EE314-7517-AD61-BEFE-9FFC387419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5108369"/>
            <a:ext cx="11049000" cy="69689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C0E6A81-171D-C7CE-18CA-1E26C49E10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7871" y="-7951"/>
            <a:ext cx="10464431" cy="3240101"/>
          </a:xfrm>
          <a:custGeom>
            <a:avLst/>
            <a:gdLst>
              <a:gd name="connsiteX0" fmla="*/ 8333825 w 10464431"/>
              <a:gd name="connsiteY0" fmla="*/ 0 h 3240101"/>
              <a:gd name="connsiteX1" fmla="*/ 10464431 w 10464431"/>
              <a:gd name="connsiteY1" fmla="*/ 3240101 h 3240101"/>
              <a:gd name="connsiteX2" fmla="*/ 2108618 w 10464431"/>
              <a:gd name="connsiteY2" fmla="*/ 3240101 h 3240101"/>
              <a:gd name="connsiteX3" fmla="*/ 16009 w 10464431"/>
              <a:gd name="connsiteY3" fmla="*/ 5151 h 3240101"/>
              <a:gd name="connsiteX4" fmla="*/ 1651 w 10464431"/>
              <a:gd name="connsiteY4" fmla="*/ 5081 h 3240101"/>
              <a:gd name="connsiteX5" fmla="*/ 0 w 10464431"/>
              <a:gd name="connsiteY5" fmla="*/ 2546 h 324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4431" h="3240101">
                <a:moveTo>
                  <a:pt x="8333825" y="0"/>
                </a:moveTo>
                <a:lnTo>
                  <a:pt x="10464431" y="3240101"/>
                </a:lnTo>
                <a:lnTo>
                  <a:pt x="2108618" y="3240101"/>
                </a:lnTo>
                <a:lnTo>
                  <a:pt x="16009" y="5151"/>
                </a:lnTo>
                <a:lnTo>
                  <a:pt x="1651" y="5081"/>
                </a:lnTo>
                <a:lnTo>
                  <a:pt x="0" y="254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A29146-16FB-9DE6-0BAE-4C0FDF8DD8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lid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BB9941-E222-DAB4-A022-C51384FB944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B8691F-323B-187E-DDBB-F3D1C2A20065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8507412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410778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630759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190797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68BAF4-1721-4706-AA7E-E58A0453955D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2933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2723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2933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28776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14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2705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26677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8776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914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448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2686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448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7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lid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3B4FEE-16A0-F6E2-C2A6-610FF9A6E454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A53D88-4811-5FE9-48D4-5B3202AA32AB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518982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738963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299001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04166E-4898-4325-AF90-91F75B03EC87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1137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0927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1137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39D1E-EE10-8792-7184-AE5507DC4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118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30909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1118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0652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0890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0652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9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3 Ste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EF97BF-F6FF-B0A0-8B71-783EFCC9414E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D60755-28BA-9186-CB24-EFC83FC55FD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>
            <a:normAutofit/>
          </a:bodyPr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052B8-FFCF-4B90-9CC9-15E57B6F94F3}" type="datetime4">
              <a:rPr lang="en-GB" smtClean="0"/>
              <a:t>26 May 2026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A980E-FC15-CCC6-05E3-C0A303D7F0D1}"/>
              </a:ext>
            </a:extLst>
          </p:cNvPr>
          <p:cNvCxnSpPr/>
          <p:nvPr userDrawn="1"/>
        </p:nvCxnSpPr>
        <p:spPr>
          <a:xfrm flipH="1">
            <a:off x="6103309" y="4056285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E82C4-FDB0-A72A-AF26-916F6080CFD5}"/>
              </a:ext>
            </a:extLst>
          </p:cNvPr>
          <p:cNvCxnSpPr/>
          <p:nvPr userDrawn="1"/>
        </p:nvCxnSpPr>
        <p:spPr>
          <a:xfrm flipV="1">
            <a:off x="8262915" y="2708920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EE701A-CEFF-C476-163E-66A3A1ABCC85}"/>
              </a:ext>
            </a:extLst>
          </p:cNvPr>
          <p:cNvCxnSpPr/>
          <p:nvPr userDrawn="1"/>
        </p:nvCxnSpPr>
        <p:spPr>
          <a:xfrm flipV="1">
            <a:off x="3943703" y="2708920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0F37B-7EA8-AE69-893D-4A175465CB13}"/>
              </a:ext>
            </a:extLst>
          </p:cNvPr>
          <p:cNvSpPr>
            <a:spLocks/>
          </p:cNvSpPr>
          <p:nvPr userDrawn="1"/>
        </p:nvSpPr>
        <p:spPr>
          <a:xfrm>
            <a:off x="2722081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44A97A-0588-3ACB-C2E7-3356E90CC7B9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209695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06FD86-0A75-4CD7-2646-55C57E930652}"/>
              </a:ext>
            </a:extLst>
          </p:cNvPr>
          <p:cNvSpPr>
            <a:spLocks/>
          </p:cNvSpPr>
          <p:nvPr userDrawn="1"/>
        </p:nvSpPr>
        <p:spPr>
          <a:xfrm>
            <a:off x="4881687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4983E76F-D960-D8A0-6726-085316B66B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9301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567FF7-4238-9ECA-B1F4-C69E26FC5C34}"/>
              </a:ext>
            </a:extLst>
          </p:cNvPr>
          <p:cNvSpPr>
            <a:spLocks/>
          </p:cNvSpPr>
          <p:nvPr userDrawn="1"/>
        </p:nvSpPr>
        <p:spPr>
          <a:xfrm>
            <a:off x="7041293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F9F72D9A-2762-D5EE-F5FD-027699D744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8907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FCBF1BA5-42D8-CE0A-CF66-D475F5D6963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27840" y="1125908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7BE16FCB-800A-20D3-0754-FBFE6FFB717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027840" y="1736725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1E68AA0-21AD-0CB6-AAD6-9D4323CFBFC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08628" y="1125908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B755397-924F-B89F-2962-2E6C67B34C1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08628" y="1736725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25831D8B-63CD-D654-3B5F-DA7FDFA7BC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868235" y="4797152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1D1D6AC-7F27-3E51-F1E8-BE2229B3D19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868235" y="5395418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8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4 Ste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EF97BF-F6FF-B0A0-8B71-783EFCC9414E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D60755-28BA-9186-CB24-EFC83FC55FD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>
            <a:normAutofit/>
          </a:bodyPr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AC37B6-2BA0-4452-93AF-1E572E41C1E8}" type="datetime4">
              <a:rPr lang="en-GB" smtClean="0"/>
              <a:t>26 May 2026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F3639C-B22E-54F5-CC91-522D0260099B}"/>
              </a:ext>
            </a:extLst>
          </p:cNvPr>
          <p:cNvCxnSpPr/>
          <p:nvPr userDrawn="1"/>
        </p:nvCxnSpPr>
        <p:spPr>
          <a:xfrm flipH="1">
            <a:off x="9333846" y="4056285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A980E-FC15-CCC6-05E3-C0A303D7F0D1}"/>
              </a:ext>
            </a:extLst>
          </p:cNvPr>
          <p:cNvCxnSpPr/>
          <p:nvPr userDrawn="1"/>
        </p:nvCxnSpPr>
        <p:spPr>
          <a:xfrm flipH="1">
            <a:off x="5014634" y="4056285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E82C4-FDB0-A72A-AF26-916F6080CFD5}"/>
              </a:ext>
            </a:extLst>
          </p:cNvPr>
          <p:cNvCxnSpPr/>
          <p:nvPr userDrawn="1"/>
        </p:nvCxnSpPr>
        <p:spPr>
          <a:xfrm flipV="1">
            <a:off x="7174240" y="2708920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EE701A-CEFF-C476-163E-66A3A1ABCC85}"/>
              </a:ext>
            </a:extLst>
          </p:cNvPr>
          <p:cNvCxnSpPr/>
          <p:nvPr userDrawn="1"/>
        </p:nvCxnSpPr>
        <p:spPr>
          <a:xfrm flipV="1">
            <a:off x="2855028" y="2708920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0F37B-7EA8-AE69-893D-4A175465CB13}"/>
              </a:ext>
            </a:extLst>
          </p:cNvPr>
          <p:cNvSpPr>
            <a:spLocks/>
          </p:cNvSpPr>
          <p:nvPr userDrawn="1"/>
        </p:nvSpPr>
        <p:spPr>
          <a:xfrm>
            <a:off x="1633406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44A97A-0588-3ACB-C2E7-3356E90CC7B9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2121020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06FD86-0A75-4CD7-2646-55C57E930652}"/>
              </a:ext>
            </a:extLst>
          </p:cNvPr>
          <p:cNvSpPr>
            <a:spLocks/>
          </p:cNvSpPr>
          <p:nvPr userDrawn="1"/>
        </p:nvSpPr>
        <p:spPr>
          <a:xfrm>
            <a:off x="3793012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4983E76F-D960-D8A0-6726-085316B66B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0626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567FF7-4238-9ECA-B1F4-C69E26FC5C34}"/>
              </a:ext>
            </a:extLst>
          </p:cNvPr>
          <p:cNvSpPr>
            <a:spLocks/>
          </p:cNvSpPr>
          <p:nvPr userDrawn="1"/>
        </p:nvSpPr>
        <p:spPr>
          <a:xfrm>
            <a:off x="5952618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F9F72D9A-2762-D5EE-F5FD-027699D744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0232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47B619-429F-EF72-6766-3AF21F82FDE9}"/>
              </a:ext>
            </a:extLst>
          </p:cNvPr>
          <p:cNvSpPr>
            <a:spLocks/>
          </p:cNvSpPr>
          <p:nvPr userDrawn="1"/>
        </p:nvSpPr>
        <p:spPr>
          <a:xfrm>
            <a:off x="8112224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6DB1529B-83D1-7943-C229-5E88C03FE9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9838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FCBF1BA5-42D8-CE0A-CF66-D475F5D6963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939165" y="1125908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7BE16FCB-800A-20D3-0754-FBFE6FFB717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39165" y="1736725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65563F5E-A12C-DD8C-A5A1-F82CA284673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098771" y="4797152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798741B-8EAC-C548-10E5-6B51FC5364C6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098771" y="5395418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1E68AA0-21AD-0CB6-AAD6-9D4323CFBFC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19953" y="1125908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B755397-924F-B89F-2962-2E6C67B34C1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19953" y="1736725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25831D8B-63CD-D654-3B5F-DA7FDFA7BC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779560" y="4797152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1D1D6AC-7F27-3E51-F1E8-BE2229B3D19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779560" y="5395418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8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5 Ste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EF97BF-F6FF-B0A0-8B71-783EFCC9414E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D60755-28BA-9186-CB24-EFC83FC55FD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>
            <a:normAutofit/>
          </a:bodyPr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3EDD0-7630-4374-A4EB-4A2F31BFDF2D}" type="datetime4">
              <a:rPr lang="en-GB" smtClean="0"/>
              <a:t>26 May 2026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F3639C-B22E-54F5-CC91-522D0260099B}"/>
              </a:ext>
            </a:extLst>
          </p:cNvPr>
          <p:cNvCxnSpPr/>
          <p:nvPr userDrawn="1"/>
        </p:nvCxnSpPr>
        <p:spPr>
          <a:xfrm flipH="1">
            <a:off x="8285393" y="4056285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A980E-FC15-CCC6-05E3-C0A303D7F0D1}"/>
              </a:ext>
            </a:extLst>
          </p:cNvPr>
          <p:cNvCxnSpPr/>
          <p:nvPr userDrawn="1"/>
        </p:nvCxnSpPr>
        <p:spPr>
          <a:xfrm flipH="1">
            <a:off x="3966181" y="4056285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E82C4-FDB0-A72A-AF26-916F6080CFD5}"/>
              </a:ext>
            </a:extLst>
          </p:cNvPr>
          <p:cNvCxnSpPr/>
          <p:nvPr userDrawn="1"/>
        </p:nvCxnSpPr>
        <p:spPr>
          <a:xfrm flipV="1">
            <a:off x="6125787" y="2708920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3D0BBD-DF49-A10B-D324-793359170ACC}"/>
              </a:ext>
            </a:extLst>
          </p:cNvPr>
          <p:cNvCxnSpPr/>
          <p:nvPr userDrawn="1"/>
        </p:nvCxnSpPr>
        <p:spPr>
          <a:xfrm flipV="1">
            <a:off x="10408127" y="2708920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EE701A-CEFF-C476-163E-66A3A1ABCC85}"/>
              </a:ext>
            </a:extLst>
          </p:cNvPr>
          <p:cNvCxnSpPr/>
          <p:nvPr userDrawn="1"/>
        </p:nvCxnSpPr>
        <p:spPr>
          <a:xfrm flipV="1">
            <a:off x="1806575" y="2708920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A4CBA0D-C284-D1F9-793E-81FEB4E5EDB5}"/>
              </a:ext>
            </a:extLst>
          </p:cNvPr>
          <p:cNvSpPr>
            <a:spLocks/>
          </p:cNvSpPr>
          <p:nvPr userDrawn="1"/>
        </p:nvSpPr>
        <p:spPr>
          <a:xfrm>
            <a:off x="9223375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0414C11B-03A3-49B2-C980-4BE2162E96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10989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0F37B-7EA8-AE69-893D-4A175465CB13}"/>
              </a:ext>
            </a:extLst>
          </p:cNvPr>
          <p:cNvSpPr>
            <a:spLocks/>
          </p:cNvSpPr>
          <p:nvPr userDrawn="1"/>
        </p:nvSpPr>
        <p:spPr>
          <a:xfrm>
            <a:off x="584953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44A97A-0588-3ACB-C2E7-3356E90CC7B9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72567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06FD86-0A75-4CD7-2646-55C57E930652}"/>
              </a:ext>
            </a:extLst>
          </p:cNvPr>
          <p:cNvSpPr>
            <a:spLocks/>
          </p:cNvSpPr>
          <p:nvPr userDrawn="1"/>
        </p:nvSpPr>
        <p:spPr>
          <a:xfrm>
            <a:off x="2744559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4983E76F-D960-D8A0-6726-085316B66B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2173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567FF7-4238-9ECA-B1F4-C69E26FC5C34}"/>
              </a:ext>
            </a:extLst>
          </p:cNvPr>
          <p:cNvSpPr>
            <a:spLocks/>
          </p:cNvSpPr>
          <p:nvPr userDrawn="1"/>
        </p:nvSpPr>
        <p:spPr>
          <a:xfrm>
            <a:off x="4904165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F9F72D9A-2762-D5EE-F5FD-027699D744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91779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47B619-429F-EF72-6766-3AF21F82FDE9}"/>
              </a:ext>
            </a:extLst>
          </p:cNvPr>
          <p:cNvSpPr>
            <a:spLocks/>
          </p:cNvSpPr>
          <p:nvPr userDrawn="1"/>
        </p:nvSpPr>
        <p:spPr>
          <a:xfrm>
            <a:off x="7063771" y="3226768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6DB1529B-83D1-7943-C229-5E88C03FE9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385" y="3232150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FCBF1BA5-42D8-CE0A-CF66-D475F5D6963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90712" y="1125908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7BE16FCB-800A-20D3-0754-FBFE6FFB717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890712" y="1736725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65563F5E-A12C-DD8C-A5A1-F82CA284673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050318" y="4797152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798741B-8EAC-C548-10E5-6B51FC5364C6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050318" y="5395418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3293601-CEB3-6D9E-6878-AEAD323BDF6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158304" y="1125908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7B0489B4-9936-1652-D5EA-EBDEC608EB5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158304" y="1736725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1E68AA0-21AD-0CB6-AAD6-9D4323CFBFC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71500" y="1125908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B755397-924F-B89F-2962-2E6C67B34C1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1500" y="1736725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25831D8B-63CD-D654-3B5F-DA7FDFA7BC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31107" y="4797152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1D1D6AC-7F27-3E51-F1E8-BE2229B3D19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731107" y="5395418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0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4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5A6E0AB-3AA0-0D91-B9B2-CF8CCC62AAA8}"/>
              </a:ext>
            </a:extLst>
          </p:cNvPr>
          <p:cNvGrpSpPr/>
          <p:nvPr userDrawn="1"/>
        </p:nvGrpSpPr>
        <p:grpSpPr>
          <a:xfrm rot="10800000">
            <a:off x="0" y="-11688"/>
            <a:ext cx="12192000" cy="6881376"/>
            <a:chOff x="0" y="-11688"/>
            <a:chExt cx="12192000" cy="68813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570B5-B5E6-EFE6-4DD8-D52D0674C4B0}"/>
                </a:ext>
              </a:extLst>
            </p:cNvPr>
            <p:cNvSpPr/>
            <p:nvPr userDrawn="1"/>
          </p:nvSpPr>
          <p:spPr>
            <a:xfrm>
              <a:off x="0" y="-11688"/>
              <a:ext cx="8146342" cy="6881376"/>
            </a:xfrm>
            <a:custGeom>
              <a:avLst/>
              <a:gdLst>
                <a:gd name="connsiteX0" fmla="*/ 0 w 8146342"/>
                <a:gd name="connsiteY0" fmla="*/ 0 h 6881376"/>
                <a:gd name="connsiteX1" fmla="*/ 3611468 w 8146342"/>
                <a:gd name="connsiteY1" fmla="*/ 0 h 6881376"/>
                <a:gd name="connsiteX2" fmla="*/ 8146342 w 8146342"/>
                <a:gd name="connsiteY2" fmla="*/ 6881376 h 6881376"/>
                <a:gd name="connsiteX3" fmla="*/ 0 w 8146342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6342" h="6881376">
                  <a:moveTo>
                    <a:pt x="0" y="0"/>
                  </a:moveTo>
                  <a:lnTo>
                    <a:pt x="3611468" y="0"/>
                  </a:lnTo>
                  <a:lnTo>
                    <a:pt x="8146342" y="6881376"/>
                  </a:lnTo>
                  <a:lnTo>
                    <a:pt x="0" y="6881376"/>
                  </a:lnTo>
                  <a:close/>
                </a:path>
              </a:pathLst>
            </a:custGeom>
            <a:solidFill>
              <a:schemeClr val="bg2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5ACEA-450F-59BB-9335-3ADA171CD095}"/>
                </a:ext>
              </a:extLst>
            </p:cNvPr>
            <p:cNvSpPr/>
            <p:nvPr userDrawn="1"/>
          </p:nvSpPr>
          <p:spPr>
            <a:xfrm>
              <a:off x="6473690" y="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19A2C-2ED6-42CA-9F53-2DDA3A9EC6BC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AF67E79-3866-D2D2-48BA-4C95ED4137D5}"/>
              </a:ext>
            </a:extLst>
          </p:cNvPr>
          <p:cNvSpPr/>
          <p:nvPr userDrawn="1"/>
        </p:nvSpPr>
        <p:spPr>
          <a:xfrm>
            <a:off x="4142419" y="1671149"/>
            <a:ext cx="3908762" cy="3908763"/>
          </a:xfrm>
          <a:prstGeom prst="blockArc">
            <a:avLst>
              <a:gd name="adj1" fmla="val 5400657"/>
              <a:gd name="adj2" fmla="val 5400000"/>
              <a:gd name="adj3" fmla="val 46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9A43F32-14E6-0C59-690A-5EF069F099EB}"/>
              </a:ext>
            </a:extLst>
          </p:cNvPr>
          <p:cNvSpPr/>
          <p:nvPr userDrawn="1"/>
        </p:nvSpPr>
        <p:spPr>
          <a:xfrm>
            <a:off x="5508423" y="112474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38BE09E-0E98-063F-A54F-BDB90641BBCC}"/>
              </a:ext>
            </a:extLst>
          </p:cNvPr>
          <p:cNvSpPr/>
          <p:nvPr userDrawn="1"/>
        </p:nvSpPr>
        <p:spPr>
          <a:xfrm>
            <a:off x="5613044" y="122936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D3A40490-D77A-F4AF-BE6A-DC45797C71C9}"/>
              </a:ext>
            </a:extLst>
          </p:cNvPr>
          <p:cNvSpPr/>
          <p:nvPr userDrawn="1"/>
        </p:nvSpPr>
        <p:spPr>
          <a:xfrm>
            <a:off x="5505039" y="494279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42D50846-EE8D-DCAB-AA72-B7F20CC2981D}"/>
              </a:ext>
            </a:extLst>
          </p:cNvPr>
          <p:cNvSpPr/>
          <p:nvPr userDrawn="1"/>
        </p:nvSpPr>
        <p:spPr>
          <a:xfrm>
            <a:off x="5609660" y="504741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68E90D8A-ED86-8362-05C9-DD0CDCDB906C}"/>
              </a:ext>
            </a:extLst>
          </p:cNvPr>
          <p:cNvSpPr/>
          <p:nvPr userDrawn="1"/>
        </p:nvSpPr>
        <p:spPr>
          <a:xfrm>
            <a:off x="7414111" y="3033770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0303ECF9-BA04-D178-8907-BABE46DF45A5}"/>
              </a:ext>
            </a:extLst>
          </p:cNvPr>
          <p:cNvSpPr/>
          <p:nvPr userDrawn="1"/>
        </p:nvSpPr>
        <p:spPr>
          <a:xfrm>
            <a:off x="7518732" y="3138391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29A49EA6-0805-5580-E77A-EF75B9DB6B05}"/>
              </a:ext>
            </a:extLst>
          </p:cNvPr>
          <p:cNvSpPr/>
          <p:nvPr userDrawn="1"/>
        </p:nvSpPr>
        <p:spPr>
          <a:xfrm>
            <a:off x="3616565" y="3033770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49337ED9-0645-C920-E563-E1946D3DA7F3}"/>
              </a:ext>
            </a:extLst>
          </p:cNvPr>
          <p:cNvSpPr/>
          <p:nvPr userDrawn="1"/>
        </p:nvSpPr>
        <p:spPr>
          <a:xfrm>
            <a:off x="3721186" y="3138391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764BBE97-BBB9-524C-8367-4CB6A0B626FB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816080" y="1074763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EC50F84-2C6C-3E98-306C-A9B8B178051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710486" y="3261225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3BEAA18-4137-B28B-7994-8A229F03079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46342" y="3261225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0B096D9-650A-780A-4B71-8527DC075E9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6080" y="5495541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55AE21-9013-AF4F-F502-D333516F4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5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5A6E0AB-3AA0-0D91-B9B2-CF8CCC62AAA8}"/>
              </a:ext>
            </a:extLst>
          </p:cNvPr>
          <p:cNvGrpSpPr/>
          <p:nvPr userDrawn="1"/>
        </p:nvGrpSpPr>
        <p:grpSpPr>
          <a:xfrm rot="10800000">
            <a:off x="0" y="-11688"/>
            <a:ext cx="12192000" cy="6881376"/>
            <a:chOff x="0" y="-11688"/>
            <a:chExt cx="12192000" cy="68813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570B5-B5E6-EFE6-4DD8-D52D0674C4B0}"/>
                </a:ext>
              </a:extLst>
            </p:cNvPr>
            <p:cNvSpPr/>
            <p:nvPr userDrawn="1"/>
          </p:nvSpPr>
          <p:spPr>
            <a:xfrm>
              <a:off x="0" y="-11688"/>
              <a:ext cx="8146342" cy="6881376"/>
            </a:xfrm>
            <a:custGeom>
              <a:avLst/>
              <a:gdLst>
                <a:gd name="connsiteX0" fmla="*/ 0 w 8146342"/>
                <a:gd name="connsiteY0" fmla="*/ 0 h 6881376"/>
                <a:gd name="connsiteX1" fmla="*/ 3611468 w 8146342"/>
                <a:gd name="connsiteY1" fmla="*/ 0 h 6881376"/>
                <a:gd name="connsiteX2" fmla="*/ 8146342 w 8146342"/>
                <a:gd name="connsiteY2" fmla="*/ 6881376 h 6881376"/>
                <a:gd name="connsiteX3" fmla="*/ 0 w 8146342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6342" h="6881376">
                  <a:moveTo>
                    <a:pt x="0" y="0"/>
                  </a:moveTo>
                  <a:lnTo>
                    <a:pt x="3611468" y="0"/>
                  </a:lnTo>
                  <a:lnTo>
                    <a:pt x="8146342" y="6881376"/>
                  </a:lnTo>
                  <a:lnTo>
                    <a:pt x="0" y="6881376"/>
                  </a:lnTo>
                  <a:close/>
                </a:path>
              </a:pathLst>
            </a:custGeom>
            <a:solidFill>
              <a:schemeClr val="bg2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5ACEA-450F-59BB-9335-3ADA171CD095}"/>
                </a:ext>
              </a:extLst>
            </p:cNvPr>
            <p:cNvSpPr/>
            <p:nvPr userDrawn="1"/>
          </p:nvSpPr>
          <p:spPr>
            <a:xfrm>
              <a:off x="6473690" y="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C07655-1961-4628-8A56-9A5774E01245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AF67E79-3866-D2D2-48BA-4C95ED4137D5}"/>
              </a:ext>
            </a:extLst>
          </p:cNvPr>
          <p:cNvSpPr/>
          <p:nvPr userDrawn="1"/>
        </p:nvSpPr>
        <p:spPr>
          <a:xfrm>
            <a:off x="4142419" y="1671149"/>
            <a:ext cx="3908762" cy="3908763"/>
          </a:xfrm>
          <a:prstGeom prst="blockArc">
            <a:avLst>
              <a:gd name="adj1" fmla="val 5400657"/>
              <a:gd name="adj2" fmla="val 5400000"/>
              <a:gd name="adj3" fmla="val 46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9A43F32-14E6-0C59-690A-5EF069F099EB}"/>
              </a:ext>
            </a:extLst>
          </p:cNvPr>
          <p:cNvSpPr/>
          <p:nvPr userDrawn="1"/>
        </p:nvSpPr>
        <p:spPr>
          <a:xfrm>
            <a:off x="5508423" y="112474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38BE09E-0E98-063F-A54F-BDB90641BBCC}"/>
              </a:ext>
            </a:extLst>
          </p:cNvPr>
          <p:cNvSpPr/>
          <p:nvPr userDrawn="1"/>
        </p:nvSpPr>
        <p:spPr>
          <a:xfrm>
            <a:off x="5613044" y="122936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DC8865E0-0799-CFE5-067F-BDF16D378B4D}"/>
              </a:ext>
            </a:extLst>
          </p:cNvPr>
          <p:cNvSpPr/>
          <p:nvPr userDrawn="1"/>
        </p:nvSpPr>
        <p:spPr>
          <a:xfrm>
            <a:off x="6816080" y="4621742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EF9A2D4-2ED3-539D-00C4-D6C4D66D245E}"/>
              </a:ext>
            </a:extLst>
          </p:cNvPr>
          <p:cNvSpPr/>
          <p:nvPr userDrawn="1"/>
        </p:nvSpPr>
        <p:spPr>
          <a:xfrm>
            <a:off x="6920701" y="4726363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1" name="Freeform 38">
            <a:extLst>
              <a:ext uri="{FF2B5EF4-FFF2-40B4-BE49-F238E27FC236}">
                <a16:creationId xmlns:a16="http://schemas.microsoft.com/office/drawing/2014/main" id="{85EF9A2E-D12B-D132-6A6D-D8E07001A06A}"/>
              </a:ext>
            </a:extLst>
          </p:cNvPr>
          <p:cNvSpPr/>
          <p:nvPr userDrawn="1"/>
        </p:nvSpPr>
        <p:spPr>
          <a:xfrm>
            <a:off x="4192396" y="4621742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592F4460-180C-0805-9610-45B504CE2679}"/>
              </a:ext>
            </a:extLst>
          </p:cNvPr>
          <p:cNvSpPr/>
          <p:nvPr userDrawn="1"/>
        </p:nvSpPr>
        <p:spPr>
          <a:xfrm>
            <a:off x="4297017" y="4726363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68E90D8A-ED86-8362-05C9-DD0CDCDB906C}"/>
              </a:ext>
            </a:extLst>
          </p:cNvPr>
          <p:cNvSpPr/>
          <p:nvPr userDrawn="1"/>
        </p:nvSpPr>
        <p:spPr>
          <a:xfrm>
            <a:off x="7226019" y="2518929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0303ECF9-BA04-D178-8907-BABE46DF45A5}"/>
              </a:ext>
            </a:extLst>
          </p:cNvPr>
          <p:cNvSpPr/>
          <p:nvPr userDrawn="1"/>
        </p:nvSpPr>
        <p:spPr>
          <a:xfrm>
            <a:off x="7330640" y="26235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29A49EA6-0805-5580-E77A-EF75B9DB6B05}"/>
              </a:ext>
            </a:extLst>
          </p:cNvPr>
          <p:cNvSpPr/>
          <p:nvPr userDrawn="1"/>
        </p:nvSpPr>
        <p:spPr>
          <a:xfrm>
            <a:off x="3760581" y="2518929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49337ED9-0645-C920-E563-E1946D3DA7F3}"/>
              </a:ext>
            </a:extLst>
          </p:cNvPr>
          <p:cNvSpPr/>
          <p:nvPr userDrawn="1"/>
        </p:nvSpPr>
        <p:spPr>
          <a:xfrm>
            <a:off x="3865202" y="26235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764BBE97-BBB9-524C-8367-4CB6A0B626FB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816080" y="1074763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EC50F84-2C6C-3E98-306C-A9B8B178051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522394" y="2746384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3BEAA18-4137-B28B-7994-8A229F03079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199456" y="2746384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126410B-195B-189E-3F57-A307E4528A5B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112455" y="4849197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478F3A98-49C4-5982-602E-8E411D69831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631271" y="4849197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55AE21-9013-AF4F-F502-D333516F4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6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5A6E0AB-3AA0-0D91-B9B2-CF8CCC62AAA8}"/>
              </a:ext>
            </a:extLst>
          </p:cNvPr>
          <p:cNvGrpSpPr/>
          <p:nvPr userDrawn="1"/>
        </p:nvGrpSpPr>
        <p:grpSpPr>
          <a:xfrm rot="10800000">
            <a:off x="0" y="-11688"/>
            <a:ext cx="12192000" cy="6881376"/>
            <a:chOff x="0" y="-11688"/>
            <a:chExt cx="12192000" cy="68813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570B5-B5E6-EFE6-4DD8-D52D0674C4B0}"/>
                </a:ext>
              </a:extLst>
            </p:cNvPr>
            <p:cNvSpPr/>
            <p:nvPr userDrawn="1"/>
          </p:nvSpPr>
          <p:spPr>
            <a:xfrm>
              <a:off x="0" y="-11688"/>
              <a:ext cx="8146342" cy="6881376"/>
            </a:xfrm>
            <a:custGeom>
              <a:avLst/>
              <a:gdLst>
                <a:gd name="connsiteX0" fmla="*/ 0 w 8146342"/>
                <a:gd name="connsiteY0" fmla="*/ 0 h 6881376"/>
                <a:gd name="connsiteX1" fmla="*/ 3611468 w 8146342"/>
                <a:gd name="connsiteY1" fmla="*/ 0 h 6881376"/>
                <a:gd name="connsiteX2" fmla="*/ 8146342 w 8146342"/>
                <a:gd name="connsiteY2" fmla="*/ 6881376 h 6881376"/>
                <a:gd name="connsiteX3" fmla="*/ 0 w 8146342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6342" h="6881376">
                  <a:moveTo>
                    <a:pt x="0" y="0"/>
                  </a:moveTo>
                  <a:lnTo>
                    <a:pt x="3611468" y="0"/>
                  </a:lnTo>
                  <a:lnTo>
                    <a:pt x="8146342" y="6881376"/>
                  </a:lnTo>
                  <a:lnTo>
                    <a:pt x="0" y="6881376"/>
                  </a:lnTo>
                  <a:close/>
                </a:path>
              </a:pathLst>
            </a:custGeom>
            <a:solidFill>
              <a:schemeClr val="bg2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5ACEA-450F-59BB-9335-3ADA171CD095}"/>
                </a:ext>
              </a:extLst>
            </p:cNvPr>
            <p:cNvSpPr/>
            <p:nvPr userDrawn="1"/>
          </p:nvSpPr>
          <p:spPr>
            <a:xfrm>
              <a:off x="6473690" y="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6827F-0BB9-4D35-BC39-C82219A9A3F9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AF67E79-3866-D2D2-48BA-4C95ED4137D5}"/>
              </a:ext>
            </a:extLst>
          </p:cNvPr>
          <p:cNvSpPr/>
          <p:nvPr userDrawn="1"/>
        </p:nvSpPr>
        <p:spPr>
          <a:xfrm>
            <a:off x="4142419" y="1671149"/>
            <a:ext cx="3908762" cy="3908763"/>
          </a:xfrm>
          <a:prstGeom prst="blockArc">
            <a:avLst>
              <a:gd name="adj1" fmla="val 5400657"/>
              <a:gd name="adj2" fmla="val 5400000"/>
              <a:gd name="adj3" fmla="val 46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9A43F32-14E6-0C59-690A-5EF069F099EB}"/>
              </a:ext>
            </a:extLst>
          </p:cNvPr>
          <p:cNvSpPr/>
          <p:nvPr userDrawn="1"/>
        </p:nvSpPr>
        <p:spPr>
          <a:xfrm>
            <a:off x="5508423" y="112474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38BE09E-0E98-063F-A54F-BDB90641BBCC}"/>
              </a:ext>
            </a:extLst>
          </p:cNvPr>
          <p:cNvSpPr/>
          <p:nvPr userDrawn="1"/>
        </p:nvSpPr>
        <p:spPr>
          <a:xfrm>
            <a:off x="5613044" y="122936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D3A40490-D77A-F4AF-BE6A-DC45797C71C9}"/>
              </a:ext>
            </a:extLst>
          </p:cNvPr>
          <p:cNvSpPr/>
          <p:nvPr userDrawn="1"/>
        </p:nvSpPr>
        <p:spPr>
          <a:xfrm>
            <a:off x="5505039" y="494279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42D50846-EE8D-DCAB-AA72-B7F20CC2981D}"/>
              </a:ext>
            </a:extLst>
          </p:cNvPr>
          <p:cNvSpPr/>
          <p:nvPr userDrawn="1"/>
        </p:nvSpPr>
        <p:spPr>
          <a:xfrm>
            <a:off x="5609660" y="504741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DC8865E0-0799-CFE5-067F-BDF16D378B4D}"/>
              </a:ext>
            </a:extLst>
          </p:cNvPr>
          <p:cNvSpPr/>
          <p:nvPr userDrawn="1"/>
        </p:nvSpPr>
        <p:spPr>
          <a:xfrm>
            <a:off x="7103881" y="4046028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EF9A2D4-2ED3-539D-00C4-D6C4D66D245E}"/>
              </a:ext>
            </a:extLst>
          </p:cNvPr>
          <p:cNvSpPr/>
          <p:nvPr userDrawn="1"/>
        </p:nvSpPr>
        <p:spPr>
          <a:xfrm>
            <a:off x="7208502" y="41506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1" name="Freeform 38">
            <a:extLst>
              <a:ext uri="{FF2B5EF4-FFF2-40B4-BE49-F238E27FC236}">
                <a16:creationId xmlns:a16="http://schemas.microsoft.com/office/drawing/2014/main" id="{85EF9A2E-D12B-D132-6A6D-D8E07001A06A}"/>
              </a:ext>
            </a:extLst>
          </p:cNvPr>
          <p:cNvSpPr/>
          <p:nvPr userDrawn="1"/>
        </p:nvSpPr>
        <p:spPr>
          <a:xfrm>
            <a:off x="3904597" y="4046028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592F4460-180C-0805-9610-45B504CE2679}"/>
              </a:ext>
            </a:extLst>
          </p:cNvPr>
          <p:cNvSpPr/>
          <p:nvPr userDrawn="1"/>
        </p:nvSpPr>
        <p:spPr>
          <a:xfrm>
            <a:off x="4009218" y="41506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68E90D8A-ED86-8362-05C9-DD0CDCDB906C}"/>
              </a:ext>
            </a:extLst>
          </p:cNvPr>
          <p:cNvSpPr/>
          <p:nvPr userDrawn="1"/>
        </p:nvSpPr>
        <p:spPr>
          <a:xfrm>
            <a:off x="7103881" y="2039373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0303ECF9-BA04-D178-8907-BABE46DF45A5}"/>
              </a:ext>
            </a:extLst>
          </p:cNvPr>
          <p:cNvSpPr/>
          <p:nvPr userDrawn="1"/>
        </p:nvSpPr>
        <p:spPr>
          <a:xfrm>
            <a:off x="7208502" y="2143995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29A49EA6-0805-5580-E77A-EF75B9DB6B05}"/>
              </a:ext>
            </a:extLst>
          </p:cNvPr>
          <p:cNvSpPr/>
          <p:nvPr userDrawn="1"/>
        </p:nvSpPr>
        <p:spPr>
          <a:xfrm>
            <a:off x="3904597" y="2039373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49337ED9-0645-C920-E563-E1946D3DA7F3}"/>
              </a:ext>
            </a:extLst>
          </p:cNvPr>
          <p:cNvSpPr/>
          <p:nvPr userDrawn="1"/>
        </p:nvSpPr>
        <p:spPr>
          <a:xfrm>
            <a:off x="4009218" y="2143995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764BBE97-BBB9-524C-8367-4CB6A0B626FB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816080" y="1074763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EC50F84-2C6C-3E98-306C-A9B8B178051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400256" y="2266829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3BEAA18-4137-B28B-7994-8A229F03079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43472" y="2266829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126410B-195B-189E-3F57-A307E4528A5B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400256" y="4273484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478F3A98-49C4-5982-602E-8E411D69831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43472" y="4273484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0B096D9-650A-780A-4B71-8527DC075E9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6080" y="5495541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55AE21-9013-AF4F-F502-D333516F4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FC305E-BA16-912B-BB3F-1DD3ADF8F107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17963B-4FFF-9D58-5553-0341B100DC03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91A90D-6AF4-04FA-D266-D488B6965AC2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6967C7F6-AC52-3359-0273-2FC0263051DA}"/>
              </a:ext>
            </a:extLst>
          </p:cNvPr>
          <p:cNvSpPr/>
          <p:nvPr userDrawn="1"/>
        </p:nvSpPr>
        <p:spPr>
          <a:xfrm>
            <a:off x="1" y="3366930"/>
            <a:ext cx="2301288" cy="3491070"/>
          </a:xfrm>
          <a:prstGeom prst="rtTriangle">
            <a:avLst/>
          </a:prstGeom>
          <a:solidFill>
            <a:srgbClr val="EFE40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9A641D-3EFD-FA01-FEB5-9B1A95E8CA80}"/>
              </a:ext>
            </a:extLst>
          </p:cNvPr>
          <p:cNvSpPr/>
          <p:nvPr userDrawn="1"/>
        </p:nvSpPr>
        <p:spPr>
          <a:xfrm>
            <a:off x="3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AA4D9A-9BEC-E83C-B7D9-52DC42CC22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ctr">
              <a:buNone/>
              <a:defRPr lang="en-US"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40" name="Freeform: Shape 39" hidden="1">
            <a:extLst>
              <a:ext uri="{FF2B5EF4-FFF2-40B4-BE49-F238E27FC236}">
                <a16:creationId xmlns:a16="http://schemas.microsoft.com/office/drawing/2014/main" id="{7A309BB7-015F-8891-9F79-EBEAA5B5E664}"/>
              </a:ext>
            </a:extLst>
          </p:cNvPr>
          <p:cNvSpPr/>
          <p:nvPr userDrawn="1"/>
        </p:nvSpPr>
        <p:spPr>
          <a:xfrm>
            <a:off x="0" y="0"/>
            <a:ext cx="12192000" cy="6223000"/>
          </a:xfrm>
          <a:custGeom>
            <a:avLst/>
            <a:gdLst>
              <a:gd name="connsiteX0" fmla="*/ 2046781 w 12192000"/>
              <a:gd name="connsiteY0" fmla="*/ 3422072 h 6223000"/>
              <a:gd name="connsiteX1" fmla="*/ 804781 w 12192000"/>
              <a:gd name="connsiteY1" fmla="*/ 4664072 h 6223000"/>
              <a:gd name="connsiteX2" fmla="*/ 2046781 w 12192000"/>
              <a:gd name="connsiteY2" fmla="*/ 5906072 h 6223000"/>
              <a:gd name="connsiteX3" fmla="*/ 3288781 w 12192000"/>
              <a:gd name="connsiteY3" fmla="*/ 4664072 h 6223000"/>
              <a:gd name="connsiteX4" fmla="*/ 2046781 w 12192000"/>
              <a:gd name="connsiteY4" fmla="*/ 3422072 h 6223000"/>
              <a:gd name="connsiteX5" fmla="*/ 0 w 12192000"/>
              <a:gd name="connsiteY5" fmla="*/ 0 h 6223000"/>
              <a:gd name="connsiteX6" fmla="*/ 12192000 w 12192000"/>
              <a:gd name="connsiteY6" fmla="*/ 0 h 6223000"/>
              <a:gd name="connsiteX7" fmla="*/ 12192000 w 12192000"/>
              <a:gd name="connsiteY7" fmla="*/ 6223000 h 6223000"/>
              <a:gd name="connsiteX8" fmla="*/ 0 w 12192000"/>
              <a:gd name="connsiteY8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223000">
                <a:moveTo>
                  <a:pt x="2046781" y="3422072"/>
                </a:moveTo>
                <a:cubicBezTo>
                  <a:pt x="1360843" y="3422072"/>
                  <a:pt x="804781" y="3978134"/>
                  <a:pt x="804781" y="4664072"/>
                </a:cubicBezTo>
                <a:cubicBezTo>
                  <a:pt x="804781" y="5350010"/>
                  <a:pt x="1360843" y="5906072"/>
                  <a:pt x="2046781" y="5906072"/>
                </a:cubicBezTo>
                <a:cubicBezTo>
                  <a:pt x="2732719" y="5906072"/>
                  <a:pt x="3288781" y="5350010"/>
                  <a:pt x="3288781" y="4664072"/>
                </a:cubicBezTo>
                <a:cubicBezTo>
                  <a:pt x="3288781" y="3978134"/>
                  <a:pt x="2732719" y="3422072"/>
                  <a:pt x="2046781" y="34220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E31A5-875F-47C4-83C6-948B8FCB50DE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6E8F59D-349A-D35B-D53D-8163237E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2668CB52-8CCC-87CA-B20C-15771C7CEAFB}"/>
              </a:ext>
            </a:extLst>
          </p:cNvPr>
          <p:cNvSpPr>
            <a:spLocks/>
          </p:cNvSpPr>
          <p:nvPr userDrawn="1"/>
        </p:nvSpPr>
        <p:spPr>
          <a:xfrm rot="19597032">
            <a:off x="10698717" y="-468000"/>
            <a:ext cx="80833" cy="5403610"/>
          </a:xfrm>
          <a:custGeom>
            <a:avLst/>
            <a:gdLst>
              <a:gd name="connsiteX0" fmla="*/ 0 w 80833"/>
              <a:gd name="connsiteY0" fmla="*/ 0 h 5403610"/>
              <a:gd name="connsiteX1" fmla="*/ 80833 w 80833"/>
              <a:gd name="connsiteY1" fmla="*/ 53265 h 5403610"/>
              <a:gd name="connsiteX2" fmla="*/ 80833 w 80833"/>
              <a:gd name="connsiteY2" fmla="*/ 5280941 h 5403610"/>
              <a:gd name="connsiteX3" fmla="*/ 0 w 80833"/>
              <a:gd name="connsiteY3" fmla="*/ 5403610 h 54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33" h="5403610">
                <a:moveTo>
                  <a:pt x="0" y="0"/>
                </a:moveTo>
                <a:lnTo>
                  <a:pt x="80833" y="53265"/>
                </a:lnTo>
                <a:lnTo>
                  <a:pt x="80833" y="5280941"/>
                </a:lnTo>
                <a:lnTo>
                  <a:pt x="0" y="54036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B2AFE2-8305-3BBF-805F-3FEF05915CBE}"/>
              </a:ext>
            </a:extLst>
          </p:cNvPr>
          <p:cNvSpPr>
            <a:spLocks/>
          </p:cNvSpPr>
          <p:nvPr userDrawn="1"/>
        </p:nvSpPr>
        <p:spPr>
          <a:xfrm rot="19597032" flipH="1" flipV="1">
            <a:off x="1410845" y="1859549"/>
            <a:ext cx="104276" cy="5475398"/>
          </a:xfrm>
          <a:custGeom>
            <a:avLst/>
            <a:gdLst>
              <a:gd name="connsiteX0" fmla="*/ 0 w 104276"/>
              <a:gd name="connsiteY0" fmla="*/ 5475398 h 5475398"/>
              <a:gd name="connsiteX1" fmla="*/ 0 w 104276"/>
              <a:gd name="connsiteY1" fmla="*/ 0 h 5475398"/>
              <a:gd name="connsiteX2" fmla="*/ 104276 w 104276"/>
              <a:gd name="connsiteY2" fmla="*/ 68713 h 5475398"/>
              <a:gd name="connsiteX3" fmla="*/ 104276 w 104276"/>
              <a:gd name="connsiteY3" fmla="*/ 5317151 h 547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76" h="5475398">
                <a:moveTo>
                  <a:pt x="0" y="5475398"/>
                </a:moveTo>
                <a:lnTo>
                  <a:pt x="0" y="0"/>
                </a:lnTo>
                <a:lnTo>
                  <a:pt x="104276" y="68713"/>
                </a:lnTo>
                <a:lnTo>
                  <a:pt x="104276" y="5317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F0A80-C1AC-793C-CFFE-42726BB6C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17501"/>
            <a:ext cx="9812338" cy="671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0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- Transpar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820DF6-B550-AD7C-13CA-9C5A0D7B55DD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966102-B39A-BEF7-94F1-F56797D89F7E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A7ADEB1-FE8D-B584-A421-156CE2109D09}"/>
              </a:ext>
            </a:extLst>
          </p:cNvPr>
          <p:cNvSpPr/>
          <p:nvPr userDrawn="1"/>
        </p:nvSpPr>
        <p:spPr>
          <a:xfrm>
            <a:off x="3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Freeform: Shape 39" hidden="1">
            <a:extLst>
              <a:ext uri="{FF2B5EF4-FFF2-40B4-BE49-F238E27FC236}">
                <a16:creationId xmlns:a16="http://schemas.microsoft.com/office/drawing/2014/main" id="{7A309BB7-015F-8891-9F79-EBEAA5B5E664}"/>
              </a:ext>
            </a:extLst>
          </p:cNvPr>
          <p:cNvSpPr/>
          <p:nvPr userDrawn="1"/>
        </p:nvSpPr>
        <p:spPr>
          <a:xfrm>
            <a:off x="0" y="0"/>
            <a:ext cx="12192000" cy="6223000"/>
          </a:xfrm>
          <a:custGeom>
            <a:avLst/>
            <a:gdLst>
              <a:gd name="connsiteX0" fmla="*/ 2046781 w 12192000"/>
              <a:gd name="connsiteY0" fmla="*/ 3422072 h 6223000"/>
              <a:gd name="connsiteX1" fmla="*/ 804781 w 12192000"/>
              <a:gd name="connsiteY1" fmla="*/ 4664072 h 6223000"/>
              <a:gd name="connsiteX2" fmla="*/ 2046781 w 12192000"/>
              <a:gd name="connsiteY2" fmla="*/ 5906072 h 6223000"/>
              <a:gd name="connsiteX3" fmla="*/ 3288781 w 12192000"/>
              <a:gd name="connsiteY3" fmla="*/ 4664072 h 6223000"/>
              <a:gd name="connsiteX4" fmla="*/ 2046781 w 12192000"/>
              <a:gd name="connsiteY4" fmla="*/ 3422072 h 6223000"/>
              <a:gd name="connsiteX5" fmla="*/ 0 w 12192000"/>
              <a:gd name="connsiteY5" fmla="*/ 0 h 6223000"/>
              <a:gd name="connsiteX6" fmla="*/ 12192000 w 12192000"/>
              <a:gd name="connsiteY6" fmla="*/ 0 h 6223000"/>
              <a:gd name="connsiteX7" fmla="*/ 12192000 w 12192000"/>
              <a:gd name="connsiteY7" fmla="*/ 6223000 h 6223000"/>
              <a:gd name="connsiteX8" fmla="*/ 0 w 12192000"/>
              <a:gd name="connsiteY8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223000">
                <a:moveTo>
                  <a:pt x="2046781" y="3422072"/>
                </a:moveTo>
                <a:cubicBezTo>
                  <a:pt x="1360843" y="3422072"/>
                  <a:pt x="804781" y="3978134"/>
                  <a:pt x="804781" y="4664072"/>
                </a:cubicBezTo>
                <a:cubicBezTo>
                  <a:pt x="804781" y="5350010"/>
                  <a:pt x="1360843" y="5906072"/>
                  <a:pt x="2046781" y="5906072"/>
                </a:cubicBezTo>
                <a:cubicBezTo>
                  <a:pt x="2732719" y="5906072"/>
                  <a:pt x="3288781" y="5350010"/>
                  <a:pt x="3288781" y="4664072"/>
                </a:cubicBezTo>
                <a:cubicBezTo>
                  <a:pt x="3288781" y="3978134"/>
                  <a:pt x="2732719" y="3422072"/>
                  <a:pt x="2046781" y="34220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2668CB52-8CCC-87CA-B20C-15771C7CEAFB}"/>
              </a:ext>
            </a:extLst>
          </p:cNvPr>
          <p:cNvSpPr>
            <a:spLocks/>
          </p:cNvSpPr>
          <p:nvPr userDrawn="1"/>
        </p:nvSpPr>
        <p:spPr>
          <a:xfrm rot="19597032">
            <a:off x="10698717" y="-468000"/>
            <a:ext cx="80833" cy="5403610"/>
          </a:xfrm>
          <a:custGeom>
            <a:avLst/>
            <a:gdLst>
              <a:gd name="connsiteX0" fmla="*/ 0 w 80833"/>
              <a:gd name="connsiteY0" fmla="*/ 0 h 5403610"/>
              <a:gd name="connsiteX1" fmla="*/ 80833 w 80833"/>
              <a:gd name="connsiteY1" fmla="*/ 53265 h 5403610"/>
              <a:gd name="connsiteX2" fmla="*/ 80833 w 80833"/>
              <a:gd name="connsiteY2" fmla="*/ 5280941 h 5403610"/>
              <a:gd name="connsiteX3" fmla="*/ 0 w 80833"/>
              <a:gd name="connsiteY3" fmla="*/ 5403610 h 54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33" h="5403610">
                <a:moveTo>
                  <a:pt x="0" y="0"/>
                </a:moveTo>
                <a:lnTo>
                  <a:pt x="80833" y="53265"/>
                </a:lnTo>
                <a:lnTo>
                  <a:pt x="80833" y="5280941"/>
                </a:lnTo>
                <a:lnTo>
                  <a:pt x="0" y="54036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B2AFE2-8305-3BBF-805F-3FEF05915CBE}"/>
              </a:ext>
            </a:extLst>
          </p:cNvPr>
          <p:cNvSpPr>
            <a:spLocks/>
          </p:cNvSpPr>
          <p:nvPr userDrawn="1"/>
        </p:nvSpPr>
        <p:spPr>
          <a:xfrm rot="19597032" flipH="1" flipV="1">
            <a:off x="1410845" y="1859549"/>
            <a:ext cx="104276" cy="5475398"/>
          </a:xfrm>
          <a:custGeom>
            <a:avLst/>
            <a:gdLst>
              <a:gd name="connsiteX0" fmla="*/ 0 w 104276"/>
              <a:gd name="connsiteY0" fmla="*/ 5475398 h 5475398"/>
              <a:gd name="connsiteX1" fmla="*/ 0 w 104276"/>
              <a:gd name="connsiteY1" fmla="*/ 0 h 5475398"/>
              <a:gd name="connsiteX2" fmla="*/ 104276 w 104276"/>
              <a:gd name="connsiteY2" fmla="*/ 68713 h 5475398"/>
              <a:gd name="connsiteX3" fmla="*/ 104276 w 104276"/>
              <a:gd name="connsiteY3" fmla="*/ 5317151 h 547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76" h="5475398">
                <a:moveTo>
                  <a:pt x="0" y="5475398"/>
                </a:moveTo>
                <a:lnTo>
                  <a:pt x="0" y="0"/>
                </a:lnTo>
                <a:lnTo>
                  <a:pt x="104276" y="68713"/>
                </a:lnTo>
                <a:lnTo>
                  <a:pt x="104276" y="5317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AA4D9A-9BEC-E83C-B7D9-52DC42CC22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>
              <a:alpha val="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ctr">
              <a:buNone/>
              <a:defRPr lang="en-US"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a PNG or a photo</a:t>
            </a:r>
            <a:br>
              <a:rPr lang="en-GB" dirty="0"/>
            </a:br>
            <a:r>
              <a:rPr lang="en-GB" dirty="0"/>
              <a:t>with a </a:t>
            </a:r>
            <a:r>
              <a:rPr lang="en-GB"/>
              <a:t>transparent background</a:t>
            </a:r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93B58A9-52A8-2080-9989-4EA4ED3F5055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9A49B00C-5537-5349-AF48-9721C7D6DAB4}"/>
              </a:ext>
            </a:extLst>
          </p:cNvPr>
          <p:cNvSpPr/>
          <p:nvPr userDrawn="1"/>
        </p:nvSpPr>
        <p:spPr>
          <a:xfrm>
            <a:off x="1" y="3366930"/>
            <a:ext cx="2301288" cy="3491070"/>
          </a:xfrm>
          <a:prstGeom prst="rtTriangle">
            <a:avLst/>
          </a:prstGeom>
          <a:solidFill>
            <a:srgbClr val="EFE40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60EB0-C52E-5D2F-A4DD-979A6AE23375}"/>
              </a:ext>
            </a:extLst>
          </p:cNvPr>
          <p:cNvGrpSpPr/>
          <p:nvPr userDrawn="1"/>
        </p:nvGrpSpPr>
        <p:grpSpPr>
          <a:xfrm>
            <a:off x="-11137" y="0"/>
            <a:ext cx="12203137" cy="6858000"/>
            <a:chOff x="401571" y="0"/>
            <a:chExt cx="12190224" cy="685074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004C5E-058B-DFF9-DF19-413AD3C47324}"/>
                </a:ext>
              </a:extLst>
            </p:cNvPr>
            <p:cNvSpPr/>
            <p:nvPr userDrawn="1"/>
          </p:nvSpPr>
          <p:spPr>
            <a:xfrm>
              <a:off x="2569169" y="932763"/>
              <a:ext cx="6128775" cy="4653136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696FEE-B038-6C8B-1355-A0B9FCF0E4A9}"/>
                </a:ext>
              </a:extLst>
            </p:cNvPr>
            <p:cNvSpPr/>
            <p:nvPr userDrawn="1"/>
          </p:nvSpPr>
          <p:spPr>
            <a:xfrm>
              <a:off x="6530269" y="5579652"/>
              <a:ext cx="6061526" cy="1271091"/>
            </a:xfrm>
            <a:custGeom>
              <a:avLst/>
              <a:gdLst>
                <a:gd name="connsiteX0" fmla="*/ 4018834 w 6061526"/>
                <a:gd name="connsiteY0" fmla="*/ 0 h 1271091"/>
                <a:gd name="connsiteX1" fmla="*/ 4476239 w 6061526"/>
                <a:gd name="connsiteY1" fmla="*/ 0 h 1271091"/>
                <a:gd name="connsiteX2" fmla="*/ 5223886 w 6061526"/>
                <a:gd name="connsiteY2" fmla="*/ 0 h 1271091"/>
                <a:gd name="connsiteX3" fmla="*/ 6061526 w 6061526"/>
                <a:gd name="connsiteY3" fmla="*/ 1271091 h 1271091"/>
                <a:gd name="connsiteX4" fmla="*/ 4856530 w 6061526"/>
                <a:gd name="connsiteY4" fmla="*/ 1271091 h 1271091"/>
                <a:gd name="connsiteX5" fmla="*/ 3305578 w 6061526"/>
                <a:gd name="connsiteY5" fmla="*/ 0 h 1271091"/>
                <a:gd name="connsiteX6" fmla="*/ 3616636 w 6061526"/>
                <a:gd name="connsiteY6" fmla="*/ 0 h 1271091"/>
                <a:gd name="connsiteX7" fmla="*/ 4454332 w 6061526"/>
                <a:gd name="connsiteY7" fmla="*/ 1271091 h 1271091"/>
                <a:gd name="connsiteX8" fmla="*/ 4143275 w 6061526"/>
                <a:gd name="connsiteY8" fmla="*/ 1271091 h 1271091"/>
                <a:gd name="connsiteX9" fmla="*/ 1325675 w 6061526"/>
                <a:gd name="connsiteY9" fmla="*/ 0 h 1271091"/>
                <a:gd name="connsiteX10" fmla="*/ 1870285 w 6061526"/>
                <a:gd name="connsiteY10" fmla="*/ 0 h 1271091"/>
                <a:gd name="connsiteX11" fmla="*/ 2003286 w 6061526"/>
                <a:gd name="connsiteY11" fmla="*/ 0 h 1271091"/>
                <a:gd name="connsiteX12" fmla="*/ 2840980 w 6061526"/>
                <a:gd name="connsiteY12" fmla="*/ 1271091 h 1271091"/>
                <a:gd name="connsiteX13" fmla="*/ 2163370 w 6061526"/>
                <a:gd name="connsiteY13" fmla="*/ 1271091 h 1271091"/>
                <a:gd name="connsiteX14" fmla="*/ 0 w 6061526"/>
                <a:gd name="connsiteY14" fmla="*/ 0 h 1271091"/>
                <a:gd name="connsiteX15" fmla="*/ 889431 w 6061526"/>
                <a:gd name="connsiteY15" fmla="*/ 0 h 1271091"/>
                <a:gd name="connsiteX16" fmla="*/ 1727101 w 6061526"/>
                <a:gd name="connsiteY16" fmla="*/ 1271091 h 1271091"/>
                <a:gd name="connsiteX17" fmla="*/ 837670 w 6061526"/>
                <a:gd name="connsiteY17" fmla="*/ 1271091 h 127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61526" h="1271091">
                  <a:moveTo>
                    <a:pt x="4018834" y="0"/>
                  </a:moveTo>
                  <a:lnTo>
                    <a:pt x="4476239" y="0"/>
                  </a:lnTo>
                  <a:lnTo>
                    <a:pt x="5223886" y="0"/>
                  </a:lnTo>
                  <a:lnTo>
                    <a:pt x="6061526" y="1271091"/>
                  </a:lnTo>
                  <a:lnTo>
                    <a:pt x="4856530" y="1271091"/>
                  </a:lnTo>
                  <a:close/>
                  <a:moveTo>
                    <a:pt x="3305578" y="0"/>
                  </a:moveTo>
                  <a:lnTo>
                    <a:pt x="3616636" y="0"/>
                  </a:lnTo>
                  <a:lnTo>
                    <a:pt x="4454332" y="1271091"/>
                  </a:lnTo>
                  <a:lnTo>
                    <a:pt x="4143275" y="1271091"/>
                  </a:lnTo>
                  <a:close/>
                  <a:moveTo>
                    <a:pt x="1325675" y="0"/>
                  </a:moveTo>
                  <a:lnTo>
                    <a:pt x="1870285" y="0"/>
                  </a:lnTo>
                  <a:lnTo>
                    <a:pt x="2003286" y="0"/>
                  </a:lnTo>
                  <a:lnTo>
                    <a:pt x="2840980" y="1271091"/>
                  </a:lnTo>
                  <a:lnTo>
                    <a:pt x="2163370" y="1271091"/>
                  </a:lnTo>
                  <a:close/>
                  <a:moveTo>
                    <a:pt x="0" y="0"/>
                  </a:moveTo>
                  <a:lnTo>
                    <a:pt x="889431" y="0"/>
                  </a:lnTo>
                  <a:lnTo>
                    <a:pt x="1727101" y="1271091"/>
                  </a:lnTo>
                  <a:lnTo>
                    <a:pt x="837670" y="1271091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18BA3C8-C7AC-075A-A078-F7BA80C5BFE6}"/>
                </a:ext>
              </a:extLst>
            </p:cNvPr>
            <p:cNvSpPr/>
            <p:nvPr userDrawn="1"/>
          </p:nvSpPr>
          <p:spPr>
            <a:xfrm>
              <a:off x="401571" y="0"/>
              <a:ext cx="5839503" cy="934191"/>
            </a:xfrm>
            <a:custGeom>
              <a:avLst/>
              <a:gdLst>
                <a:gd name="connsiteX0" fmla="*/ 4018841 w 5839503"/>
                <a:gd name="connsiteY0" fmla="*/ 0 h 934191"/>
                <a:gd name="connsiteX1" fmla="*/ 5223878 w 5839503"/>
                <a:gd name="connsiteY1" fmla="*/ 0 h 934191"/>
                <a:gd name="connsiteX2" fmla="*/ 5839503 w 5839503"/>
                <a:gd name="connsiteY2" fmla="*/ 934191 h 934191"/>
                <a:gd name="connsiteX3" fmla="*/ 4634507 w 5839503"/>
                <a:gd name="connsiteY3" fmla="*/ 934191 h 934191"/>
                <a:gd name="connsiteX4" fmla="*/ 3305585 w 5839503"/>
                <a:gd name="connsiteY4" fmla="*/ 0 h 934191"/>
                <a:gd name="connsiteX5" fmla="*/ 3616643 w 5839503"/>
                <a:gd name="connsiteY5" fmla="*/ 0 h 934191"/>
                <a:gd name="connsiteX6" fmla="*/ 4232309 w 5839503"/>
                <a:gd name="connsiteY6" fmla="*/ 934191 h 934191"/>
                <a:gd name="connsiteX7" fmla="*/ 3921252 w 5839503"/>
                <a:gd name="connsiteY7" fmla="*/ 934191 h 934191"/>
                <a:gd name="connsiteX8" fmla="*/ 1325682 w 5839503"/>
                <a:gd name="connsiteY8" fmla="*/ 0 h 934191"/>
                <a:gd name="connsiteX9" fmla="*/ 2003292 w 5839503"/>
                <a:gd name="connsiteY9" fmla="*/ 0 h 934191"/>
                <a:gd name="connsiteX10" fmla="*/ 2618957 w 5839503"/>
                <a:gd name="connsiteY10" fmla="*/ 934191 h 934191"/>
                <a:gd name="connsiteX11" fmla="*/ 1941347 w 5839503"/>
                <a:gd name="connsiteY11" fmla="*/ 934191 h 934191"/>
                <a:gd name="connsiteX12" fmla="*/ 0 w 5839503"/>
                <a:gd name="connsiteY12" fmla="*/ 0 h 934191"/>
                <a:gd name="connsiteX13" fmla="*/ 889431 w 5839503"/>
                <a:gd name="connsiteY13" fmla="*/ 0 h 934191"/>
                <a:gd name="connsiteX14" fmla="*/ 1505078 w 5839503"/>
                <a:gd name="connsiteY14" fmla="*/ 934191 h 934191"/>
                <a:gd name="connsiteX15" fmla="*/ 615647 w 5839503"/>
                <a:gd name="connsiteY15" fmla="*/ 934191 h 9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9503" h="934191">
                  <a:moveTo>
                    <a:pt x="4018841" y="0"/>
                  </a:moveTo>
                  <a:lnTo>
                    <a:pt x="5223878" y="0"/>
                  </a:lnTo>
                  <a:lnTo>
                    <a:pt x="5839503" y="934191"/>
                  </a:lnTo>
                  <a:lnTo>
                    <a:pt x="4634507" y="934191"/>
                  </a:lnTo>
                  <a:close/>
                  <a:moveTo>
                    <a:pt x="3305585" y="0"/>
                  </a:moveTo>
                  <a:lnTo>
                    <a:pt x="3616643" y="0"/>
                  </a:lnTo>
                  <a:lnTo>
                    <a:pt x="4232309" y="934191"/>
                  </a:lnTo>
                  <a:lnTo>
                    <a:pt x="3921252" y="934191"/>
                  </a:lnTo>
                  <a:close/>
                  <a:moveTo>
                    <a:pt x="1325682" y="0"/>
                  </a:moveTo>
                  <a:lnTo>
                    <a:pt x="2003292" y="0"/>
                  </a:lnTo>
                  <a:lnTo>
                    <a:pt x="2618957" y="934191"/>
                  </a:lnTo>
                  <a:lnTo>
                    <a:pt x="1941347" y="934191"/>
                  </a:lnTo>
                  <a:close/>
                  <a:moveTo>
                    <a:pt x="0" y="0"/>
                  </a:moveTo>
                  <a:lnTo>
                    <a:pt x="889431" y="0"/>
                  </a:lnTo>
                  <a:lnTo>
                    <a:pt x="1505078" y="934191"/>
                  </a:lnTo>
                  <a:lnTo>
                    <a:pt x="615647" y="934191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GB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13799529-A492-E78A-1C28-1DEC5D4C7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17501"/>
            <a:ext cx="9812338" cy="67151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C4B028-B196-467B-9D83-FBBE1534D451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6E8F59D-349A-D35B-D53D-8163237E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8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0859E9BB-07F3-D985-C4B1-E4144DB10833}"/>
              </a:ext>
            </a:extLst>
          </p:cNvPr>
          <p:cNvSpPr/>
          <p:nvPr userDrawn="1"/>
        </p:nvSpPr>
        <p:spPr>
          <a:xfrm>
            <a:off x="0" y="1097469"/>
            <a:ext cx="3797301" cy="5760531"/>
          </a:xfrm>
          <a:prstGeom prst="rtTriangle">
            <a:avLst/>
          </a:pr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322AD8-CEF6-877E-9459-7D80C6086A93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E5ACD8-7681-1FF0-9445-B4D60352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D8-3822-46CF-A87D-9D7FE6D40B5A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B54587-C28C-171E-3EB5-D1E1FD51D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CA189-438F-D5BD-3515-F8D22008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DE02158-2852-C0D6-AD73-FF6516BC56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9038" y="1353487"/>
            <a:ext cx="9813924" cy="4581240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 Photo - Shar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826BFFA-207A-4E57-4380-4818F4A96518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6A36EA1-8113-9F24-2B5A-B91F0AF8C8D9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3B2798C-8DEE-0564-0F29-DFC8EB4E1EA6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DCD45-C855-4970-A1FC-AE05DB2CE39D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1844824"/>
            <a:ext cx="2395538" cy="2135038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5350F5-0545-B06B-9260-45983D6618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0849" y="1502059"/>
            <a:ext cx="5199559" cy="2786976"/>
          </a:xfrm>
          <a:custGeom>
            <a:avLst/>
            <a:gdLst>
              <a:gd name="connsiteX0" fmla="*/ 0 w 5468889"/>
              <a:gd name="connsiteY0" fmla="*/ 0 h 2931337"/>
              <a:gd name="connsiteX1" fmla="*/ 3537119 w 5468889"/>
              <a:gd name="connsiteY1" fmla="*/ 0 h 2931337"/>
              <a:gd name="connsiteX2" fmla="*/ 5468889 w 5468889"/>
              <a:gd name="connsiteY2" fmla="*/ 2931337 h 2931337"/>
              <a:gd name="connsiteX3" fmla="*/ 1931823 w 5468889"/>
              <a:gd name="connsiteY3" fmla="*/ 2931337 h 293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889" h="2931337">
                <a:moveTo>
                  <a:pt x="0" y="0"/>
                </a:moveTo>
                <a:lnTo>
                  <a:pt x="3537119" y="0"/>
                </a:lnTo>
                <a:lnTo>
                  <a:pt x="5468889" y="2931337"/>
                </a:lnTo>
                <a:lnTo>
                  <a:pt x="1931823" y="29313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02EC58-8E07-21E9-6DB2-2B81C5F2D8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0143" y="521374"/>
            <a:ext cx="5199559" cy="2786976"/>
          </a:xfrm>
          <a:custGeom>
            <a:avLst/>
            <a:gdLst>
              <a:gd name="connsiteX0" fmla="*/ 0 w 5468889"/>
              <a:gd name="connsiteY0" fmla="*/ 0 h 2931337"/>
              <a:gd name="connsiteX1" fmla="*/ 3537119 w 5468889"/>
              <a:gd name="connsiteY1" fmla="*/ 0 h 2931337"/>
              <a:gd name="connsiteX2" fmla="*/ 5468889 w 5468889"/>
              <a:gd name="connsiteY2" fmla="*/ 2931337 h 2931337"/>
              <a:gd name="connsiteX3" fmla="*/ 1931823 w 5468889"/>
              <a:gd name="connsiteY3" fmla="*/ 2931337 h 293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889" h="2931337">
                <a:moveTo>
                  <a:pt x="0" y="0"/>
                </a:moveTo>
                <a:lnTo>
                  <a:pt x="3537119" y="0"/>
                </a:lnTo>
                <a:lnTo>
                  <a:pt x="5468889" y="2931337"/>
                </a:lnTo>
                <a:lnTo>
                  <a:pt x="1931823" y="29313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A676F6-AC05-1AC8-6AB0-03897F0608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59154" y="3639898"/>
            <a:ext cx="5199559" cy="2786976"/>
          </a:xfrm>
          <a:custGeom>
            <a:avLst/>
            <a:gdLst>
              <a:gd name="connsiteX0" fmla="*/ 0 w 5468889"/>
              <a:gd name="connsiteY0" fmla="*/ 0 h 2931337"/>
              <a:gd name="connsiteX1" fmla="*/ 3537119 w 5468889"/>
              <a:gd name="connsiteY1" fmla="*/ 0 h 2931337"/>
              <a:gd name="connsiteX2" fmla="*/ 5468889 w 5468889"/>
              <a:gd name="connsiteY2" fmla="*/ 2931337 h 2931337"/>
              <a:gd name="connsiteX3" fmla="*/ 1931823 w 5468889"/>
              <a:gd name="connsiteY3" fmla="*/ 2931337 h 293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889" h="2931337">
                <a:moveTo>
                  <a:pt x="0" y="0"/>
                </a:moveTo>
                <a:lnTo>
                  <a:pt x="3537119" y="0"/>
                </a:lnTo>
                <a:lnTo>
                  <a:pt x="5468889" y="2931337"/>
                </a:lnTo>
                <a:lnTo>
                  <a:pt x="1931823" y="29313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E8F435-6E58-E7DF-E4A7-E61715E629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4056063"/>
            <a:ext cx="3632200" cy="2036762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E67E30-5B77-C48B-ED5D-2726486DF77B}"/>
              </a:ext>
            </a:extLst>
          </p:cNvPr>
          <p:cNvSpPr/>
          <p:nvPr userDrawn="1"/>
        </p:nvSpPr>
        <p:spPr>
          <a:xfrm>
            <a:off x="11082378" y="6269563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chemeClr val="tx2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 Photo - 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82907C-CCB3-28A9-0285-4630CE769BCE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56CF72C-1F66-6474-73E6-8A6580CCA993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4FF376-9E1A-A508-0F52-BC4C83E43AEB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6B9BB-DB5D-47CD-9937-F44CA87BA96C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1844824"/>
            <a:ext cx="2395538" cy="2135038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E8F435-6E58-E7DF-E4A7-E61715E629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4056063"/>
            <a:ext cx="3632200" cy="2036762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4BADD3-9730-CE05-DD81-88D1A21E3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133350"/>
            <a:ext cx="980778" cy="48834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ED4999-6A72-8121-D63B-CA3A180AD6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7400" y="320675"/>
            <a:ext cx="2987675" cy="298767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88ED56F-6B50-8FAF-C5A7-3F80D6DEC1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88857" y="3035165"/>
            <a:ext cx="2987675" cy="298767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822600-2801-7D8B-BE70-C1B3A566134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85376" y="0"/>
            <a:ext cx="5506624" cy="3652326"/>
          </a:xfrm>
          <a:custGeom>
            <a:avLst/>
            <a:gdLst>
              <a:gd name="connsiteX0" fmla="*/ 123717 w 5506624"/>
              <a:gd name="connsiteY0" fmla="*/ 0 h 3652326"/>
              <a:gd name="connsiteX1" fmla="*/ 5506624 w 5506624"/>
              <a:gd name="connsiteY1" fmla="*/ 0 h 3652326"/>
              <a:gd name="connsiteX2" fmla="*/ 5506624 w 5506624"/>
              <a:gd name="connsiteY2" fmla="*/ 1712328 h 3652326"/>
              <a:gd name="connsiteX3" fmla="*/ 5428084 w 5506624"/>
              <a:gd name="connsiteY3" fmla="*/ 1926916 h 3652326"/>
              <a:gd name="connsiteX4" fmla="*/ 2825045 w 5506624"/>
              <a:gd name="connsiteY4" fmla="*/ 3652326 h 3652326"/>
              <a:gd name="connsiteX5" fmla="*/ 0 w 5506624"/>
              <a:gd name="connsiteY5" fmla="*/ 827281 h 3652326"/>
              <a:gd name="connsiteX6" fmla="*/ 57395 w 5506624"/>
              <a:gd name="connsiteY6" fmla="*/ 257936 h 365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6624" h="3652326">
                <a:moveTo>
                  <a:pt x="123717" y="0"/>
                </a:moveTo>
                <a:lnTo>
                  <a:pt x="5506624" y="0"/>
                </a:lnTo>
                <a:lnTo>
                  <a:pt x="5506624" y="1712328"/>
                </a:lnTo>
                <a:lnTo>
                  <a:pt x="5428084" y="1926916"/>
                </a:lnTo>
                <a:cubicBezTo>
                  <a:pt x="4999219" y="2940867"/>
                  <a:pt x="3995217" y="3652326"/>
                  <a:pt x="2825045" y="3652326"/>
                </a:cubicBezTo>
                <a:cubicBezTo>
                  <a:pt x="1264816" y="3652326"/>
                  <a:pt x="0" y="2387510"/>
                  <a:pt x="0" y="827281"/>
                </a:cubicBezTo>
                <a:cubicBezTo>
                  <a:pt x="0" y="632252"/>
                  <a:pt x="19763" y="441840"/>
                  <a:pt x="57395" y="25793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0" bIns="0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697A19-8410-C67E-1586-E79808BC40E7}"/>
              </a:ext>
            </a:extLst>
          </p:cNvPr>
          <p:cNvSpPr/>
          <p:nvPr userDrawn="1"/>
        </p:nvSpPr>
        <p:spPr>
          <a:xfrm>
            <a:off x="11082378" y="6269563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chemeClr val="tx2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5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, Caption &amp;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9D5CCEEF-C549-A9FC-D182-AF58CD61AE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2051869 w 12192000"/>
              <a:gd name="connsiteY0" fmla="*/ 3429000 h 6858000"/>
              <a:gd name="connsiteX1" fmla="*/ 812720 w 12192000"/>
              <a:gd name="connsiteY1" fmla="*/ 4671915 h 6858000"/>
              <a:gd name="connsiteX2" fmla="*/ 2051869 w 12192000"/>
              <a:gd name="connsiteY2" fmla="*/ 5914830 h 6858000"/>
              <a:gd name="connsiteX3" fmla="*/ 3291018 w 12192000"/>
              <a:gd name="connsiteY3" fmla="*/ 4671915 h 6858000"/>
              <a:gd name="connsiteX4" fmla="*/ 2051869 w 12192000"/>
              <a:gd name="connsiteY4" fmla="*/ 3429000 h 6858000"/>
              <a:gd name="connsiteX5" fmla="*/ 11859984 w 12192000"/>
              <a:gd name="connsiteY5" fmla="*/ 565438 h 6858000"/>
              <a:gd name="connsiteX6" fmla="*/ 11859984 w 12192000"/>
              <a:gd name="connsiteY6" fmla="*/ 579255 h 6858000"/>
              <a:gd name="connsiteX7" fmla="*/ 11873870 w 12192000"/>
              <a:gd name="connsiteY7" fmla="*/ 579255 h 6858000"/>
              <a:gd name="connsiteX8" fmla="*/ 11873870 w 12192000"/>
              <a:gd name="connsiteY8" fmla="*/ 565438 h 6858000"/>
              <a:gd name="connsiteX9" fmla="*/ 12007174 w 12192000"/>
              <a:gd name="connsiteY9" fmla="*/ 538632 h 6858000"/>
              <a:gd name="connsiteX10" fmla="*/ 12007341 w 12192000"/>
              <a:gd name="connsiteY10" fmla="*/ 568948 h 6858000"/>
              <a:gd name="connsiteX11" fmla="*/ 12007174 w 12192000"/>
              <a:gd name="connsiteY11" fmla="*/ 538632 h 6858000"/>
              <a:gd name="connsiteX12" fmla="*/ 11911389 w 12192000"/>
              <a:gd name="connsiteY12" fmla="*/ 537969 h 6858000"/>
              <a:gd name="connsiteX13" fmla="*/ 11911389 w 12192000"/>
              <a:gd name="connsiteY13" fmla="*/ 570771 h 6858000"/>
              <a:gd name="connsiteX14" fmla="*/ 11911389 w 12192000"/>
              <a:gd name="connsiteY14" fmla="*/ 537969 h 6858000"/>
              <a:gd name="connsiteX15" fmla="*/ 11911362 w 12192000"/>
              <a:gd name="connsiteY15" fmla="*/ 526757 h 6858000"/>
              <a:gd name="connsiteX16" fmla="*/ 11885006 w 12192000"/>
              <a:gd name="connsiteY16" fmla="*/ 554384 h 6858000"/>
              <a:gd name="connsiteX17" fmla="*/ 11937718 w 12192000"/>
              <a:gd name="connsiteY17" fmla="*/ 554384 h 6858000"/>
              <a:gd name="connsiteX18" fmla="*/ 11911362 w 12192000"/>
              <a:gd name="connsiteY18" fmla="*/ 526757 h 6858000"/>
              <a:gd name="connsiteX19" fmla="*/ 12003952 w 12192000"/>
              <a:gd name="connsiteY19" fmla="*/ 526749 h 6858000"/>
              <a:gd name="connsiteX20" fmla="*/ 11988150 w 12192000"/>
              <a:gd name="connsiteY20" fmla="*/ 573148 h 6858000"/>
              <a:gd name="connsiteX21" fmla="*/ 12018339 w 12192000"/>
              <a:gd name="connsiteY21" fmla="*/ 572181 h 6858000"/>
              <a:gd name="connsiteX22" fmla="*/ 12016756 w 12192000"/>
              <a:gd name="connsiteY22" fmla="*/ 586026 h 6858000"/>
              <a:gd name="connsiteX23" fmla="*/ 11998149 w 12192000"/>
              <a:gd name="connsiteY23" fmla="*/ 585639 h 6858000"/>
              <a:gd name="connsiteX24" fmla="*/ 11983541 w 12192000"/>
              <a:gd name="connsiteY24" fmla="*/ 585639 h 6858000"/>
              <a:gd name="connsiteX25" fmla="*/ 12028503 w 12192000"/>
              <a:gd name="connsiteY25" fmla="*/ 592437 h 6858000"/>
              <a:gd name="connsiteX26" fmla="*/ 12031864 w 12192000"/>
              <a:gd name="connsiteY26" fmla="*/ 528048 h 6858000"/>
              <a:gd name="connsiteX27" fmla="*/ 12018505 w 12192000"/>
              <a:gd name="connsiteY27" fmla="*/ 528048 h 6858000"/>
              <a:gd name="connsiteX28" fmla="*/ 12018505 w 12192000"/>
              <a:gd name="connsiteY28" fmla="*/ 535509 h 6858000"/>
              <a:gd name="connsiteX29" fmla="*/ 12003952 w 12192000"/>
              <a:gd name="connsiteY29" fmla="*/ 526749 h 6858000"/>
              <a:gd name="connsiteX30" fmla="*/ 11975460 w 12192000"/>
              <a:gd name="connsiteY30" fmla="*/ 526749 h 6858000"/>
              <a:gd name="connsiteX31" fmla="*/ 11975431 w 12192000"/>
              <a:gd name="connsiteY31" fmla="*/ 526777 h 6858000"/>
              <a:gd name="connsiteX32" fmla="*/ 11959241 w 12192000"/>
              <a:gd name="connsiteY32" fmla="*/ 536918 h 6858000"/>
              <a:gd name="connsiteX33" fmla="*/ 11959241 w 12192000"/>
              <a:gd name="connsiteY33" fmla="*/ 527992 h 6858000"/>
              <a:gd name="connsiteX34" fmla="*/ 11946077 w 12192000"/>
              <a:gd name="connsiteY34" fmla="*/ 527992 h 6858000"/>
              <a:gd name="connsiteX35" fmla="*/ 11946077 w 12192000"/>
              <a:gd name="connsiteY35" fmla="*/ 579255 h 6858000"/>
              <a:gd name="connsiteX36" fmla="*/ 11959880 w 12192000"/>
              <a:gd name="connsiteY36" fmla="*/ 579255 h 6858000"/>
              <a:gd name="connsiteX37" fmla="*/ 11976626 w 12192000"/>
              <a:gd name="connsiteY37" fmla="*/ 540483 h 6858000"/>
              <a:gd name="connsiteX38" fmla="*/ 11976626 w 12192000"/>
              <a:gd name="connsiteY38" fmla="*/ 526860 h 6858000"/>
              <a:gd name="connsiteX39" fmla="*/ 11975460 w 12192000"/>
              <a:gd name="connsiteY39" fmla="*/ 526749 h 6858000"/>
              <a:gd name="connsiteX40" fmla="*/ 11859984 w 12192000"/>
              <a:gd name="connsiteY40" fmla="*/ 396865 h 6858000"/>
              <a:gd name="connsiteX41" fmla="*/ 11859984 w 12192000"/>
              <a:gd name="connsiteY41" fmla="*/ 471479 h 6858000"/>
              <a:gd name="connsiteX42" fmla="*/ 11979402 w 12192000"/>
              <a:gd name="connsiteY42" fmla="*/ 471479 h 6858000"/>
              <a:gd name="connsiteX43" fmla="*/ 11979402 w 12192000"/>
              <a:gd name="connsiteY43" fmla="*/ 396865 h 6858000"/>
              <a:gd name="connsiteX44" fmla="*/ 11520254 w 12192000"/>
              <a:gd name="connsiteY44" fmla="*/ 383048 h 6858000"/>
              <a:gd name="connsiteX45" fmla="*/ 11382312 w 12192000"/>
              <a:gd name="connsiteY45" fmla="*/ 593073 h 6858000"/>
              <a:gd name="connsiteX46" fmla="*/ 11469154 w 12192000"/>
              <a:gd name="connsiteY46" fmla="*/ 593073 h 6858000"/>
              <a:gd name="connsiteX47" fmla="*/ 11562828 w 12192000"/>
              <a:gd name="connsiteY47" fmla="*/ 445834 h 6858000"/>
              <a:gd name="connsiteX48" fmla="*/ 11324796 w 12192000"/>
              <a:gd name="connsiteY48" fmla="*/ 272537 h 6858000"/>
              <a:gd name="connsiteX49" fmla="*/ 11324796 w 12192000"/>
              <a:gd name="connsiteY49" fmla="*/ 341568 h 6858000"/>
              <a:gd name="connsiteX50" fmla="*/ 11374786 w 12192000"/>
              <a:gd name="connsiteY50" fmla="*/ 341568 h 6858000"/>
              <a:gd name="connsiteX51" fmla="*/ 11400613 w 12192000"/>
              <a:gd name="connsiteY51" fmla="*/ 373597 h 6858000"/>
              <a:gd name="connsiteX52" fmla="*/ 11323991 w 12192000"/>
              <a:gd name="connsiteY52" fmla="*/ 398026 h 6858000"/>
              <a:gd name="connsiteX53" fmla="*/ 11323991 w 12192000"/>
              <a:gd name="connsiteY53" fmla="*/ 462830 h 6858000"/>
              <a:gd name="connsiteX54" fmla="*/ 11490176 w 12192000"/>
              <a:gd name="connsiteY54" fmla="*/ 379483 h 6858000"/>
              <a:gd name="connsiteX55" fmla="*/ 11411777 w 12192000"/>
              <a:gd name="connsiteY55" fmla="*/ 272537 h 6858000"/>
              <a:gd name="connsiteX56" fmla="*/ 11862762 w 12192000"/>
              <a:gd name="connsiteY56" fmla="*/ 272509 h 6858000"/>
              <a:gd name="connsiteX57" fmla="*/ 11862762 w 12192000"/>
              <a:gd name="connsiteY57" fmla="*/ 344360 h 6858000"/>
              <a:gd name="connsiteX58" fmla="*/ 11979403 w 12192000"/>
              <a:gd name="connsiteY58" fmla="*/ 344360 h 6858000"/>
              <a:gd name="connsiteX59" fmla="*/ 11979403 w 12192000"/>
              <a:gd name="connsiteY59" fmla="*/ 272509 h 6858000"/>
              <a:gd name="connsiteX60" fmla="*/ 11771115 w 12192000"/>
              <a:gd name="connsiteY60" fmla="*/ 272509 h 6858000"/>
              <a:gd name="connsiteX61" fmla="*/ 11771115 w 12192000"/>
              <a:gd name="connsiteY61" fmla="*/ 593073 h 6858000"/>
              <a:gd name="connsiteX62" fmla="*/ 11774475 w 12192000"/>
              <a:gd name="connsiteY62" fmla="*/ 593073 h 6858000"/>
              <a:gd name="connsiteX63" fmla="*/ 11843321 w 12192000"/>
              <a:gd name="connsiteY63" fmla="*/ 593073 h 6858000"/>
              <a:gd name="connsiteX64" fmla="*/ 11843321 w 12192000"/>
              <a:gd name="connsiteY64" fmla="*/ 272509 h 6858000"/>
              <a:gd name="connsiteX65" fmla="*/ 11235122 w 12192000"/>
              <a:gd name="connsiteY65" fmla="*/ 272509 h 6858000"/>
              <a:gd name="connsiteX66" fmla="*/ 11235122 w 12192000"/>
              <a:gd name="connsiteY66" fmla="*/ 593073 h 6858000"/>
              <a:gd name="connsiteX67" fmla="*/ 11310106 w 12192000"/>
              <a:gd name="connsiteY67" fmla="*/ 593073 h 6858000"/>
              <a:gd name="connsiteX68" fmla="*/ 11310106 w 12192000"/>
              <a:gd name="connsiteY68" fmla="*/ 272509 h 6858000"/>
              <a:gd name="connsiteX69" fmla="*/ 11107372 w 12192000"/>
              <a:gd name="connsiteY69" fmla="*/ 272509 h 6858000"/>
              <a:gd name="connsiteX70" fmla="*/ 11107372 w 12192000"/>
              <a:gd name="connsiteY70" fmla="*/ 593073 h 6858000"/>
              <a:gd name="connsiteX71" fmla="*/ 11185133 w 12192000"/>
              <a:gd name="connsiteY71" fmla="*/ 593073 h 6858000"/>
              <a:gd name="connsiteX72" fmla="*/ 11185133 w 12192000"/>
              <a:gd name="connsiteY72" fmla="*/ 272509 h 6858000"/>
              <a:gd name="connsiteX73" fmla="*/ 11085266 w 12192000"/>
              <a:gd name="connsiteY73" fmla="*/ 242221 h 6858000"/>
              <a:gd name="connsiteX74" fmla="*/ 11446126 w 12192000"/>
              <a:gd name="connsiteY74" fmla="*/ 242221 h 6858000"/>
              <a:gd name="connsiteX75" fmla="*/ 11596737 w 12192000"/>
              <a:gd name="connsiteY75" fmla="*/ 468716 h 6858000"/>
              <a:gd name="connsiteX76" fmla="*/ 11571881 w 12192000"/>
              <a:gd name="connsiteY76" fmla="*/ 468716 h 6858000"/>
              <a:gd name="connsiteX77" fmla="*/ 11523004 w 12192000"/>
              <a:gd name="connsiteY77" fmla="*/ 546813 h 6858000"/>
              <a:gd name="connsiteX78" fmla="*/ 11647309 w 12192000"/>
              <a:gd name="connsiteY78" fmla="*/ 546813 h 6858000"/>
              <a:gd name="connsiteX79" fmla="*/ 11680691 w 12192000"/>
              <a:gd name="connsiteY79" fmla="*/ 593073 h 6858000"/>
              <a:gd name="connsiteX80" fmla="*/ 11765561 w 12192000"/>
              <a:gd name="connsiteY80" fmla="*/ 593073 h 6858000"/>
              <a:gd name="connsiteX81" fmla="*/ 11533510 w 12192000"/>
              <a:gd name="connsiteY81" fmla="*/ 242221 h 6858000"/>
              <a:gd name="connsiteX82" fmla="*/ 12057053 w 12192000"/>
              <a:gd name="connsiteY82" fmla="*/ 242221 h 6858000"/>
              <a:gd name="connsiteX83" fmla="*/ 12057053 w 12192000"/>
              <a:gd name="connsiteY83" fmla="*/ 617834 h 6858000"/>
              <a:gd name="connsiteX84" fmla="*/ 11085266 w 12192000"/>
              <a:gd name="connsiteY84" fmla="*/ 617834 h 6858000"/>
              <a:gd name="connsiteX85" fmla="*/ 11462155 w 12192000"/>
              <a:gd name="connsiteY85" fmla="*/ 134335 h 6858000"/>
              <a:gd name="connsiteX86" fmla="*/ 11418415 w 12192000"/>
              <a:gd name="connsiteY86" fmla="*/ 200548 h 6858000"/>
              <a:gd name="connsiteX87" fmla="*/ 11444215 w 12192000"/>
              <a:gd name="connsiteY87" fmla="*/ 239347 h 6858000"/>
              <a:gd name="connsiteX88" fmla="*/ 11082378 w 12192000"/>
              <a:gd name="connsiteY88" fmla="*/ 239347 h 6858000"/>
              <a:gd name="connsiteX89" fmla="*/ 11082378 w 12192000"/>
              <a:gd name="connsiteY89" fmla="*/ 620708 h 6858000"/>
              <a:gd name="connsiteX90" fmla="*/ 12059941 w 12192000"/>
              <a:gd name="connsiteY90" fmla="*/ 620708 h 6858000"/>
              <a:gd name="connsiteX91" fmla="*/ 12059941 w 12192000"/>
              <a:gd name="connsiteY91" fmla="*/ 239347 h 6858000"/>
              <a:gd name="connsiteX92" fmla="*/ 11531609 w 12192000"/>
              <a:gd name="connsiteY92" fmla="*/ 239347 h 6858000"/>
              <a:gd name="connsiteX93" fmla="*/ 0 w 12192000"/>
              <a:gd name="connsiteY93" fmla="*/ 0 h 6858000"/>
              <a:gd name="connsiteX94" fmla="*/ 12192000 w 12192000"/>
              <a:gd name="connsiteY94" fmla="*/ 0 h 6858000"/>
              <a:gd name="connsiteX95" fmla="*/ 12192000 w 12192000"/>
              <a:gd name="connsiteY95" fmla="*/ 3699807 h 6858000"/>
              <a:gd name="connsiteX96" fmla="*/ 2825075 w 12192000"/>
              <a:gd name="connsiteY96" fmla="*/ 3699807 h 6858000"/>
              <a:gd name="connsiteX97" fmla="*/ 2842479 w 12192000"/>
              <a:gd name="connsiteY97" fmla="*/ 3712822 h 6858000"/>
              <a:gd name="connsiteX98" fmla="*/ 3294784 w 12192000"/>
              <a:gd name="connsiteY98" fmla="*/ 4671915 h 6858000"/>
              <a:gd name="connsiteX99" fmla="*/ 2842479 w 12192000"/>
              <a:gd name="connsiteY99" fmla="*/ 5631009 h 6858000"/>
              <a:gd name="connsiteX100" fmla="*/ 2825075 w 12192000"/>
              <a:gd name="connsiteY100" fmla="*/ 5644023 h 6858000"/>
              <a:gd name="connsiteX101" fmla="*/ 12192000 w 12192000"/>
              <a:gd name="connsiteY101" fmla="*/ 5644023 h 6858000"/>
              <a:gd name="connsiteX102" fmla="*/ 12192000 w 12192000"/>
              <a:gd name="connsiteY102" fmla="*/ 5886450 h 6858000"/>
              <a:gd name="connsiteX103" fmla="*/ 12192000 w 12192000"/>
              <a:gd name="connsiteY103" fmla="*/ 5949280 h 6858000"/>
              <a:gd name="connsiteX104" fmla="*/ 12192000 w 12192000"/>
              <a:gd name="connsiteY104" fmla="*/ 6028545 h 6858000"/>
              <a:gd name="connsiteX105" fmla="*/ 12192000 w 12192000"/>
              <a:gd name="connsiteY105" fmla="*/ 6093297 h 6858000"/>
              <a:gd name="connsiteX106" fmla="*/ 12192000 w 12192000"/>
              <a:gd name="connsiteY106" fmla="*/ 6858000 h 6858000"/>
              <a:gd name="connsiteX107" fmla="*/ 10963996 w 12192000"/>
              <a:gd name="connsiteY107" fmla="*/ 6858000 h 6858000"/>
              <a:gd name="connsiteX108" fmla="*/ 10179050 w 12192000"/>
              <a:gd name="connsiteY108" fmla="*/ 6858000 h 6858000"/>
              <a:gd name="connsiteX109" fmla="*/ 0 w 12192000"/>
              <a:gd name="connsiteY109" fmla="*/ 6858000 h 6858000"/>
              <a:gd name="connsiteX110" fmla="*/ 0 w 12192000"/>
              <a:gd name="connsiteY110" fmla="*/ 6230257 h 6858000"/>
              <a:gd name="connsiteX111" fmla="*/ 0 w 12192000"/>
              <a:gd name="connsiteY111" fmla="*/ 6223000 h 6858000"/>
              <a:gd name="connsiteX112" fmla="*/ 0 w 12192000"/>
              <a:gd name="connsiteY112" fmla="*/ 6028545 h 6858000"/>
              <a:gd name="connsiteX113" fmla="*/ 0 w 12192000"/>
              <a:gd name="connsiteY113" fmla="*/ 5949280 h 6858000"/>
              <a:gd name="connsiteX114" fmla="*/ 0 w 12192000"/>
              <a:gd name="connsiteY114" fmla="*/ 5644023 h 6858000"/>
              <a:gd name="connsiteX115" fmla="*/ 1278664 w 12192000"/>
              <a:gd name="connsiteY115" fmla="*/ 5644023 h 6858000"/>
              <a:gd name="connsiteX116" fmla="*/ 1261260 w 12192000"/>
              <a:gd name="connsiteY116" fmla="*/ 5631009 h 6858000"/>
              <a:gd name="connsiteX117" fmla="*/ 808954 w 12192000"/>
              <a:gd name="connsiteY117" fmla="*/ 4671915 h 6858000"/>
              <a:gd name="connsiteX118" fmla="*/ 1261260 w 12192000"/>
              <a:gd name="connsiteY118" fmla="*/ 3712822 h 6858000"/>
              <a:gd name="connsiteX119" fmla="*/ 1278664 w 12192000"/>
              <a:gd name="connsiteY119" fmla="*/ 3699807 h 6858000"/>
              <a:gd name="connsiteX120" fmla="*/ 0 w 12192000"/>
              <a:gd name="connsiteY120" fmla="*/ 3699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6858000">
                <a:moveTo>
                  <a:pt x="2051869" y="3429000"/>
                </a:moveTo>
                <a:cubicBezTo>
                  <a:pt x="1367506" y="3429000"/>
                  <a:pt x="812720" y="3985472"/>
                  <a:pt x="812720" y="4671915"/>
                </a:cubicBezTo>
                <a:cubicBezTo>
                  <a:pt x="812720" y="5358358"/>
                  <a:pt x="1367506" y="5914830"/>
                  <a:pt x="2051869" y="5914830"/>
                </a:cubicBezTo>
                <a:cubicBezTo>
                  <a:pt x="2736232" y="5914830"/>
                  <a:pt x="3291018" y="5358358"/>
                  <a:pt x="3291018" y="4671915"/>
                </a:cubicBezTo>
                <a:cubicBezTo>
                  <a:pt x="3291018" y="3985472"/>
                  <a:pt x="2736232" y="3429000"/>
                  <a:pt x="2051869" y="3429000"/>
                </a:cubicBezTo>
                <a:close/>
                <a:moveTo>
                  <a:pt x="11859984" y="565438"/>
                </a:moveTo>
                <a:lnTo>
                  <a:pt x="11859984" y="579255"/>
                </a:lnTo>
                <a:lnTo>
                  <a:pt x="11873870" y="579255"/>
                </a:lnTo>
                <a:lnTo>
                  <a:pt x="11873870" y="565438"/>
                </a:lnTo>
                <a:close/>
                <a:moveTo>
                  <a:pt x="12007174" y="538632"/>
                </a:moveTo>
                <a:cubicBezTo>
                  <a:pt x="12022338" y="538190"/>
                  <a:pt x="12022226" y="569390"/>
                  <a:pt x="12007341" y="568948"/>
                </a:cubicBezTo>
                <a:cubicBezTo>
                  <a:pt x="11992233" y="569362"/>
                  <a:pt x="11992233" y="538245"/>
                  <a:pt x="12007174" y="538632"/>
                </a:cubicBezTo>
                <a:close/>
                <a:moveTo>
                  <a:pt x="11911389" y="537969"/>
                </a:moveTo>
                <a:cubicBezTo>
                  <a:pt x="11928163" y="537251"/>
                  <a:pt x="11928136" y="571462"/>
                  <a:pt x="11911389" y="570771"/>
                </a:cubicBezTo>
                <a:cubicBezTo>
                  <a:pt x="11894560" y="571462"/>
                  <a:pt x="11894532" y="537251"/>
                  <a:pt x="11911389" y="537969"/>
                </a:cubicBezTo>
                <a:close/>
                <a:moveTo>
                  <a:pt x="11911362" y="526757"/>
                </a:moveTo>
                <a:cubicBezTo>
                  <a:pt x="11897885" y="526757"/>
                  <a:pt x="11884409" y="535966"/>
                  <a:pt x="11885006" y="554384"/>
                </a:cubicBezTo>
                <a:cubicBezTo>
                  <a:pt x="11883646" y="591222"/>
                  <a:pt x="11939078" y="591222"/>
                  <a:pt x="11937718" y="554384"/>
                </a:cubicBezTo>
                <a:cubicBezTo>
                  <a:pt x="11938315" y="535966"/>
                  <a:pt x="11924838" y="526757"/>
                  <a:pt x="11911362" y="526757"/>
                </a:cubicBezTo>
                <a:close/>
                <a:moveTo>
                  <a:pt x="12003952" y="526749"/>
                </a:moveTo>
                <a:cubicBezTo>
                  <a:pt x="11981708" y="526003"/>
                  <a:pt x="11976653" y="559359"/>
                  <a:pt x="11988150" y="573148"/>
                </a:cubicBezTo>
                <a:cubicBezTo>
                  <a:pt x="11995093" y="582130"/>
                  <a:pt x="12012702" y="583373"/>
                  <a:pt x="12018339" y="572181"/>
                </a:cubicBezTo>
                <a:cubicBezTo>
                  <a:pt x="12018477" y="576686"/>
                  <a:pt x="12018172" y="583843"/>
                  <a:pt x="12016756" y="586026"/>
                </a:cubicBezTo>
                <a:cubicBezTo>
                  <a:pt x="12014451" y="592133"/>
                  <a:pt x="11999370" y="593405"/>
                  <a:pt x="11998149" y="585639"/>
                </a:cubicBezTo>
                <a:lnTo>
                  <a:pt x="11983541" y="585639"/>
                </a:lnTo>
                <a:cubicBezTo>
                  <a:pt x="11984623" y="605730"/>
                  <a:pt x="12021005" y="604956"/>
                  <a:pt x="12028503" y="592437"/>
                </a:cubicBezTo>
                <a:cubicBezTo>
                  <a:pt x="12034890" y="584147"/>
                  <a:pt x="12030725" y="538577"/>
                  <a:pt x="12031864" y="528048"/>
                </a:cubicBezTo>
                <a:lnTo>
                  <a:pt x="12018505" y="528048"/>
                </a:lnTo>
                <a:lnTo>
                  <a:pt x="12018505" y="535509"/>
                </a:lnTo>
                <a:cubicBezTo>
                  <a:pt x="12015201" y="529540"/>
                  <a:pt x="12010535" y="526749"/>
                  <a:pt x="12003952" y="526749"/>
                </a:cubicBezTo>
                <a:close/>
                <a:moveTo>
                  <a:pt x="11975460" y="526749"/>
                </a:moveTo>
                <a:lnTo>
                  <a:pt x="11975431" y="526777"/>
                </a:lnTo>
                <a:cubicBezTo>
                  <a:pt x="11967044" y="526611"/>
                  <a:pt x="11963657" y="529706"/>
                  <a:pt x="11959241" y="536918"/>
                </a:cubicBezTo>
                <a:lnTo>
                  <a:pt x="11959241" y="527992"/>
                </a:lnTo>
                <a:lnTo>
                  <a:pt x="11946077" y="527992"/>
                </a:lnTo>
                <a:lnTo>
                  <a:pt x="11946077" y="579255"/>
                </a:lnTo>
                <a:lnTo>
                  <a:pt x="11959880" y="579255"/>
                </a:lnTo>
                <a:cubicBezTo>
                  <a:pt x="11961712" y="565327"/>
                  <a:pt x="11952132" y="536670"/>
                  <a:pt x="11976626" y="540483"/>
                </a:cubicBezTo>
                <a:lnTo>
                  <a:pt x="11976626" y="526860"/>
                </a:lnTo>
                <a:cubicBezTo>
                  <a:pt x="11976043" y="526804"/>
                  <a:pt x="11975626" y="526777"/>
                  <a:pt x="11975460" y="526749"/>
                </a:cubicBezTo>
                <a:close/>
                <a:moveTo>
                  <a:pt x="11859984" y="396865"/>
                </a:moveTo>
                <a:lnTo>
                  <a:pt x="11859984" y="471479"/>
                </a:lnTo>
                <a:lnTo>
                  <a:pt x="11979402" y="471479"/>
                </a:lnTo>
                <a:lnTo>
                  <a:pt x="11979402" y="396865"/>
                </a:lnTo>
                <a:close/>
                <a:moveTo>
                  <a:pt x="11520254" y="383048"/>
                </a:moveTo>
                <a:lnTo>
                  <a:pt x="11382312" y="593073"/>
                </a:lnTo>
                <a:lnTo>
                  <a:pt x="11469154" y="593073"/>
                </a:lnTo>
                <a:lnTo>
                  <a:pt x="11562828" y="445834"/>
                </a:lnTo>
                <a:close/>
                <a:moveTo>
                  <a:pt x="11324796" y="272537"/>
                </a:moveTo>
                <a:lnTo>
                  <a:pt x="11324796" y="341568"/>
                </a:lnTo>
                <a:lnTo>
                  <a:pt x="11374786" y="341568"/>
                </a:lnTo>
                <a:cubicBezTo>
                  <a:pt x="11374786" y="341568"/>
                  <a:pt x="11403196" y="347455"/>
                  <a:pt x="11400613" y="373597"/>
                </a:cubicBezTo>
                <a:cubicBezTo>
                  <a:pt x="11403085" y="408279"/>
                  <a:pt x="11347764" y="395981"/>
                  <a:pt x="11323991" y="398026"/>
                </a:cubicBezTo>
                <a:lnTo>
                  <a:pt x="11323991" y="462830"/>
                </a:lnTo>
                <a:cubicBezTo>
                  <a:pt x="11371536" y="456585"/>
                  <a:pt x="11460350" y="490852"/>
                  <a:pt x="11490176" y="379483"/>
                </a:cubicBezTo>
                <a:cubicBezTo>
                  <a:pt x="11490176" y="379483"/>
                  <a:pt x="11501313" y="292738"/>
                  <a:pt x="11411777" y="272537"/>
                </a:cubicBezTo>
                <a:close/>
                <a:moveTo>
                  <a:pt x="11862762" y="272509"/>
                </a:moveTo>
                <a:lnTo>
                  <a:pt x="11862762" y="344360"/>
                </a:lnTo>
                <a:lnTo>
                  <a:pt x="11979403" y="344360"/>
                </a:lnTo>
                <a:lnTo>
                  <a:pt x="11979403" y="272509"/>
                </a:lnTo>
                <a:close/>
                <a:moveTo>
                  <a:pt x="11771115" y="272509"/>
                </a:moveTo>
                <a:lnTo>
                  <a:pt x="11771115" y="593073"/>
                </a:lnTo>
                <a:lnTo>
                  <a:pt x="11774475" y="593073"/>
                </a:lnTo>
                <a:lnTo>
                  <a:pt x="11843321" y="593073"/>
                </a:lnTo>
                <a:lnTo>
                  <a:pt x="11843321" y="272509"/>
                </a:lnTo>
                <a:close/>
                <a:moveTo>
                  <a:pt x="11235122" y="272509"/>
                </a:moveTo>
                <a:lnTo>
                  <a:pt x="11235122" y="593073"/>
                </a:lnTo>
                <a:lnTo>
                  <a:pt x="11310106" y="593073"/>
                </a:lnTo>
                <a:lnTo>
                  <a:pt x="11310106" y="272509"/>
                </a:lnTo>
                <a:close/>
                <a:moveTo>
                  <a:pt x="11107372" y="272509"/>
                </a:moveTo>
                <a:lnTo>
                  <a:pt x="11107372" y="593073"/>
                </a:lnTo>
                <a:lnTo>
                  <a:pt x="11185133" y="593073"/>
                </a:lnTo>
                <a:lnTo>
                  <a:pt x="11185133" y="272509"/>
                </a:lnTo>
                <a:close/>
                <a:moveTo>
                  <a:pt x="11085266" y="242221"/>
                </a:moveTo>
                <a:lnTo>
                  <a:pt x="11446126" y="242221"/>
                </a:lnTo>
                <a:lnTo>
                  <a:pt x="11596737" y="468716"/>
                </a:lnTo>
                <a:lnTo>
                  <a:pt x="11571881" y="468716"/>
                </a:lnTo>
                <a:lnTo>
                  <a:pt x="11523004" y="546813"/>
                </a:lnTo>
                <a:lnTo>
                  <a:pt x="11647309" y="546813"/>
                </a:lnTo>
                <a:lnTo>
                  <a:pt x="11680691" y="593073"/>
                </a:lnTo>
                <a:lnTo>
                  <a:pt x="11765561" y="593073"/>
                </a:lnTo>
                <a:lnTo>
                  <a:pt x="11533510" y="242221"/>
                </a:lnTo>
                <a:lnTo>
                  <a:pt x="12057053" y="242221"/>
                </a:lnTo>
                <a:lnTo>
                  <a:pt x="12057053" y="617834"/>
                </a:lnTo>
                <a:lnTo>
                  <a:pt x="11085266" y="617834"/>
                </a:lnTo>
                <a:close/>
                <a:moveTo>
                  <a:pt x="11462155" y="134335"/>
                </a:moveTo>
                <a:lnTo>
                  <a:pt x="11418415" y="200548"/>
                </a:lnTo>
                <a:lnTo>
                  <a:pt x="11444215" y="239347"/>
                </a:lnTo>
                <a:lnTo>
                  <a:pt x="11082378" y="239347"/>
                </a:lnTo>
                <a:lnTo>
                  <a:pt x="11082378" y="620708"/>
                </a:lnTo>
                <a:lnTo>
                  <a:pt x="12059941" y="620708"/>
                </a:lnTo>
                <a:lnTo>
                  <a:pt x="12059941" y="239347"/>
                </a:lnTo>
                <a:lnTo>
                  <a:pt x="11531609" y="2393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99807"/>
                </a:lnTo>
                <a:lnTo>
                  <a:pt x="2825075" y="3699807"/>
                </a:lnTo>
                <a:lnTo>
                  <a:pt x="2842479" y="3712822"/>
                </a:lnTo>
                <a:cubicBezTo>
                  <a:pt x="3118713" y="3940790"/>
                  <a:pt x="3294784" y="4285791"/>
                  <a:pt x="3294784" y="4671915"/>
                </a:cubicBezTo>
                <a:cubicBezTo>
                  <a:pt x="3294784" y="5058039"/>
                  <a:pt x="3118713" y="5403040"/>
                  <a:pt x="2842479" y="5631009"/>
                </a:cubicBezTo>
                <a:lnTo>
                  <a:pt x="2825075" y="5644023"/>
                </a:lnTo>
                <a:lnTo>
                  <a:pt x="12192000" y="5644023"/>
                </a:lnTo>
                <a:lnTo>
                  <a:pt x="12192000" y="5886450"/>
                </a:lnTo>
                <a:lnTo>
                  <a:pt x="12192000" y="5949280"/>
                </a:lnTo>
                <a:lnTo>
                  <a:pt x="12192000" y="6028545"/>
                </a:lnTo>
                <a:lnTo>
                  <a:pt x="12192000" y="6093297"/>
                </a:lnTo>
                <a:lnTo>
                  <a:pt x="12192000" y="6858000"/>
                </a:lnTo>
                <a:lnTo>
                  <a:pt x="10963996" y="6858000"/>
                </a:lnTo>
                <a:lnTo>
                  <a:pt x="10179050" y="6858000"/>
                </a:lnTo>
                <a:lnTo>
                  <a:pt x="0" y="6858000"/>
                </a:lnTo>
                <a:lnTo>
                  <a:pt x="0" y="6230257"/>
                </a:lnTo>
                <a:lnTo>
                  <a:pt x="0" y="6223000"/>
                </a:lnTo>
                <a:lnTo>
                  <a:pt x="0" y="6028545"/>
                </a:lnTo>
                <a:lnTo>
                  <a:pt x="0" y="5949280"/>
                </a:lnTo>
                <a:lnTo>
                  <a:pt x="0" y="5644023"/>
                </a:lnTo>
                <a:lnTo>
                  <a:pt x="1278664" y="5644023"/>
                </a:lnTo>
                <a:lnTo>
                  <a:pt x="1261260" y="5631009"/>
                </a:lnTo>
                <a:cubicBezTo>
                  <a:pt x="985025" y="5403040"/>
                  <a:pt x="808954" y="5058039"/>
                  <a:pt x="808954" y="4671915"/>
                </a:cubicBezTo>
                <a:cubicBezTo>
                  <a:pt x="808954" y="4285791"/>
                  <a:pt x="985025" y="3940790"/>
                  <a:pt x="1261260" y="3712822"/>
                </a:cubicBezTo>
                <a:lnTo>
                  <a:pt x="1278664" y="3699807"/>
                </a:lnTo>
                <a:lnTo>
                  <a:pt x="0" y="369980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259200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F422705-5B2C-10F6-8AEE-6F170EEAE515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2120" t="57445" r="74429" b="15481"/>
          <a:stretch/>
        </p:blipFill>
        <p:spPr>
          <a:xfrm>
            <a:off x="1032074" y="3652120"/>
            <a:ext cx="2039590" cy="2039590"/>
          </a:xfrm>
          <a:custGeom>
            <a:avLst/>
            <a:gdLst>
              <a:gd name="connsiteX0" fmla="*/ 1019795 w 2039590"/>
              <a:gd name="connsiteY0" fmla="*/ 0 h 2039590"/>
              <a:gd name="connsiteX1" fmla="*/ 2039590 w 2039590"/>
              <a:gd name="connsiteY1" fmla="*/ 1019795 h 2039590"/>
              <a:gd name="connsiteX2" fmla="*/ 1019795 w 2039590"/>
              <a:gd name="connsiteY2" fmla="*/ 2039590 h 2039590"/>
              <a:gd name="connsiteX3" fmla="*/ 0 w 2039590"/>
              <a:gd name="connsiteY3" fmla="*/ 1019795 h 2039590"/>
              <a:gd name="connsiteX4" fmla="*/ 1019795 w 2039590"/>
              <a:gd name="connsiteY4" fmla="*/ 0 h 20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90" h="2039590">
                <a:moveTo>
                  <a:pt x="1019795" y="0"/>
                </a:moveTo>
                <a:cubicBezTo>
                  <a:pt x="1583012" y="0"/>
                  <a:pt x="2039590" y="456578"/>
                  <a:pt x="2039590" y="1019795"/>
                </a:cubicBezTo>
                <a:cubicBezTo>
                  <a:pt x="2039590" y="1583012"/>
                  <a:pt x="1583012" y="2039590"/>
                  <a:pt x="1019795" y="2039590"/>
                </a:cubicBezTo>
                <a:cubicBezTo>
                  <a:pt x="456578" y="2039590"/>
                  <a:pt x="0" y="1583012"/>
                  <a:pt x="0" y="1019795"/>
                </a:cubicBezTo>
                <a:cubicBezTo>
                  <a:pt x="0" y="456578"/>
                  <a:pt x="456578" y="0"/>
                  <a:pt x="1019795" y="0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AA91038-582C-BE53-90D5-60960AEF98C9}"/>
              </a:ext>
            </a:extLst>
          </p:cNvPr>
          <p:cNvSpPr/>
          <p:nvPr/>
        </p:nvSpPr>
        <p:spPr>
          <a:xfrm>
            <a:off x="0" y="3699807"/>
            <a:ext cx="12192000" cy="1944216"/>
          </a:xfrm>
          <a:custGeom>
            <a:avLst/>
            <a:gdLst>
              <a:gd name="connsiteX0" fmla="*/ 2825075 w 12192000"/>
              <a:gd name="connsiteY0" fmla="*/ 0 h 1944216"/>
              <a:gd name="connsiteX1" fmla="*/ 12192000 w 12192000"/>
              <a:gd name="connsiteY1" fmla="*/ 0 h 1944216"/>
              <a:gd name="connsiteX2" fmla="*/ 12192000 w 12192000"/>
              <a:gd name="connsiteY2" fmla="*/ 1944216 h 1944216"/>
              <a:gd name="connsiteX3" fmla="*/ 2825075 w 12192000"/>
              <a:gd name="connsiteY3" fmla="*/ 1944216 h 1944216"/>
              <a:gd name="connsiteX4" fmla="*/ 2842479 w 12192000"/>
              <a:gd name="connsiteY4" fmla="*/ 1931202 h 1944216"/>
              <a:gd name="connsiteX5" fmla="*/ 3172219 w 12192000"/>
              <a:gd name="connsiteY5" fmla="*/ 1510963 h 1944216"/>
              <a:gd name="connsiteX6" fmla="*/ 3187736 w 12192000"/>
              <a:gd name="connsiteY6" fmla="*/ 1466817 h 1944216"/>
              <a:gd name="connsiteX7" fmla="*/ 3193640 w 12192000"/>
              <a:gd name="connsiteY7" fmla="*/ 1455907 h 1944216"/>
              <a:gd name="connsiteX8" fmla="*/ 3208885 w 12192000"/>
              <a:gd name="connsiteY8" fmla="*/ 1406645 h 1944216"/>
              <a:gd name="connsiteX9" fmla="*/ 3262957 w 12192000"/>
              <a:gd name="connsiteY9" fmla="*/ 1252805 h 1944216"/>
              <a:gd name="connsiteX10" fmla="*/ 3294784 w 12192000"/>
              <a:gd name="connsiteY10" fmla="*/ 972108 h 1944216"/>
              <a:gd name="connsiteX11" fmla="*/ 3262957 w 12192000"/>
              <a:gd name="connsiteY11" fmla="*/ 691412 h 1944216"/>
              <a:gd name="connsiteX12" fmla="*/ 3208886 w 12192000"/>
              <a:gd name="connsiteY12" fmla="*/ 537573 h 1944216"/>
              <a:gd name="connsiteX13" fmla="*/ 3193640 w 12192000"/>
              <a:gd name="connsiteY13" fmla="*/ 488310 h 1944216"/>
              <a:gd name="connsiteX14" fmla="*/ 3187736 w 12192000"/>
              <a:gd name="connsiteY14" fmla="*/ 477399 h 1944216"/>
              <a:gd name="connsiteX15" fmla="*/ 3172219 w 12192000"/>
              <a:gd name="connsiteY15" fmla="*/ 433253 h 1944216"/>
              <a:gd name="connsiteX16" fmla="*/ 2842479 w 12192000"/>
              <a:gd name="connsiteY16" fmla="*/ 13015 h 1944216"/>
              <a:gd name="connsiteX17" fmla="*/ 0 w 12192000"/>
              <a:gd name="connsiteY17" fmla="*/ 0 h 1944216"/>
              <a:gd name="connsiteX18" fmla="*/ 1278664 w 12192000"/>
              <a:gd name="connsiteY18" fmla="*/ 0 h 1944216"/>
              <a:gd name="connsiteX19" fmla="*/ 1261260 w 12192000"/>
              <a:gd name="connsiteY19" fmla="*/ 13015 h 1944216"/>
              <a:gd name="connsiteX20" fmla="*/ 931519 w 12192000"/>
              <a:gd name="connsiteY20" fmla="*/ 433253 h 1944216"/>
              <a:gd name="connsiteX21" fmla="*/ 916003 w 12192000"/>
              <a:gd name="connsiteY21" fmla="*/ 477399 h 1944216"/>
              <a:gd name="connsiteX22" fmla="*/ 910099 w 12192000"/>
              <a:gd name="connsiteY22" fmla="*/ 488310 h 1944216"/>
              <a:gd name="connsiteX23" fmla="*/ 894853 w 12192000"/>
              <a:gd name="connsiteY23" fmla="*/ 537573 h 1944216"/>
              <a:gd name="connsiteX24" fmla="*/ 840782 w 12192000"/>
              <a:gd name="connsiteY24" fmla="*/ 691412 h 1944216"/>
              <a:gd name="connsiteX25" fmla="*/ 808954 w 12192000"/>
              <a:gd name="connsiteY25" fmla="*/ 972108 h 1944216"/>
              <a:gd name="connsiteX26" fmla="*/ 840782 w 12192000"/>
              <a:gd name="connsiteY26" fmla="*/ 1252805 h 1944216"/>
              <a:gd name="connsiteX27" fmla="*/ 894853 w 12192000"/>
              <a:gd name="connsiteY27" fmla="*/ 1406645 h 1944216"/>
              <a:gd name="connsiteX28" fmla="*/ 910099 w 12192000"/>
              <a:gd name="connsiteY28" fmla="*/ 1455907 h 1944216"/>
              <a:gd name="connsiteX29" fmla="*/ 916002 w 12192000"/>
              <a:gd name="connsiteY29" fmla="*/ 1466817 h 1944216"/>
              <a:gd name="connsiteX30" fmla="*/ 931519 w 12192000"/>
              <a:gd name="connsiteY30" fmla="*/ 1510963 h 1944216"/>
              <a:gd name="connsiteX31" fmla="*/ 1261260 w 12192000"/>
              <a:gd name="connsiteY31" fmla="*/ 1931202 h 1944216"/>
              <a:gd name="connsiteX32" fmla="*/ 1278664 w 12192000"/>
              <a:gd name="connsiteY32" fmla="*/ 1944216 h 1944216"/>
              <a:gd name="connsiteX33" fmla="*/ 0 w 12192000"/>
              <a:gd name="connsiteY33" fmla="*/ 1944216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1944216">
                <a:moveTo>
                  <a:pt x="2825075" y="0"/>
                </a:moveTo>
                <a:lnTo>
                  <a:pt x="12192000" y="0"/>
                </a:lnTo>
                <a:lnTo>
                  <a:pt x="12192000" y="1944216"/>
                </a:lnTo>
                <a:lnTo>
                  <a:pt x="2825075" y="1944216"/>
                </a:lnTo>
                <a:lnTo>
                  <a:pt x="2842479" y="1931202"/>
                </a:lnTo>
                <a:cubicBezTo>
                  <a:pt x="2980596" y="1817218"/>
                  <a:pt x="3093673" y="1673975"/>
                  <a:pt x="3172219" y="1510963"/>
                </a:cubicBezTo>
                <a:lnTo>
                  <a:pt x="3187736" y="1466817"/>
                </a:lnTo>
                <a:lnTo>
                  <a:pt x="3193640" y="1455907"/>
                </a:lnTo>
                <a:lnTo>
                  <a:pt x="3208885" y="1406645"/>
                </a:lnTo>
                <a:lnTo>
                  <a:pt x="3262957" y="1252805"/>
                </a:lnTo>
                <a:cubicBezTo>
                  <a:pt x="3283780" y="1162600"/>
                  <a:pt x="3294784" y="1068639"/>
                  <a:pt x="3294784" y="972108"/>
                </a:cubicBezTo>
                <a:cubicBezTo>
                  <a:pt x="3294784" y="875577"/>
                  <a:pt x="3283780" y="781616"/>
                  <a:pt x="3262957" y="691412"/>
                </a:cubicBezTo>
                <a:lnTo>
                  <a:pt x="3208886" y="537573"/>
                </a:lnTo>
                <a:lnTo>
                  <a:pt x="3193640" y="488310"/>
                </a:lnTo>
                <a:lnTo>
                  <a:pt x="3187736" y="477399"/>
                </a:lnTo>
                <a:lnTo>
                  <a:pt x="3172219" y="433253"/>
                </a:lnTo>
                <a:cubicBezTo>
                  <a:pt x="3093673" y="270241"/>
                  <a:pt x="2980596" y="126999"/>
                  <a:pt x="2842479" y="13015"/>
                </a:cubicBezTo>
                <a:close/>
                <a:moveTo>
                  <a:pt x="0" y="0"/>
                </a:moveTo>
                <a:lnTo>
                  <a:pt x="1278664" y="0"/>
                </a:lnTo>
                <a:lnTo>
                  <a:pt x="1261260" y="13015"/>
                </a:lnTo>
                <a:cubicBezTo>
                  <a:pt x="1123143" y="126999"/>
                  <a:pt x="1010066" y="270241"/>
                  <a:pt x="931519" y="433253"/>
                </a:cubicBezTo>
                <a:lnTo>
                  <a:pt x="916003" y="477399"/>
                </a:lnTo>
                <a:lnTo>
                  <a:pt x="910099" y="488310"/>
                </a:lnTo>
                <a:lnTo>
                  <a:pt x="894853" y="537573"/>
                </a:lnTo>
                <a:lnTo>
                  <a:pt x="840782" y="691412"/>
                </a:lnTo>
                <a:cubicBezTo>
                  <a:pt x="819959" y="781616"/>
                  <a:pt x="808954" y="875577"/>
                  <a:pt x="808954" y="972108"/>
                </a:cubicBezTo>
                <a:cubicBezTo>
                  <a:pt x="808954" y="1068639"/>
                  <a:pt x="819959" y="1162600"/>
                  <a:pt x="840782" y="1252805"/>
                </a:cubicBezTo>
                <a:lnTo>
                  <a:pt x="894853" y="1406645"/>
                </a:lnTo>
                <a:lnTo>
                  <a:pt x="910099" y="1455907"/>
                </a:lnTo>
                <a:lnTo>
                  <a:pt x="916002" y="1466817"/>
                </a:lnTo>
                <a:lnTo>
                  <a:pt x="931519" y="1510963"/>
                </a:lnTo>
                <a:cubicBezTo>
                  <a:pt x="1010066" y="1673975"/>
                  <a:pt x="1123143" y="1817218"/>
                  <a:pt x="1261260" y="1931202"/>
                </a:cubicBezTo>
                <a:lnTo>
                  <a:pt x="1278664" y="1944216"/>
                </a:lnTo>
                <a:lnTo>
                  <a:pt x="0" y="19442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Freeform: Shape 39" hidden="1">
            <a:extLst>
              <a:ext uri="{FF2B5EF4-FFF2-40B4-BE49-F238E27FC236}">
                <a16:creationId xmlns:a16="http://schemas.microsoft.com/office/drawing/2014/main" id="{7A309BB7-015F-8891-9F79-EBEAA5B5E664}"/>
              </a:ext>
            </a:extLst>
          </p:cNvPr>
          <p:cNvSpPr/>
          <p:nvPr/>
        </p:nvSpPr>
        <p:spPr>
          <a:xfrm>
            <a:off x="0" y="0"/>
            <a:ext cx="12192000" cy="6223000"/>
          </a:xfrm>
          <a:custGeom>
            <a:avLst/>
            <a:gdLst>
              <a:gd name="connsiteX0" fmla="*/ 2046781 w 12192000"/>
              <a:gd name="connsiteY0" fmla="*/ 3422072 h 6223000"/>
              <a:gd name="connsiteX1" fmla="*/ 804781 w 12192000"/>
              <a:gd name="connsiteY1" fmla="*/ 4664072 h 6223000"/>
              <a:gd name="connsiteX2" fmla="*/ 2046781 w 12192000"/>
              <a:gd name="connsiteY2" fmla="*/ 5906072 h 6223000"/>
              <a:gd name="connsiteX3" fmla="*/ 3288781 w 12192000"/>
              <a:gd name="connsiteY3" fmla="*/ 4664072 h 6223000"/>
              <a:gd name="connsiteX4" fmla="*/ 2046781 w 12192000"/>
              <a:gd name="connsiteY4" fmla="*/ 3422072 h 6223000"/>
              <a:gd name="connsiteX5" fmla="*/ 0 w 12192000"/>
              <a:gd name="connsiteY5" fmla="*/ 0 h 6223000"/>
              <a:gd name="connsiteX6" fmla="*/ 12192000 w 12192000"/>
              <a:gd name="connsiteY6" fmla="*/ 0 h 6223000"/>
              <a:gd name="connsiteX7" fmla="*/ 12192000 w 12192000"/>
              <a:gd name="connsiteY7" fmla="*/ 6223000 h 6223000"/>
              <a:gd name="connsiteX8" fmla="*/ 0 w 12192000"/>
              <a:gd name="connsiteY8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223000">
                <a:moveTo>
                  <a:pt x="2046781" y="3422072"/>
                </a:moveTo>
                <a:cubicBezTo>
                  <a:pt x="1360843" y="3422072"/>
                  <a:pt x="804781" y="3978134"/>
                  <a:pt x="804781" y="4664072"/>
                </a:cubicBezTo>
                <a:cubicBezTo>
                  <a:pt x="804781" y="5350010"/>
                  <a:pt x="1360843" y="5906072"/>
                  <a:pt x="2046781" y="5906072"/>
                </a:cubicBezTo>
                <a:cubicBezTo>
                  <a:pt x="2732719" y="5906072"/>
                  <a:pt x="3288781" y="5350010"/>
                  <a:pt x="3288781" y="4664072"/>
                </a:cubicBezTo>
                <a:cubicBezTo>
                  <a:pt x="3288781" y="3978134"/>
                  <a:pt x="2732719" y="3422072"/>
                  <a:pt x="2046781" y="34220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60CB7A-BA4E-4ED3-B317-AF27EABEBBAC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6E8F59D-349A-D35B-D53D-8163237E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60774" y="3869757"/>
            <a:ext cx="7714592" cy="747713"/>
          </a:xfrm>
          <a:prstGeom prst="rect">
            <a:avLst/>
          </a:prstGeom>
          <a:noFill/>
        </p:spPr>
        <p:txBody>
          <a:bodyPr lIns="0" tIns="0" rIns="144000" bIns="0" anchor="b" anchorCtr="0">
            <a:noAutofit/>
          </a:bodyPr>
          <a:lstStyle>
            <a:lvl1pPr algn="l">
              <a:lnSpc>
                <a:spcPct val="9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ADD PHOTO CAPTION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0774" y="4693670"/>
            <a:ext cx="7714592" cy="671514"/>
          </a:xfrm>
          <a:noFill/>
        </p:spPr>
        <p:txBody>
          <a:bodyPr lIns="0" tIns="0" rIns="288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ADD PAGE TEXT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197B603-6C08-7E16-13A4-B5AA839387A1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0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4D5BBE7-1CD0-A38C-C780-E69BBFBDB48E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83A1D4-4346-F40F-4D34-239C996DC6E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7E942FE-9A71-1765-A204-8D5C2A302E80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77645B-E8DA-40B8-9AD7-4A8D3ED4D61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7C0378-E18F-261B-DE84-5B4215D9E26E}"/>
              </a:ext>
            </a:extLst>
          </p:cNvPr>
          <p:cNvSpPr/>
          <p:nvPr userDrawn="1"/>
        </p:nvSpPr>
        <p:spPr>
          <a:xfrm rot="10800000">
            <a:off x="0" y="1987826"/>
            <a:ext cx="12192000" cy="288234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2D97C7-2E17-607C-A613-A5592D24A326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888" y="3880085"/>
            <a:ext cx="21602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84888" y="2270462"/>
            <a:ext cx="7045431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END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4888" y="4070481"/>
            <a:ext cx="7045431" cy="49558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7CF7A5D-6ADD-BBAD-B905-D7B6D1B30652}"/>
              </a:ext>
            </a:extLst>
          </p:cNvPr>
          <p:cNvSpPr>
            <a:spLocks/>
          </p:cNvSpPr>
          <p:nvPr userDrawn="1"/>
        </p:nvSpPr>
        <p:spPr>
          <a:xfrm>
            <a:off x="10326487" y="317500"/>
            <a:ext cx="1502175" cy="747951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7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F0DC15-AC32-412A-70F4-A33B38E4F85B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8616C1-BDDF-ECAD-7B43-46FEC695669E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2D35E97-9B7D-4855-6733-AD5AA54A506F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FC47F-26C3-5046-BB3D-0C72219B90BC}"/>
              </a:ext>
            </a:extLst>
          </p:cNvPr>
          <p:cNvSpPr/>
          <p:nvPr userDrawn="1"/>
        </p:nvSpPr>
        <p:spPr>
          <a:xfrm rot="10800000">
            <a:off x="0" y="1987826"/>
            <a:ext cx="12192000" cy="288234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D6062D-FAA7-4ED0-C4E3-FA3996251D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888" y="3880085"/>
            <a:ext cx="21602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84889" y="2270462"/>
            <a:ext cx="5473012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END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4889" y="4070481"/>
            <a:ext cx="5473012" cy="49558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174D23-C10A-434C-A3C6-2927BE74130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60D924-06FC-21BE-A3A1-74EEAF282D82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251702" y="1374862"/>
            <a:ext cx="4108276" cy="41082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6E69CB-4D0F-214D-A45F-DED78E9FD61E}"/>
              </a:ext>
            </a:extLst>
          </p:cNvPr>
          <p:cNvSpPr>
            <a:spLocks/>
          </p:cNvSpPr>
          <p:nvPr userDrawn="1"/>
        </p:nvSpPr>
        <p:spPr>
          <a:xfrm>
            <a:off x="10326487" y="317500"/>
            <a:ext cx="1502175" cy="747951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1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EF97BF-F6FF-B0A0-8B71-783EFCC9414E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D60755-28BA-9186-CB24-EFC83FC55FD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92E2B-A53D-41D4-8332-C2CA2405A65F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1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017819-3632-BA09-ECF3-C7DDFF691C6F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BDCD868-6816-813F-0A17-82240CB07D4D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FF3721-8FE9-43B2-B468-36F48E438981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9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01FC0AE-54FA-DD53-A2B1-39B0F1A93D1C}"/>
              </a:ext>
            </a:extLst>
          </p:cNvPr>
          <p:cNvSpPr/>
          <p:nvPr userDrawn="1"/>
        </p:nvSpPr>
        <p:spPr>
          <a:xfrm>
            <a:off x="3655433" y="0"/>
            <a:ext cx="8557647" cy="6869688"/>
          </a:xfrm>
          <a:custGeom>
            <a:avLst/>
            <a:gdLst>
              <a:gd name="connsiteX0" fmla="*/ 0 w 8557647"/>
              <a:gd name="connsiteY0" fmla="*/ 0 h 6869688"/>
              <a:gd name="connsiteX1" fmla="*/ 8557647 w 8557647"/>
              <a:gd name="connsiteY1" fmla="*/ 0 h 6869688"/>
              <a:gd name="connsiteX2" fmla="*/ 8557647 w 8557647"/>
              <a:gd name="connsiteY2" fmla="*/ 6869688 h 6869688"/>
              <a:gd name="connsiteX3" fmla="*/ 4527294 w 8557647"/>
              <a:gd name="connsiteY3" fmla="*/ 6869688 h 686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7647" h="6869688">
                <a:moveTo>
                  <a:pt x="0" y="0"/>
                </a:moveTo>
                <a:lnTo>
                  <a:pt x="8557647" y="0"/>
                </a:lnTo>
                <a:lnTo>
                  <a:pt x="8557647" y="6869688"/>
                </a:lnTo>
                <a:lnTo>
                  <a:pt x="4527294" y="6869688"/>
                </a:lnTo>
                <a:close/>
              </a:path>
            </a:pathLst>
          </a:custGeom>
          <a:solidFill>
            <a:schemeClr val="tx2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CA216C0-4F0B-D31A-EFE0-8C5353359CEC}"/>
              </a:ext>
            </a:extLst>
          </p:cNvPr>
          <p:cNvSpPr/>
          <p:nvPr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0CF7B5-37C1-4D1D-8D87-D3FF888F0B13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F05A8A-8B52-5C3D-102E-F62926BB1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1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AF Training Core Layou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CCB1E-1361-5464-BE35-4DD820DB1461}"/>
              </a:ext>
            </a:extLst>
          </p:cNvPr>
          <p:cNvSpPr txBox="1"/>
          <p:nvPr userDrawn="1"/>
        </p:nvSpPr>
        <p:spPr>
          <a:xfrm>
            <a:off x="569913" y="1065213"/>
            <a:ext cx="11050588" cy="4410075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GB" sz="4400" b="0" dirty="0">
                <a:solidFill>
                  <a:schemeClr val="bg2"/>
                </a:solidFill>
              </a:rPr>
              <a:t>LAYOUT SLIDES AFTER THIS SLIDE ARE FOR </a:t>
            </a:r>
            <a:r>
              <a:rPr lang="en-GB" sz="4400" b="1" dirty="0">
                <a:solidFill>
                  <a:schemeClr val="bg2"/>
                </a:solidFill>
              </a:rPr>
              <a:t>IPAF TRAINING </a:t>
            </a:r>
            <a:r>
              <a:rPr lang="en-GB" sz="4400" b="1">
                <a:solidFill>
                  <a:schemeClr val="bg2"/>
                </a:solidFill>
              </a:rPr>
              <a:t>PRESENTATIONS ONLY</a:t>
            </a:r>
            <a:endParaRPr lang="en-GB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Training) -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3767244-E40A-CCFC-DF1A-E8E1E19C2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9B77C34-E18C-2F46-7B0C-3FC80EDBD62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13" t="8970" r="14280" b="53015"/>
          <a:stretch/>
        </p:blipFill>
        <p:spPr>
          <a:xfrm>
            <a:off x="0" y="0"/>
            <a:ext cx="12192000" cy="28638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0C9AB42-4405-932B-DBA6-49BE0874EBF9}"/>
              </a:ext>
            </a:extLst>
          </p:cNvPr>
          <p:cNvSpPr/>
          <p:nvPr userDrawn="1"/>
        </p:nvSpPr>
        <p:spPr>
          <a:xfrm>
            <a:off x="0" y="2852936"/>
            <a:ext cx="12192000" cy="3370064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3308350"/>
            <a:ext cx="7340600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5108369"/>
            <a:ext cx="7340600" cy="69689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4929565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4C73E5-3C94-43DC-A139-2FFBA0A09EB0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BFD553-D2FF-8F4D-F8CC-9A62FD9266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53" y="4649930"/>
            <a:ext cx="2916870" cy="1249684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C0CC3E-EC92-12B5-06F3-F7AA265A8C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D9AF5D0-1357-0C83-A026-C143355AB22E}"/>
              </a:ext>
            </a:extLst>
          </p:cNvPr>
          <p:cNvSpPr/>
          <p:nvPr userDrawn="1"/>
        </p:nvSpPr>
        <p:spPr>
          <a:xfrm>
            <a:off x="0" y="1097469"/>
            <a:ext cx="3797301" cy="5760531"/>
          </a:xfrm>
          <a:prstGeom prst="rtTriangle">
            <a:avLst/>
          </a:pr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7B09F6-79A9-8DFB-C20B-0A29C5FE3A0D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AE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96E78-F18E-2187-11EC-300DCE1CC9D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9038" y="1353487"/>
            <a:ext cx="9813924" cy="4581240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E5ACD8-7681-1FF0-9445-B4D60352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72577-396E-4B4C-898A-23793CE05646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B54587-C28C-171E-3EB5-D1E1FD51D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DE312-D690-50F3-950C-33B01BBB2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7AD8A3-3277-3410-6E26-A17818F51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Training) -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FD6ADA2-86D8-F756-3E67-9FA24178D062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Graphic 7">
            <a:extLst>
              <a:ext uri="{FF2B5EF4-FFF2-40B4-BE49-F238E27FC236}">
                <a16:creationId xmlns:a16="http://schemas.microsoft.com/office/drawing/2014/main" id="{FBB6EAF8-7D91-3AF5-230D-F546605F7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93B460-E545-736F-A885-E675498AF660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9AB42-4405-932B-DBA6-49BE0874EBF9}"/>
              </a:ext>
            </a:extLst>
          </p:cNvPr>
          <p:cNvSpPr/>
          <p:nvPr userDrawn="1"/>
        </p:nvSpPr>
        <p:spPr>
          <a:xfrm>
            <a:off x="0" y="2852936"/>
            <a:ext cx="12192000" cy="3370064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3308350"/>
            <a:ext cx="7340600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5108369"/>
            <a:ext cx="7340600" cy="69689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4929565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8BE805-79AB-87FB-85CD-92A972CEA3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53" y="4649930"/>
            <a:ext cx="2916870" cy="1249684"/>
          </a:xfrm>
          <a:prstGeom prst="rect">
            <a:avLst/>
          </a:prstGeom>
        </p:spPr>
      </p:pic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A4F760-6E6F-429F-948D-2B89D050E775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C67FFB-FBB8-3A40-ABBB-119C2079DE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Training) -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CB232E4D-D283-94D3-E066-990B181248D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6" name="Graphic 7">
            <a:extLst>
              <a:ext uri="{FF2B5EF4-FFF2-40B4-BE49-F238E27FC236}">
                <a16:creationId xmlns:a16="http://schemas.microsoft.com/office/drawing/2014/main" id="{DDB19420-734E-E242-22D0-0F4B215F5E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2C135E2D-4CE9-C3D6-1810-769B97C58B94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230" t="8966" r="21381" b="53079"/>
          <a:stretch/>
        </p:blipFill>
        <p:spPr>
          <a:xfrm>
            <a:off x="8940800" y="0"/>
            <a:ext cx="2181813" cy="2859314"/>
          </a:xfrm>
          <a:custGeom>
            <a:avLst/>
            <a:gdLst>
              <a:gd name="connsiteX0" fmla="*/ 0 w 2181813"/>
              <a:gd name="connsiteY0" fmla="*/ 0 h 2859314"/>
              <a:gd name="connsiteX1" fmla="*/ 320214 w 2181813"/>
              <a:gd name="connsiteY1" fmla="*/ 0 h 2859314"/>
              <a:gd name="connsiteX2" fmla="*/ 2181813 w 2181813"/>
              <a:gd name="connsiteY2" fmla="*/ 2859314 h 2859314"/>
              <a:gd name="connsiteX3" fmla="*/ 0 w 2181813"/>
              <a:gd name="connsiteY3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813" h="2859314">
                <a:moveTo>
                  <a:pt x="0" y="0"/>
                </a:moveTo>
                <a:lnTo>
                  <a:pt x="320214" y="0"/>
                </a:lnTo>
                <a:lnTo>
                  <a:pt x="2181813" y="2859314"/>
                </a:lnTo>
                <a:lnTo>
                  <a:pt x="0" y="2859314"/>
                </a:ln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A8D2316-A4CE-C03D-9A38-E14014329033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/>
              <a:t>`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6DA8C-B37A-701C-BEF7-A2006984237F}"/>
              </a:ext>
            </a:extLst>
          </p:cNvPr>
          <p:cNvSpPr/>
          <p:nvPr userDrawn="1"/>
        </p:nvSpPr>
        <p:spPr>
          <a:xfrm>
            <a:off x="0" y="2852936"/>
            <a:ext cx="12192000" cy="3370064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CAFC7C-D65D-94ED-DF96-8CAC53CFF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3308350"/>
            <a:ext cx="7340600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0EE314-7517-AD61-BEFE-9FFC387419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5108369"/>
            <a:ext cx="7340600" cy="69689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pic>
        <p:nvPicPr>
          <p:cNvPr id="32" name="Picture 3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1A606A-2BB4-C84D-FFAC-F1D3520B83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53" y="4649930"/>
            <a:ext cx="2916870" cy="124968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31783-3EAE-CE0D-3EAF-F6773458C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FCE40-A3DF-441A-9104-2C5FAFA58EE9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C0E6A81-171D-C7CE-18CA-1E26C49E10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7871" y="-7951"/>
            <a:ext cx="10464431" cy="3240101"/>
          </a:xfrm>
          <a:custGeom>
            <a:avLst/>
            <a:gdLst>
              <a:gd name="connsiteX0" fmla="*/ 8333825 w 10464431"/>
              <a:gd name="connsiteY0" fmla="*/ 0 h 3240101"/>
              <a:gd name="connsiteX1" fmla="*/ 10464431 w 10464431"/>
              <a:gd name="connsiteY1" fmla="*/ 3240101 h 3240101"/>
              <a:gd name="connsiteX2" fmla="*/ 2108618 w 10464431"/>
              <a:gd name="connsiteY2" fmla="*/ 3240101 h 3240101"/>
              <a:gd name="connsiteX3" fmla="*/ 16009 w 10464431"/>
              <a:gd name="connsiteY3" fmla="*/ 5151 h 3240101"/>
              <a:gd name="connsiteX4" fmla="*/ 1651 w 10464431"/>
              <a:gd name="connsiteY4" fmla="*/ 5081 h 3240101"/>
              <a:gd name="connsiteX5" fmla="*/ 0 w 10464431"/>
              <a:gd name="connsiteY5" fmla="*/ 2546 h 324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4431" h="3240101">
                <a:moveTo>
                  <a:pt x="8333825" y="0"/>
                </a:moveTo>
                <a:lnTo>
                  <a:pt x="10464431" y="3240101"/>
                </a:lnTo>
                <a:lnTo>
                  <a:pt x="2108618" y="3240101"/>
                </a:lnTo>
                <a:lnTo>
                  <a:pt x="16009" y="5151"/>
                </a:lnTo>
                <a:lnTo>
                  <a:pt x="1651" y="5081"/>
                </a:lnTo>
                <a:lnTo>
                  <a:pt x="0" y="254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4929565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2C37E9-A635-8825-5BF2-CDFBEEC4BF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4F2D09E-8A8C-491A-FCF6-A19920E1A3F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4B0CED-851F-AEAA-CDA3-7D7006AD1C73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C74A3-5A66-44A1-9B06-D6464A6F4DC9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882F25-15AC-9431-4DAD-EE2463E90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94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BA0C75C-1E14-94DE-29B7-4016124EC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088073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8AF664F-B31B-D6BC-B3D5-9FE5C5A27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00" y="2579687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3D6A1C1-35F8-A723-601F-9ABB14CB67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4071302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FD77FD8-F9FD-EFF9-0C19-1DF9DAA73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94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21D1F17-8751-9E93-5650-8BC927EAD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94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D923DF9-664B-4C30-336D-952263957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92034" y="1088073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A24DA1-45D5-EB1E-3880-3F301AB4EC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1088073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3BEC802-F43F-356B-58D4-1B00A1BF32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4100" y="2579687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50CA756-6AAE-0C1E-1789-84A4E56C6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4100" y="4071302"/>
            <a:ext cx="1158875" cy="1403986"/>
          </a:xfrm>
          <a:gradFill flip="none" rotWithShape="1">
            <a:gsLst>
              <a:gs pos="8000">
                <a:schemeClr val="accent2"/>
              </a:gs>
              <a:gs pos="8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F70F97D-8CE3-645E-A3EB-7E3A4EF1B1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92034" y="2579687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F72D897-E879-7B7D-5A57-B9AFE856D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2034" y="4071302"/>
            <a:ext cx="4228465" cy="1403986"/>
          </a:xfrm>
        </p:spPr>
        <p:txBody>
          <a:bodyPr tIns="0" bIns="0"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0B464E-517B-753B-26DD-7E18A6D0D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Training)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8E6AE1EF-7823-54E3-8327-1AC5AB49CF9F}"/>
              </a:ext>
            </a:extLst>
          </p:cNvPr>
          <p:cNvSpPr/>
          <p:nvPr userDrawn="1"/>
        </p:nvSpPr>
        <p:spPr>
          <a:xfrm>
            <a:off x="0" y="1097469"/>
            <a:ext cx="3797301" cy="5760531"/>
          </a:xfrm>
          <a:prstGeom prst="rtTriangle">
            <a:avLst/>
          </a:pr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D8D8F8F-F5EF-AFCB-601A-84F95B9E6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322AD8-CEF6-877E-9459-7D80C6086A93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E5ACD8-7681-1FF0-9445-B4D60352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31B4E0-C3E6-4E74-9AF0-E523DA8B22CE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B54587-C28C-171E-3EB5-D1E1FD51D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CA189-438F-D5BD-3515-F8D22008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DE02158-2852-C0D6-AD73-FF6516BC56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9038" y="1353487"/>
            <a:ext cx="9813924" cy="4581240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B419F2-1ED7-1909-A423-FC9F5D7D45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(Training) 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A801AC2-8F44-2FD2-D4BD-F425C68F3A51}"/>
              </a:ext>
            </a:extLst>
          </p:cNvPr>
          <p:cNvSpPr/>
          <p:nvPr userDrawn="1"/>
        </p:nvSpPr>
        <p:spPr>
          <a:xfrm>
            <a:off x="0" y="1097469"/>
            <a:ext cx="3797301" cy="5760531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E57F2B-E450-CCBD-DD0F-1162695A0750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51D889-3B6B-F0C3-AD59-EAB25CD1F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96E78-F18E-2187-11EC-300DCE1CC9D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9038" y="1353487"/>
            <a:ext cx="9813924" cy="4581240"/>
          </a:xfrm>
        </p:spPr>
        <p:txBody>
          <a:bodyPr anchor="ctr" anchorCtr="0"/>
          <a:lstStyle>
            <a:lvl1pPr algn="ctr">
              <a:defRPr sz="120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E5ACD8-7681-1FF0-9445-B4D60352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1D86E2-3047-4650-A376-2318BEC1F58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B54587-C28C-171E-3EB5-D1E1FD51D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DE312-D690-50F3-950C-33B01BBB2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9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Trainin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5D7ADDF7-9F36-0B18-0850-306B04D2CF7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EE39F9F-F282-902D-FD35-064C6FEBA9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E107687-0DA0-D6FF-3DDC-B71B6CF98921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4F96C5-1E23-8E04-F302-99A72ADE29AE}"/>
              </a:ext>
            </a:extLst>
          </p:cNvPr>
          <p:cNvSpPr/>
          <p:nvPr userDrawn="1"/>
        </p:nvSpPr>
        <p:spPr>
          <a:xfrm>
            <a:off x="0" y="1610797"/>
            <a:ext cx="12192000" cy="405409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37642" y="1809028"/>
            <a:ext cx="5482857" cy="213065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SECTION HEADER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4100" y="4239794"/>
            <a:ext cx="5486400" cy="123159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SUBTITLE HERE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4100" y="4089738"/>
            <a:ext cx="179747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31783-3EAE-CE0D-3EAF-F6773458C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F003D-B0ED-44AD-94C1-1BAF072CFE34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DB2CFA-F89B-6B85-D3C6-CB6141275D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&amp; Photo (Trainin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00BF12DE-79F8-AA0F-FE90-C75E92688F38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77E98736-2125-B15D-4191-B4B380D7BF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B01B08-C514-F886-22EB-A11DA1293504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31783-3EAE-CE0D-3EAF-F6773458C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5838817-B4CC-41DF-B973-207FC4F78463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F7AB0B-6300-9C76-4C4F-42A79D162F1C}"/>
              </a:ext>
            </a:extLst>
          </p:cNvPr>
          <p:cNvSpPr/>
          <p:nvPr userDrawn="1"/>
        </p:nvSpPr>
        <p:spPr>
          <a:xfrm>
            <a:off x="0" y="1610797"/>
            <a:ext cx="12192000" cy="405409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1A7AFDF-1C67-B761-EF6C-7D5CE867CE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735959" cy="6216120"/>
          </a:xfrm>
          <a:custGeom>
            <a:avLst/>
            <a:gdLst>
              <a:gd name="connsiteX0" fmla="*/ 0 w 5735959"/>
              <a:gd name="connsiteY0" fmla="*/ 0 h 6216120"/>
              <a:gd name="connsiteX1" fmla="*/ 2111562 w 5735959"/>
              <a:gd name="connsiteY1" fmla="*/ 0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0" fmla="*/ 0 w 5735959"/>
              <a:gd name="connsiteY0" fmla="*/ 19878 h 6235998"/>
              <a:gd name="connsiteX1" fmla="*/ 1892901 w 5735959"/>
              <a:gd name="connsiteY1" fmla="*/ 0 h 6235998"/>
              <a:gd name="connsiteX2" fmla="*/ 5735959 w 5735959"/>
              <a:gd name="connsiteY2" fmla="*/ 6222110 h 6235998"/>
              <a:gd name="connsiteX3" fmla="*/ 0 w 5735959"/>
              <a:gd name="connsiteY3" fmla="*/ 6235998 h 6235998"/>
              <a:gd name="connsiteX4" fmla="*/ 0 w 5735959"/>
              <a:gd name="connsiteY4" fmla="*/ 19878 h 6235998"/>
              <a:gd name="connsiteX0" fmla="*/ 0 w 5735959"/>
              <a:gd name="connsiteY0" fmla="*/ 0 h 6216120"/>
              <a:gd name="connsiteX1" fmla="*/ 1848022 w 5735959"/>
              <a:gd name="connsiteY1" fmla="*/ 8171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  <a:gd name="connsiteX0" fmla="*/ 0 w 5735959"/>
              <a:gd name="connsiteY0" fmla="*/ 0 h 6216120"/>
              <a:gd name="connsiteX1" fmla="*/ 1724606 w 5735959"/>
              <a:gd name="connsiteY1" fmla="*/ 19391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  <a:gd name="connsiteX0" fmla="*/ 0 w 5735959"/>
              <a:gd name="connsiteY0" fmla="*/ 0 h 6216120"/>
              <a:gd name="connsiteX1" fmla="*/ 1702166 w 5735959"/>
              <a:gd name="connsiteY1" fmla="*/ 8172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  <a:gd name="connsiteX0" fmla="*/ 0 w 5735959"/>
              <a:gd name="connsiteY0" fmla="*/ 0 h 6216120"/>
              <a:gd name="connsiteX1" fmla="*/ 1668507 w 5735959"/>
              <a:gd name="connsiteY1" fmla="*/ 8172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5959" h="6216120">
                <a:moveTo>
                  <a:pt x="0" y="0"/>
                </a:moveTo>
                <a:lnTo>
                  <a:pt x="1668507" y="8172"/>
                </a:lnTo>
                <a:lnTo>
                  <a:pt x="5735959" y="6202232"/>
                </a:lnTo>
                <a:lnTo>
                  <a:pt x="0" y="62161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lIns="612000" tIns="0" rIns="0" bIns="0" anchor="ctr" anchorCtr="0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34100" y="1809028"/>
            <a:ext cx="5486400" cy="213065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SECTION HEADER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5962" y="4239794"/>
            <a:ext cx="5474697" cy="123159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SUBTITLE HERE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4100" y="4089738"/>
            <a:ext cx="179747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399818-C82B-868B-549F-9ED89D97F6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Training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FE5391-08D3-FE06-7F03-D70D2FCAEC63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0ED9609-D71B-DF8F-2682-FD366599439F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940718-447F-16E7-8325-9069B6E1D4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6350" y="1812924"/>
            <a:ext cx="5238600" cy="4310815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B719E95-D3EA-6ECB-B216-962CD0EBEB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8000" y="1812924"/>
            <a:ext cx="5238600" cy="4310815"/>
          </a:xfr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F0060A-BF23-F6B6-5F4B-756FA0081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F9289-C955-D1F5-7332-C9791DD6C7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900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A85003-2416-12AA-6B58-4A9F67BB0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35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6AAD618-0D37-F177-D735-150E9ACB7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481215-E34B-12B2-3B66-02CC601E6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509CA2-FBC6-4C7C-3A3A-F21F48D4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5848FA-4AEA-4FCF-85C7-CAA8F06756C9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781F3-FEC8-281A-FB2B-546E432C5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Training) 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37BB8B-AA18-3C71-E411-2970D585D0B1}"/>
              </a:ext>
            </a:extLst>
          </p:cNvPr>
          <p:cNvGrpSpPr/>
          <p:nvPr userDrawn="1"/>
        </p:nvGrpSpPr>
        <p:grpSpPr>
          <a:xfrm rot="10800000">
            <a:off x="0" y="-11688"/>
            <a:ext cx="12213079" cy="6881376"/>
            <a:chOff x="0" y="-11688"/>
            <a:chExt cx="12213079" cy="688137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0C0D2719-98BA-22C5-8F0C-647BB158709D}"/>
                </a:ext>
              </a:extLst>
            </p:cNvPr>
            <p:cNvSpPr/>
            <p:nvPr userDrawn="1"/>
          </p:nvSpPr>
          <p:spPr>
            <a:xfrm>
              <a:off x="3647729" y="-11688"/>
              <a:ext cx="8565350" cy="6881376"/>
            </a:xfrm>
            <a:custGeom>
              <a:avLst/>
              <a:gdLst>
                <a:gd name="connsiteX0" fmla="*/ 0 w 8565350"/>
                <a:gd name="connsiteY0" fmla="*/ 0 h 6881376"/>
                <a:gd name="connsiteX1" fmla="*/ 8565350 w 8565350"/>
                <a:gd name="connsiteY1" fmla="*/ 0 h 6881376"/>
                <a:gd name="connsiteX2" fmla="*/ 8565350 w 8565350"/>
                <a:gd name="connsiteY2" fmla="*/ 6881376 h 6881376"/>
                <a:gd name="connsiteX3" fmla="*/ 4534997 w 8565350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5350" h="6881376">
                  <a:moveTo>
                    <a:pt x="0" y="0"/>
                  </a:moveTo>
                  <a:lnTo>
                    <a:pt x="8565350" y="0"/>
                  </a:lnTo>
                  <a:lnTo>
                    <a:pt x="8565350" y="6881376"/>
                  </a:lnTo>
                  <a:lnTo>
                    <a:pt x="4534997" y="6881376"/>
                  </a:lnTo>
                  <a:close/>
                </a:path>
              </a:pathLst>
            </a:custGeom>
            <a:solidFill>
              <a:schemeClr val="accent6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108232-4C99-55CD-F2EA-EC4E020D2F71}"/>
                </a:ext>
              </a:extLst>
            </p:cNvPr>
            <p:cNvSpPr/>
            <p:nvPr userDrawn="1"/>
          </p:nvSpPr>
          <p:spPr>
            <a:xfrm>
              <a:off x="0" y="251650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accent6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>
                <a:solidFill>
                  <a:schemeClr val="lt1"/>
                </a:solidFill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940718-447F-16E7-8325-9069B6E1D4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6350" y="1812925"/>
            <a:ext cx="5238600" cy="4310814"/>
          </a:xfrm>
        </p:spPr>
        <p:txBody>
          <a:bodyPr anchor="ctr" anchorCtr="0"/>
          <a:lstStyle>
            <a:lvl1pPr algn="ctr">
              <a:defRPr sz="120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B719E95-D3EA-6ECB-B216-962CD0EBEB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8000" y="1812925"/>
            <a:ext cx="5238600" cy="4310814"/>
          </a:xfrm>
        </p:spPr>
        <p:txBody>
          <a:bodyPr anchor="ctr" anchorCtr="0"/>
          <a:lstStyle>
            <a:lvl1pPr algn="ctr">
              <a:defRPr sz="120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509CA2-FBC6-4C7C-3A3A-F21F48D4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86DEFF-64FF-448C-8B9D-C3C6F32B004C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781F3-FEC8-281A-FB2B-546E432C5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F0060A-BF23-F6B6-5F4B-756FA0081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722FC3-AAA1-672B-A746-1AF22DE7C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8A9D55-8F3D-9A70-9891-3C7724E25F0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900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7A3F55-4E47-30BA-1C41-8B7645D5E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358" y="1164472"/>
            <a:ext cx="5256584" cy="572253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1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Training)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D579F4F-6034-5DC6-167E-7B660D40A4F7}"/>
              </a:ext>
            </a:extLst>
          </p:cNvPr>
          <p:cNvGrpSpPr/>
          <p:nvPr userDrawn="1"/>
        </p:nvGrpSpPr>
        <p:grpSpPr>
          <a:xfrm rot="10800000">
            <a:off x="0" y="-11688"/>
            <a:ext cx="12192000" cy="6881376"/>
            <a:chOff x="0" y="-11688"/>
            <a:chExt cx="12192000" cy="688137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EA6FFA-4CAC-5D82-24A7-FE585AFDA1DC}"/>
                </a:ext>
              </a:extLst>
            </p:cNvPr>
            <p:cNvSpPr/>
            <p:nvPr userDrawn="1"/>
          </p:nvSpPr>
          <p:spPr>
            <a:xfrm>
              <a:off x="0" y="-11688"/>
              <a:ext cx="8146342" cy="6881376"/>
            </a:xfrm>
            <a:custGeom>
              <a:avLst/>
              <a:gdLst>
                <a:gd name="connsiteX0" fmla="*/ 0 w 8146342"/>
                <a:gd name="connsiteY0" fmla="*/ 0 h 6881376"/>
                <a:gd name="connsiteX1" fmla="*/ 3611468 w 8146342"/>
                <a:gd name="connsiteY1" fmla="*/ 0 h 6881376"/>
                <a:gd name="connsiteX2" fmla="*/ 8146342 w 8146342"/>
                <a:gd name="connsiteY2" fmla="*/ 6881376 h 6881376"/>
                <a:gd name="connsiteX3" fmla="*/ 0 w 8146342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6342" h="6881376">
                  <a:moveTo>
                    <a:pt x="0" y="0"/>
                  </a:moveTo>
                  <a:lnTo>
                    <a:pt x="3611468" y="0"/>
                  </a:lnTo>
                  <a:lnTo>
                    <a:pt x="8146342" y="6881376"/>
                  </a:lnTo>
                  <a:lnTo>
                    <a:pt x="0" y="6881376"/>
                  </a:lnTo>
                  <a:close/>
                </a:path>
              </a:pathLst>
            </a:custGeom>
            <a:solidFill>
              <a:schemeClr val="bg2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AC5F895-D929-4830-D479-D85C4BF3CD8C}"/>
                </a:ext>
              </a:extLst>
            </p:cNvPr>
            <p:cNvSpPr/>
            <p:nvPr userDrawn="1"/>
          </p:nvSpPr>
          <p:spPr>
            <a:xfrm>
              <a:off x="6473690" y="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68EBB-D95C-AB8E-9A61-640E164FC24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5886" y="1065213"/>
            <a:ext cx="7159852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F72D18-3E32-A341-BF7D-72BC39906CAA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470401" y="1812925"/>
            <a:ext cx="7152020" cy="4239533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75162-6A35-8ECB-D1E6-FEC14A3F4C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499" y="1065213"/>
            <a:ext cx="3477987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B07F8-8C78-05C7-CE87-424E5D845F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500" y="1812925"/>
            <a:ext cx="3477986" cy="4239533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F16856-3705-841B-50B0-4CDE1F6C3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86CA2CF-7242-0167-9281-A4BBAA52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4BBB4-5ADD-25D2-8573-E52639021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658ABF2-15A4-9B75-7002-4FE94924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F1AB73-A4C3-42B4-A16E-939DB926896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6DF063-7D7C-01ED-77D5-1F1F8A234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0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8F2E87-15C1-63F7-4351-A10F45C4B3A5}"/>
              </a:ext>
            </a:extLst>
          </p:cNvPr>
          <p:cNvSpPr/>
          <p:nvPr userDrawn="1"/>
        </p:nvSpPr>
        <p:spPr>
          <a:xfrm>
            <a:off x="0" y="1097469"/>
            <a:ext cx="3797301" cy="5760531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C9837F-03A4-3EA9-4DEC-6B560D8DDF94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51D889-3B6B-F0C3-AD59-EAB25CD1F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96E78-F18E-2187-11EC-300DCE1CC9D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9038" y="1353487"/>
            <a:ext cx="9813924" cy="4581240"/>
          </a:xfrm>
        </p:spPr>
        <p:txBody>
          <a:bodyPr anchor="ctr" anchorCtr="0"/>
          <a:lstStyle>
            <a:lvl1pPr algn="ctr">
              <a:defRPr sz="120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E5ACD8-7681-1FF0-9445-B4D60352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205436D-A215-4C29-9878-B51815D1F5C4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B54587-C28C-171E-3EB5-D1E1FD51D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DE312-D690-50F3-950C-33B01BBB2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9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Training) 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C6E05CA-2772-732B-514C-4DB725B330BB}"/>
              </a:ext>
            </a:extLst>
          </p:cNvPr>
          <p:cNvSpPr/>
          <p:nvPr userDrawn="1"/>
        </p:nvSpPr>
        <p:spPr>
          <a:xfrm>
            <a:off x="3647729" y="-11688"/>
            <a:ext cx="8565350" cy="6881376"/>
          </a:xfrm>
          <a:custGeom>
            <a:avLst/>
            <a:gdLst>
              <a:gd name="connsiteX0" fmla="*/ 0 w 8565350"/>
              <a:gd name="connsiteY0" fmla="*/ 0 h 6881376"/>
              <a:gd name="connsiteX1" fmla="*/ 8565350 w 8565350"/>
              <a:gd name="connsiteY1" fmla="*/ 0 h 6881376"/>
              <a:gd name="connsiteX2" fmla="*/ 8565350 w 8565350"/>
              <a:gd name="connsiteY2" fmla="*/ 6881376 h 6881376"/>
              <a:gd name="connsiteX3" fmla="*/ 4534997 w 8565350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5350" h="6881376">
                <a:moveTo>
                  <a:pt x="0" y="0"/>
                </a:moveTo>
                <a:lnTo>
                  <a:pt x="8565350" y="0"/>
                </a:lnTo>
                <a:lnTo>
                  <a:pt x="8565350" y="6881376"/>
                </a:lnTo>
                <a:lnTo>
                  <a:pt x="4534997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229D9F5-6080-20D8-D8A9-89B057331B99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68EBB-D95C-AB8E-9A61-640E164FC24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5886" y="1065213"/>
            <a:ext cx="7159852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F72D18-3E32-A341-BF7D-72BC39906CAA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470401" y="1812925"/>
            <a:ext cx="7152020" cy="4239533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75162-6A35-8ECB-D1E6-FEC14A3F4C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499" y="1065213"/>
            <a:ext cx="3477987" cy="670680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B07F8-8C78-05C7-CE87-424E5D845F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500" y="1812925"/>
            <a:ext cx="3477986" cy="4239533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F16856-3705-841B-50B0-4CDE1F6C3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4BBB4-5ADD-25D2-8573-E52639021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658ABF2-15A4-9B75-7002-4FE94924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33A8B7-AC97-4A04-8E25-368E3B412F15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6DF063-7D7C-01ED-77D5-1F1F8A234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Training)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0298F7-A100-7A86-F4CD-5FA7EB582510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9C1E293-4AB6-E1E6-B3D7-FDD0A18296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1065214"/>
            <a:ext cx="11049000" cy="49943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Add page text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6A1A15-CBA7-0C7F-77C7-62928E2A831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361B16-4B9C-BCB6-C61B-8249A761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92D3D85-27AE-117C-3B4C-45D8151B4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AB306C-FD1D-F3D5-AE62-A336ED9F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A4B7AA6-2D04-4BCF-8B92-3221CD4CD4E3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2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Training) 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48B583-9D5B-CDCA-0AEB-25C2C52831A1}"/>
              </a:ext>
            </a:extLst>
          </p:cNvPr>
          <p:cNvSpPr/>
          <p:nvPr userDrawn="1"/>
        </p:nvSpPr>
        <p:spPr>
          <a:xfrm>
            <a:off x="3647729" y="-11688"/>
            <a:ext cx="8565350" cy="6881376"/>
          </a:xfrm>
          <a:custGeom>
            <a:avLst/>
            <a:gdLst>
              <a:gd name="connsiteX0" fmla="*/ 0 w 8565350"/>
              <a:gd name="connsiteY0" fmla="*/ 0 h 6881376"/>
              <a:gd name="connsiteX1" fmla="*/ 8565350 w 8565350"/>
              <a:gd name="connsiteY1" fmla="*/ 0 h 6881376"/>
              <a:gd name="connsiteX2" fmla="*/ 8565350 w 8565350"/>
              <a:gd name="connsiteY2" fmla="*/ 6881376 h 6881376"/>
              <a:gd name="connsiteX3" fmla="*/ 4534997 w 8565350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5350" h="6881376">
                <a:moveTo>
                  <a:pt x="0" y="0"/>
                </a:moveTo>
                <a:lnTo>
                  <a:pt x="8565350" y="0"/>
                </a:lnTo>
                <a:lnTo>
                  <a:pt x="8565350" y="6881376"/>
                </a:lnTo>
                <a:lnTo>
                  <a:pt x="4534997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BCDF4C-D0A5-9BB5-CA9D-07FD3AE7696D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9C1E293-4AB6-E1E6-B3D7-FDD0A18296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1065214"/>
            <a:ext cx="11049000" cy="49943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Add page text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361B16-4B9C-BCB6-C61B-8249A761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AB306C-FD1D-F3D5-AE62-A336ED9F1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AA1E0F-E4AD-4E84-9F83-1774DE542E3A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2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(Training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CAFC655-EA50-9E50-685E-28B6944D1FD6}"/>
              </a:ext>
            </a:extLst>
          </p:cNvPr>
          <p:cNvSpPr/>
          <p:nvPr userDrawn="1"/>
        </p:nvSpPr>
        <p:spPr>
          <a:xfrm>
            <a:off x="0" y="0"/>
            <a:ext cx="5951984" cy="6858000"/>
          </a:xfrm>
          <a:custGeom>
            <a:avLst/>
            <a:gdLst>
              <a:gd name="connsiteX0" fmla="*/ 0 w 5951984"/>
              <a:gd name="connsiteY0" fmla="*/ 0 h 6858000"/>
              <a:gd name="connsiteX1" fmla="*/ 1432518 w 5951984"/>
              <a:gd name="connsiteY1" fmla="*/ 0 h 6858000"/>
              <a:gd name="connsiteX2" fmla="*/ 5951984 w 5951984"/>
              <a:gd name="connsiteY2" fmla="*/ 6858000 h 6858000"/>
              <a:gd name="connsiteX3" fmla="*/ 0 w 59519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1984" h="6858000">
                <a:moveTo>
                  <a:pt x="0" y="0"/>
                </a:moveTo>
                <a:lnTo>
                  <a:pt x="1432518" y="0"/>
                </a:lnTo>
                <a:lnTo>
                  <a:pt x="59519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610C11-9530-D1E2-0E02-A00F6E1FD65F}"/>
              </a:ext>
            </a:extLst>
          </p:cNvPr>
          <p:cNvSpPr/>
          <p:nvPr userDrawn="1"/>
        </p:nvSpPr>
        <p:spPr>
          <a:xfrm>
            <a:off x="1" y="0"/>
            <a:ext cx="6633899" cy="6858000"/>
          </a:xfrm>
          <a:custGeom>
            <a:avLst/>
            <a:gdLst>
              <a:gd name="connsiteX0" fmla="*/ 4742506 w 6633899"/>
              <a:gd name="connsiteY0" fmla="*/ 4178243 h 6858000"/>
              <a:gd name="connsiteX1" fmla="*/ 6301978 w 6633899"/>
              <a:gd name="connsiteY1" fmla="*/ 6354355 h 6858000"/>
              <a:gd name="connsiteX2" fmla="*/ 6633899 w 6633899"/>
              <a:gd name="connsiteY2" fmla="*/ 6858000 h 6858000"/>
              <a:gd name="connsiteX3" fmla="*/ 6175449 w 6633899"/>
              <a:gd name="connsiteY3" fmla="*/ 6858000 h 6858000"/>
              <a:gd name="connsiteX4" fmla="*/ 4952018 w 6633899"/>
              <a:gd name="connsiteY4" fmla="*/ 5001612 h 6858000"/>
              <a:gd name="connsiteX5" fmla="*/ 5285112 w 6633899"/>
              <a:gd name="connsiteY5" fmla="*/ 5001612 h 6858000"/>
              <a:gd name="connsiteX6" fmla="*/ 0 w 6633899"/>
              <a:gd name="connsiteY6" fmla="*/ 3103166 h 6858000"/>
              <a:gd name="connsiteX7" fmla="*/ 754002 w 6633899"/>
              <a:gd name="connsiteY7" fmla="*/ 3103166 h 6858000"/>
              <a:gd name="connsiteX8" fmla="*/ 2005090 w 6633899"/>
              <a:gd name="connsiteY8" fmla="*/ 5001612 h 6858000"/>
              <a:gd name="connsiteX9" fmla="*/ 2836618 w 6633899"/>
              <a:gd name="connsiteY9" fmla="*/ 5001612 h 6858000"/>
              <a:gd name="connsiteX10" fmla="*/ 2837711 w 6633899"/>
              <a:gd name="connsiteY10" fmla="*/ 5001612 h 6858000"/>
              <a:gd name="connsiteX11" fmla="*/ 3032641 w 6633899"/>
              <a:gd name="connsiteY11" fmla="*/ 5001612 h 6858000"/>
              <a:gd name="connsiteX12" fmla="*/ 4256070 w 6633899"/>
              <a:gd name="connsiteY12" fmla="*/ 6858000 h 6858000"/>
              <a:gd name="connsiteX13" fmla="*/ 3228044 w 6633899"/>
              <a:gd name="connsiteY13" fmla="*/ 6858000 h 6858000"/>
              <a:gd name="connsiteX14" fmla="*/ 2004809 w 6633899"/>
              <a:gd name="connsiteY14" fmla="*/ 5001782 h 6858000"/>
              <a:gd name="connsiteX15" fmla="*/ 1391105 w 6633899"/>
              <a:gd name="connsiteY15" fmla="*/ 5001782 h 6858000"/>
              <a:gd name="connsiteX16" fmla="*/ 2614383 w 6633899"/>
              <a:gd name="connsiteY16" fmla="*/ 6858000 h 6858000"/>
              <a:gd name="connsiteX17" fmla="*/ 1303499 w 6633899"/>
              <a:gd name="connsiteY17" fmla="*/ 6858000 h 6858000"/>
              <a:gd name="connsiteX18" fmla="*/ 80109 w 6633899"/>
              <a:gd name="connsiteY18" fmla="*/ 5001612 h 6858000"/>
              <a:gd name="connsiteX19" fmla="*/ 1251090 w 6633899"/>
              <a:gd name="connsiteY19" fmla="*/ 5001612 h 6858000"/>
              <a:gd name="connsiteX20" fmla="*/ 80109 w 6633899"/>
              <a:gd name="connsiteY20" fmla="*/ 0 h 6858000"/>
              <a:gd name="connsiteX21" fmla="*/ 1390993 w 6633899"/>
              <a:gd name="connsiteY21" fmla="*/ 0 h 6858000"/>
              <a:gd name="connsiteX22" fmla="*/ 3435531 w 6633899"/>
              <a:gd name="connsiteY22" fmla="*/ 3102410 h 6858000"/>
              <a:gd name="connsiteX23" fmla="*/ 2583606 w 6633899"/>
              <a:gd name="connsiteY23" fmla="*/ 3102410 h 6858000"/>
              <a:gd name="connsiteX24" fmla="*/ 3834889 w 6633899"/>
              <a:gd name="connsiteY24" fmla="*/ 5001024 h 6858000"/>
              <a:gd name="connsiteX25" fmla="*/ 3032641 w 6633899"/>
              <a:gd name="connsiteY25" fmla="*/ 5001024 h 6858000"/>
              <a:gd name="connsiteX26" fmla="*/ 1781354 w 6633899"/>
              <a:gd name="connsiteY26" fmla="*/ 3102408 h 6858000"/>
              <a:gd name="connsiteX27" fmla="*/ 2124647 w 6633899"/>
              <a:gd name="connsiteY27" fmla="*/ 31024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3899" h="6858000">
                <a:moveTo>
                  <a:pt x="4742506" y="4178243"/>
                </a:moveTo>
                <a:lnTo>
                  <a:pt x="6301978" y="6354355"/>
                </a:lnTo>
                <a:lnTo>
                  <a:pt x="6633899" y="6858000"/>
                </a:lnTo>
                <a:lnTo>
                  <a:pt x="6175449" y="6858000"/>
                </a:lnTo>
                <a:lnTo>
                  <a:pt x="4952018" y="5001612"/>
                </a:lnTo>
                <a:lnTo>
                  <a:pt x="5285112" y="5001612"/>
                </a:lnTo>
                <a:close/>
                <a:moveTo>
                  <a:pt x="0" y="3103166"/>
                </a:moveTo>
                <a:lnTo>
                  <a:pt x="754002" y="3103166"/>
                </a:lnTo>
                <a:lnTo>
                  <a:pt x="2005090" y="5001612"/>
                </a:lnTo>
                <a:lnTo>
                  <a:pt x="2836618" y="5001612"/>
                </a:lnTo>
                <a:lnTo>
                  <a:pt x="2837711" y="5001612"/>
                </a:lnTo>
                <a:lnTo>
                  <a:pt x="3032641" y="5001612"/>
                </a:lnTo>
                <a:lnTo>
                  <a:pt x="4256070" y="6858000"/>
                </a:lnTo>
                <a:lnTo>
                  <a:pt x="3228044" y="6858000"/>
                </a:lnTo>
                <a:lnTo>
                  <a:pt x="2004809" y="5001782"/>
                </a:lnTo>
                <a:lnTo>
                  <a:pt x="1391105" y="5001782"/>
                </a:lnTo>
                <a:lnTo>
                  <a:pt x="2614383" y="6858000"/>
                </a:lnTo>
                <a:lnTo>
                  <a:pt x="1303499" y="6858000"/>
                </a:lnTo>
                <a:lnTo>
                  <a:pt x="80109" y="5001612"/>
                </a:lnTo>
                <a:lnTo>
                  <a:pt x="1251090" y="5001612"/>
                </a:lnTo>
                <a:close/>
                <a:moveTo>
                  <a:pt x="80109" y="0"/>
                </a:moveTo>
                <a:lnTo>
                  <a:pt x="1390993" y="0"/>
                </a:lnTo>
                <a:lnTo>
                  <a:pt x="3435531" y="3102410"/>
                </a:lnTo>
                <a:lnTo>
                  <a:pt x="2583606" y="3102410"/>
                </a:lnTo>
                <a:lnTo>
                  <a:pt x="3834889" y="5001024"/>
                </a:lnTo>
                <a:lnTo>
                  <a:pt x="3032641" y="5001024"/>
                </a:lnTo>
                <a:lnTo>
                  <a:pt x="1781354" y="3102408"/>
                </a:lnTo>
                <a:lnTo>
                  <a:pt x="2124647" y="3102408"/>
                </a:lnTo>
                <a:close/>
              </a:path>
            </a:pathLst>
          </a:custGeom>
          <a:solidFill>
            <a:schemeClr val="bg2">
              <a:lumMod val="85000"/>
              <a:alpha val="30000"/>
            </a:schemeClr>
          </a:solidFill>
          <a:ln w="40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2021F-41EC-ACE1-88AE-3C9666B605A5}"/>
              </a:ext>
            </a:extLst>
          </p:cNvPr>
          <p:cNvSpPr/>
          <p:nvPr userDrawn="1"/>
        </p:nvSpPr>
        <p:spPr>
          <a:xfrm>
            <a:off x="4" y="1340768"/>
            <a:ext cx="12191997" cy="5517231"/>
          </a:xfrm>
          <a:custGeom>
            <a:avLst/>
            <a:gdLst>
              <a:gd name="connsiteX0" fmla="*/ 0 w 12191997"/>
              <a:gd name="connsiteY0" fmla="*/ 0 h 5517231"/>
              <a:gd name="connsiteX1" fmla="*/ 12191997 w 12191997"/>
              <a:gd name="connsiteY1" fmla="*/ 0 h 5517231"/>
              <a:gd name="connsiteX2" fmla="*/ 12191997 w 12191997"/>
              <a:gd name="connsiteY2" fmla="*/ 5517231 h 5517231"/>
              <a:gd name="connsiteX3" fmla="*/ 3635982 w 12191997"/>
              <a:gd name="connsiteY3" fmla="*/ 5517231 h 551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5517231">
                <a:moveTo>
                  <a:pt x="0" y="0"/>
                </a:moveTo>
                <a:lnTo>
                  <a:pt x="12191997" y="0"/>
                </a:lnTo>
                <a:lnTo>
                  <a:pt x="12191997" y="5517231"/>
                </a:lnTo>
                <a:lnTo>
                  <a:pt x="3635982" y="5517231"/>
                </a:lnTo>
                <a:close/>
              </a:path>
            </a:pathLst>
          </a:custGeom>
          <a:solidFill>
            <a:schemeClr val="bg2"/>
          </a:solidFill>
          <a:ln w="52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AE5D3-D1A5-7048-88BB-393177EE41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0665" y="1587882"/>
            <a:ext cx="3632199" cy="4424161"/>
          </a:xfr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</a:t>
            </a:r>
            <a:r>
              <a:rPr lang="en-GB"/>
              <a:t>CONTENT CAPTION</a:t>
            </a:r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F5D71EC-B8E3-4102-97B2-1C9087228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700" y="317501"/>
            <a:ext cx="9194800" cy="671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BA4C457-3094-B0AE-54BF-E46CFF08DFC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79900" y="1587880"/>
            <a:ext cx="7340600" cy="4424163"/>
          </a:xfrm>
        </p:spPr>
        <p:txBody>
          <a:bodyPr tIns="0" bIns="0" anchor="ctr" anchorCtr="0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  <a:endParaRPr lang="en-GB" dirty="0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F4EAFCFB-0E9E-99E4-506B-639954155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8D3C8A-A13C-D4B2-1D71-629CDADD5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7345EC-3E8D-ABF1-9578-6FA23036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8B0981-30D8-4FAC-87BD-8EE26A5ADD9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8D903-C000-B378-4E6F-E402EC71A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Caption (Training) - Shar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4397F-FB8C-3E60-CC9D-D8C39E8CD22A}"/>
              </a:ext>
            </a:extLst>
          </p:cNvPr>
          <p:cNvSpPr/>
          <p:nvPr userDrawn="1"/>
        </p:nvSpPr>
        <p:spPr>
          <a:xfrm>
            <a:off x="0" y="1885313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1C8AD-ABE0-A299-2AE4-4F2F69A0D912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71500" y="3995056"/>
            <a:ext cx="3985986" cy="203886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71F50E-40D1-FB0C-7019-917FD7DC115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3790752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55">
            <a:extLst>
              <a:ext uri="{FF2B5EF4-FFF2-40B4-BE49-F238E27FC236}">
                <a16:creationId xmlns:a16="http://schemas.microsoft.com/office/drawing/2014/main" id="{2999E6A6-F8CB-FE24-3C58-6E5EDC352D9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71500" y="1417627"/>
            <a:ext cx="3985986" cy="2190594"/>
          </a:xfrm>
        </p:spPr>
        <p:txBody>
          <a:bodyPr tIns="0" bIns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ADD PHOTO CAPTION</a:t>
            </a:r>
            <a:endParaRPr lang="en-GB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DCF7626-AE1B-952D-9179-6B046DA9A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244AA4-8EA6-E660-9795-7D1F7A90344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0D327F-5307-4D87-AAF8-6506882A13E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1ABB3-96C2-3C34-7985-D3737FF21670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1DC42-FD2D-0219-FA17-C4CE7C5C41C9}"/>
              </a:ext>
            </a:extLst>
          </p:cNvPr>
          <p:cNvSpPr/>
          <p:nvPr userDrawn="1"/>
        </p:nvSpPr>
        <p:spPr>
          <a:xfrm>
            <a:off x="0" y="0"/>
            <a:ext cx="12192000" cy="1065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22427-1CA9-4A7B-3ADE-E27EDE240503}"/>
              </a:ext>
            </a:extLst>
          </p:cNvPr>
          <p:cNvSpPr/>
          <p:nvPr userDrawn="1"/>
        </p:nvSpPr>
        <p:spPr>
          <a:xfrm>
            <a:off x="10905294" y="104328"/>
            <a:ext cx="1239656" cy="625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46">
            <a:extLst>
              <a:ext uri="{FF2B5EF4-FFF2-40B4-BE49-F238E27FC236}">
                <a16:creationId xmlns:a16="http://schemas.microsoft.com/office/drawing/2014/main" id="{282F0C8E-6A8A-3B3F-1470-AB39A2012CE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21463" y="0"/>
            <a:ext cx="8190415" cy="6858000"/>
          </a:xfrm>
          <a:custGeom>
            <a:avLst/>
            <a:gdLst>
              <a:gd name="connsiteX0" fmla="*/ 7838521 w 8190415"/>
              <a:gd name="connsiteY0" fmla="*/ 565437 h 6858000"/>
              <a:gd name="connsiteX1" fmla="*/ 7838521 w 8190415"/>
              <a:gd name="connsiteY1" fmla="*/ 579254 h 6858000"/>
              <a:gd name="connsiteX2" fmla="*/ 7852407 w 8190415"/>
              <a:gd name="connsiteY2" fmla="*/ 579254 h 6858000"/>
              <a:gd name="connsiteX3" fmla="*/ 7852407 w 8190415"/>
              <a:gd name="connsiteY3" fmla="*/ 565437 h 6858000"/>
              <a:gd name="connsiteX4" fmla="*/ 7985711 w 8190415"/>
              <a:gd name="connsiteY4" fmla="*/ 538631 h 6858000"/>
              <a:gd name="connsiteX5" fmla="*/ 7985878 w 8190415"/>
              <a:gd name="connsiteY5" fmla="*/ 568947 h 6858000"/>
              <a:gd name="connsiteX6" fmla="*/ 7985711 w 8190415"/>
              <a:gd name="connsiteY6" fmla="*/ 538631 h 6858000"/>
              <a:gd name="connsiteX7" fmla="*/ 7889926 w 8190415"/>
              <a:gd name="connsiteY7" fmla="*/ 537968 h 6858000"/>
              <a:gd name="connsiteX8" fmla="*/ 7889926 w 8190415"/>
              <a:gd name="connsiteY8" fmla="*/ 570770 h 6858000"/>
              <a:gd name="connsiteX9" fmla="*/ 7889926 w 8190415"/>
              <a:gd name="connsiteY9" fmla="*/ 537968 h 6858000"/>
              <a:gd name="connsiteX10" fmla="*/ 7889899 w 8190415"/>
              <a:gd name="connsiteY10" fmla="*/ 526756 h 6858000"/>
              <a:gd name="connsiteX11" fmla="*/ 7863543 w 8190415"/>
              <a:gd name="connsiteY11" fmla="*/ 554383 h 6858000"/>
              <a:gd name="connsiteX12" fmla="*/ 7916255 w 8190415"/>
              <a:gd name="connsiteY12" fmla="*/ 554383 h 6858000"/>
              <a:gd name="connsiteX13" fmla="*/ 7889899 w 8190415"/>
              <a:gd name="connsiteY13" fmla="*/ 526756 h 6858000"/>
              <a:gd name="connsiteX14" fmla="*/ 7982489 w 8190415"/>
              <a:gd name="connsiteY14" fmla="*/ 526748 h 6858000"/>
              <a:gd name="connsiteX15" fmla="*/ 7966687 w 8190415"/>
              <a:gd name="connsiteY15" fmla="*/ 573147 h 6858000"/>
              <a:gd name="connsiteX16" fmla="*/ 7996876 w 8190415"/>
              <a:gd name="connsiteY16" fmla="*/ 572180 h 6858000"/>
              <a:gd name="connsiteX17" fmla="*/ 7995293 w 8190415"/>
              <a:gd name="connsiteY17" fmla="*/ 586025 h 6858000"/>
              <a:gd name="connsiteX18" fmla="*/ 7976686 w 8190415"/>
              <a:gd name="connsiteY18" fmla="*/ 585638 h 6858000"/>
              <a:gd name="connsiteX19" fmla="*/ 7962078 w 8190415"/>
              <a:gd name="connsiteY19" fmla="*/ 585638 h 6858000"/>
              <a:gd name="connsiteX20" fmla="*/ 8007040 w 8190415"/>
              <a:gd name="connsiteY20" fmla="*/ 592436 h 6858000"/>
              <a:gd name="connsiteX21" fmla="*/ 8010401 w 8190415"/>
              <a:gd name="connsiteY21" fmla="*/ 528047 h 6858000"/>
              <a:gd name="connsiteX22" fmla="*/ 7997042 w 8190415"/>
              <a:gd name="connsiteY22" fmla="*/ 528047 h 6858000"/>
              <a:gd name="connsiteX23" fmla="*/ 7997042 w 8190415"/>
              <a:gd name="connsiteY23" fmla="*/ 535508 h 6858000"/>
              <a:gd name="connsiteX24" fmla="*/ 7982489 w 8190415"/>
              <a:gd name="connsiteY24" fmla="*/ 526748 h 6858000"/>
              <a:gd name="connsiteX25" fmla="*/ 7953997 w 8190415"/>
              <a:gd name="connsiteY25" fmla="*/ 526748 h 6858000"/>
              <a:gd name="connsiteX26" fmla="*/ 7953968 w 8190415"/>
              <a:gd name="connsiteY26" fmla="*/ 526776 h 6858000"/>
              <a:gd name="connsiteX27" fmla="*/ 7937778 w 8190415"/>
              <a:gd name="connsiteY27" fmla="*/ 536917 h 6858000"/>
              <a:gd name="connsiteX28" fmla="*/ 7937778 w 8190415"/>
              <a:gd name="connsiteY28" fmla="*/ 527991 h 6858000"/>
              <a:gd name="connsiteX29" fmla="*/ 7924614 w 8190415"/>
              <a:gd name="connsiteY29" fmla="*/ 527991 h 6858000"/>
              <a:gd name="connsiteX30" fmla="*/ 7924614 w 8190415"/>
              <a:gd name="connsiteY30" fmla="*/ 579254 h 6858000"/>
              <a:gd name="connsiteX31" fmla="*/ 7938417 w 8190415"/>
              <a:gd name="connsiteY31" fmla="*/ 579254 h 6858000"/>
              <a:gd name="connsiteX32" fmla="*/ 7955163 w 8190415"/>
              <a:gd name="connsiteY32" fmla="*/ 540482 h 6858000"/>
              <a:gd name="connsiteX33" fmla="*/ 7955163 w 8190415"/>
              <a:gd name="connsiteY33" fmla="*/ 526859 h 6858000"/>
              <a:gd name="connsiteX34" fmla="*/ 7953997 w 8190415"/>
              <a:gd name="connsiteY34" fmla="*/ 526748 h 6858000"/>
              <a:gd name="connsiteX35" fmla="*/ 7838521 w 8190415"/>
              <a:gd name="connsiteY35" fmla="*/ 396864 h 6858000"/>
              <a:gd name="connsiteX36" fmla="*/ 7838521 w 8190415"/>
              <a:gd name="connsiteY36" fmla="*/ 471478 h 6858000"/>
              <a:gd name="connsiteX37" fmla="*/ 7957939 w 8190415"/>
              <a:gd name="connsiteY37" fmla="*/ 471478 h 6858000"/>
              <a:gd name="connsiteX38" fmla="*/ 7957939 w 8190415"/>
              <a:gd name="connsiteY38" fmla="*/ 396864 h 6858000"/>
              <a:gd name="connsiteX39" fmla="*/ 7498791 w 8190415"/>
              <a:gd name="connsiteY39" fmla="*/ 383047 h 6858000"/>
              <a:gd name="connsiteX40" fmla="*/ 7360849 w 8190415"/>
              <a:gd name="connsiteY40" fmla="*/ 593072 h 6858000"/>
              <a:gd name="connsiteX41" fmla="*/ 7447691 w 8190415"/>
              <a:gd name="connsiteY41" fmla="*/ 593072 h 6858000"/>
              <a:gd name="connsiteX42" fmla="*/ 7541365 w 8190415"/>
              <a:gd name="connsiteY42" fmla="*/ 445833 h 6858000"/>
              <a:gd name="connsiteX43" fmla="*/ 7303333 w 8190415"/>
              <a:gd name="connsiteY43" fmla="*/ 272536 h 6858000"/>
              <a:gd name="connsiteX44" fmla="*/ 7303333 w 8190415"/>
              <a:gd name="connsiteY44" fmla="*/ 341567 h 6858000"/>
              <a:gd name="connsiteX45" fmla="*/ 7353323 w 8190415"/>
              <a:gd name="connsiteY45" fmla="*/ 341567 h 6858000"/>
              <a:gd name="connsiteX46" fmla="*/ 7379150 w 8190415"/>
              <a:gd name="connsiteY46" fmla="*/ 373596 h 6858000"/>
              <a:gd name="connsiteX47" fmla="*/ 7302528 w 8190415"/>
              <a:gd name="connsiteY47" fmla="*/ 398025 h 6858000"/>
              <a:gd name="connsiteX48" fmla="*/ 7302528 w 8190415"/>
              <a:gd name="connsiteY48" fmla="*/ 462829 h 6858000"/>
              <a:gd name="connsiteX49" fmla="*/ 7468713 w 8190415"/>
              <a:gd name="connsiteY49" fmla="*/ 379482 h 6858000"/>
              <a:gd name="connsiteX50" fmla="*/ 7390314 w 8190415"/>
              <a:gd name="connsiteY50" fmla="*/ 272536 h 6858000"/>
              <a:gd name="connsiteX51" fmla="*/ 7841299 w 8190415"/>
              <a:gd name="connsiteY51" fmla="*/ 272508 h 6858000"/>
              <a:gd name="connsiteX52" fmla="*/ 7841299 w 8190415"/>
              <a:gd name="connsiteY52" fmla="*/ 344359 h 6858000"/>
              <a:gd name="connsiteX53" fmla="*/ 7957940 w 8190415"/>
              <a:gd name="connsiteY53" fmla="*/ 344359 h 6858000"/>
              <a:gd name="connsiteX54" fmla="*/ 7957940 w 8190415"/>
              <a:gd name="connsiteY54" fmla="*/ 272508 h 6858000"/>
              <a:gd name="connsiteX55" fmla="*/ 7749652 w 8190415"/>
              <a:gd name="connsiteY55" fmla="*/ 272508 h 6858000"/>
              <a:gd name="connsiteX56" fmla="*/ 7749652 w 8190415"/>
              <a:gd name="connsiteY56" fmla="*/ 593072 h 6858000"/>
              <a:gd name="connsiteX57" fmla="*/ 7753012 w 8190415"/>
              <a:gd name="connsiteY57" fmla="*/ 593072 h 6858000"/>
              <a:gd name="connsiteX58" fmla="*/ 7821858 w 8190415"/>
              <a:gd name="connsiteY58" fmla="*/ 593072 h 6858000"/>
              <a:gd name="connsiteX59" fmla="*/ 7821858 w 8190415"/>
              <a:gd name="connsiteY59" fmla="*/ 272508 h 6858000"/>
              <a:gd name="connsiteX60" fmla="*/ 7213659 w 8190415"/>
              <a:gd name="connsiteY60" fmla="*/ 272508 h 6858000"/>
              <a:gd name="connsiteX61" fmla="*/ 7213659 w 8190415"/>
              <a:gd name="connsiteY61" fmla="*/ 593072 h 6858000"/>
              <a:gd name="connsiteX62" fmla="*/ 7288643 w 8190415"/>
              <a:gd name="connsiteY62" fmla="*/ 593072 h 6858000"/>
              <a:gd name="connsiteX63" fmla="*/ 7288643 w 8190415"/>
              <a:gd name="connsiteY63" fmla="*/ 272508 h 6858000"/>
              <a:gd name="connsiteX64" fmla="*/ 7085909 w 8190415"/>
              <a:gd name="connsiteY64" fmla="*/ 272508 h 6858000"/>
              <a:gd name="connsiteX65" fmla="*/ 7085909 w 8190415"/>
              <a:gd name="connsiteY65" fmla="*/ 593072 h 6858000"/>
              <a:gd name="connsiteX66" fmla="*/ 7163670 w 8190415"/>
              <a:gd name="connsiteY66" fmla="*/ 593072 h 6858000"/>
              <a:gd name="connsiteX67" fmla="*/ 7163670 w 8190415"/>
              <a:gd name="connsiteY67" fmla="*/ 272508 h 6858000"/>
              <a:gd name="connsiteX68" fmla="*/ 7063803 w 8190415"/>
              <a:gd name="connsiteY68" fmla="*/ 242220 h 6858000"/>
              <a:gd name="connsiteX69" fmla="*/ 7424663 w 8190415"/>
              <a:gd name="connsiteY69" fmla="*/ 242220 h 6858000"/>
              <a:gd name="connsiteX70" fmla="*/ 7575274 w 8190415"/>
              <a:gd name="connsiteY70" fmla="*/ 468715 h 6858000"/>
              <a:gd name="connsiteX71" fmla="*/ 7550418 w 8190415"/>
              <a:gd name="connsiteY71" fmla="*/ 468715 h 6858000"/>
              <a:gd name="connsiteX72" fmla="*/ 7501541 w 8190415"/>
              <a:gd name="connsiteY72" fmla="*/ 546812 h 6858000"/>
              <a:gd name="connsiteX73" fmla="*/ 7625846 w 8190415"/>
              <a:gd name="connsiteY73" fmla="*/ 546812 h 6858000"/>
              <a:gd name="connsiteX74" fmla="*/ 7659228 w 8190415"/>
              <a:gd name="connsiteY74" fmla="*/ 593072 h 6858000"/>
              <a:gd name="connsiteX75" fmla="*/ 7744098 w 8190415"/>
              <a:gd name="connsiteY75" fmla="*/ 593072 h 6858000"/>
              <a:gd name="connsiteX76" fmla="*/ 7512047 w 8190415"/>
              <a:gd name="connsiteY76" fmla="*/ 242220 h 6858000"/>
              <a:gd name="connsiteX77" fmla="*/ 8035590 w 8190415"/>
              <a:gd name="connsiteY77" fmla="*/ 242220 h 6858000"/>
              <a:gd name="connsiteX78" fmla="*/ 8035590 w 8190415"/>
              <a:gd name="connsiteY78" fmla="*/ 617833 h 6858000"/>
              <a:gd name="connsiteX79" fmla="*/ 7063803 w 8190415"/>
              <a:gd name="connsiteY79" fmla="*/ 617833 h 6858000"/>
              <a:gd name="connsiteX80" fmla="*/ 7440692 w 8190415"/>
              <a:gd name="connsiteY80" fmla="*/ 134334 h 6858000"/>
              <a:gd name="connsiteX81" fmla="*/ 7396952 w 8190415"/>
              <a:gd name="connsiteY81" fmla="*/ 200547 h 6858000"/>
              <a:gd name="connsiteX82" fmla="*/ 7422752 w 8190415"/>
              <a:gd name="connsiteY82" fmla="*/ 239346 h 6858000"/>
              <a:gd name="connsiteX83" fmla="*/ 7060915 w 8190415"/>
              <a:gd name="connsiteY83" fmla="*/ 239346 h 6858000"/>
              <a:gd name="connsiteX84" fmla="*/ 7060915 w 8190415"/>
              <a:gd name="connsiteY84" fmla="*/ 620707 h 6858000"/>
              <a:gd name="connsiteX85" fmla="*/ 8038478 w 8190415"/>
              <a:gd name="connsiteY85" fmla="*/ 620707 h 6858000"/>
              <a:gd name="connsiteX86" fmla="*/ 8038478 w 8190415"/>
              <a:gd name="connsiteY86" fmla="*/ 239346 h 6858000"/>
              <a:gd name="connsiteX87" fmla="*/ 7510146 w 8190415"/>
              <a:gd name="connsiteY87" fmla="*/ 239346 h 6858000"/>
              <a:gd name="connsiteX88" fmla="*/ 0 w 8190415"/>
              <a:gd name="connsiteY88" fmla="*/ 0 h 6858000"/>
              <a:gd name="connsiteX89" fmla="*/ 8190415 w 8190415"/>
              <a:gd name="connsiteY89" fmla="*/ 0 h 6858000"/>
              <a:gd name="connsiteX90" fmla="*/ 8190415 w 8190415"/>
              <a:gd name="connsiteY90" fmla="*/ 6858000 h 6858000"/>
              <a:gd name="connsiteX91" fmla="*/ 6877459 w 8190415"/>
              <a:gd name="connsiteY91" fmla="*/ 6858000 h 6858000"/>
              <a:gd name="connsiteX92" fmla="*/ 4519456 w 8190415"/>
              <a:gd name="connsiteY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190415" h="6858000">
                <a:moveTo>
                  <a:pt x="7838521" y="565437"/>
                </a:moveTo>
                <a:lnTo>
                  <a:pt x="7838521" y="579254"/>
                </a:lnTo>
                <a:lnTo>
                  <a:pt x="7852407" y="579254"/>
                </a:lnTo>
                <a:lnTo>
                  <a:pt x="7852407" y="565437"/>
                </a:lnTo>
                <a:close/>
                <a:moveTo>
                  <a:pt x="7985711" y="538631"/>
                </a:moveTo>
                <a:cubicBezTo>
                  <a:pt x="8000875" y="538189"/>
                  <a:pt x="8000763" y="569389"/>
                  <a:pt x="7985878" y="568947"/>
                </a:cubicBezTo>
                <a:cubicBezTo>
                  <a:pt x="7970770" y="569361"/>
                  <a:pt x="7970770" y="538244"/>
                  <a:pt x="7985711" y="538631"/>
                </a:cubicBezTo>
                <a:close/>
                <a:moveTo>
                  <a:pt x="7889926" y="537968"/>
                </a:moveTo>
                <a:cubicBezTo>
                  <a:pt x="7906700" y="537250"/>
                  <a:pt x="7906673" y="571461"/>
                  <a:pt x="7889926" y="570770"/>
                </a:cubicBezTo>
                <a:cubicBezTo>
                  <a:pt x="7873097" y="571461"/>
                  <a:pt x="7873069" y="537250"/>
                  <a:pt x="7889926" y="537968"/>
                </a:cubicBezTo>
                <a:close/>
                <a:moveTo>
                  <a:pt x="7889899" y="526756"/>
                </a:moveTo>
                <a:cubicBezTo>
                  <a:pt x="7876422" y="526756"/>
                  <a:pt x="7862946" y="535965"/>
                  <a:pt x="7863543" y="554383"/>
                </a:cubicBezTo>
                <a:cubicBezTo>
                  <a:pt x="7862183" y="591221"/>
                  <a:pt x="7917615" y="591221"/>
                  <a:pt x="7916255" y="554383"/>
                </a:cubicBezTo>
                <a:cubicBezTo>
                  <a:pt x="7916852" y="535965"/>
                  <a:pt x="7903375" y="526756"/>
                  <a:pt x="7889899" y="526756"/>
                </a:cubicBezTo>
                <a:close/>
                <a:moveTo>
                  <a:pt x="7982489" y="526748"/>
                </a:moveTo>
                <a:cubicBezTo>
                  <a:pt x="7960245" y="526002"/>
                  <a:pt x="7955190" y="559358"/>
                  <a:pt x="7966687" y="573147"/>
                </a:cubicBezTo>
                <a:cubicBezTo>
                  <a:pt x="7973630" y="582129"/>
                  <a:pt x="7991239" y="583372"/>
                  <a:pt x="7996876" y="572180"/>
                </a:cubicBezTo>
                <a:cubicBezTo>
                  <a:pt x="7997014" y="576685"/>
                  <a:pt x="7996709" y="583842"/>
                  <a:pt x="7995293" y="586025"/>
                </a:cubicBezTo>
                <a:cubicBezTo>
                  <a:pt x="7992988" y="592132"/>
                  <a:pt x="7977907" y="593404"/>
                  <a:pt x="7976686" y="585638"/>
                </a:cubicBezTo>
                <a:lnTo>
                  <a:pt x="7962078" y="585638"/>
                </a:lnTo>
                <a:cubicBezTo>
                  <a:pt x="7963160" y="605729"/>
                  <a:pt x="7999542" y="604955"/>
                  <a:pt x="8007040" y="592436"/>
                </a:cubicBezTo>
                <a:cubicBezTo>
                  <a:pt x="8013427" y="584146"/>
                  <a:pt x="8009262" y="538576"/>
                  <a:pt x="8010401" y="528047"/>
                </a:cubicBezTo>
                <a:lnTo>
                  <a:pt x="7997042" y="528047"/>
                </a:lnTo>
                <a:lnTo>
                  <a:pt x="7997042" y="535508"/>
                </a:lnTo>
                <a:cubicBezTo>
                  <a:pt x="7993738" y="529539"/>
                  <a:pt x="7989072" y="526748"/>
                  <a:pt x="7982489" y="526748"/>
                </a:cubicBezTo>
                <a:close/>
                <a:moveTo>
                  <a:pt x="7953997" y="526748"/>
                </a:moveTo>
                <a:lnTo>
                  <a:pt x="7953968" y="526776"/>
                </a:lnTo>
                <a:cubicBezTo>
                  <a:pt x="7945581" y="526610"/>
                  <a:pt x="7942194" y="529705"/>
                  <a:pt x="7937778" y="536917"/>
                </a:cubicBezTo>
                <a:lnTo>
                  <a:pt x="7937778" y="527991"/>
                </a:lnTo>
                <a:lnTo>
                  <a:pt x="7924614" y="527991"/>
                </a:lnTo>
                <a:lnTo>
                  <a:pt x="7924614" y="579254"/>
                </a:lnTo>
                <a:lnTo>
                  <a:pt x="7938417" y="579254"/>
                </a:lnTo>
                <a:cubicBezTo>
                  <a:pt x="7940249" y="565326"/>
                  <a:pt x="7930669" y="536669"/>
                  <a:pt x="7955163" y="540482"/>
                </a:cubicBezTo>
                <a:lnTo>
                  <a:pt x="7955163" y="526859"/>
                </a:lnTo>
                <a:cubicBezTo>
                  <a:pt x="7954580" y="526803"/>
                  <a:pt x="7954163" y="526776"/>
                  <a:pt x="7953997" y="526748"/>
                </a:cubicBezTo>
                <a:close/>
                <a:moveTo>
                  <a:pt x="7838521" y="396864"/>
                </a:moveTo>
                <a:lnTo>
                  <a:pt x="7838521" y="471478"/>
                </a:lnTo>
                <a:lnTo>
                  <a:pt x="7957939" y="471478"/>
                </a:lnTo>
                <a:lnTo>
                  <a:pt x="7957939" y="396864"/>
                </a:lnTo>
                <a:close/>
                <a:moveTo>
                  <a:pt x="7498791" y="383047"/>
                </a:moveTo>
                <a:lnTo>
                  <a:pt x="7360849" y="593072"/>
                </a:lnTo>
                <a:lnTo>
                  <a:pt x="7447691" y="593072"/>
                </a:lnTo>
                <a:lnTo>
                  <a:pt x="7541365" y="445833"/>
                </a:lnTo>
                <a:close/>
                <a:moveTo>
                  <a:pt x="7303333" y="272536"/>
                </a:moveTo>
                <a:lnTo>
                  <a:pt x="7303333" y="341567"/>
                </a:lnTo>
                <a:lnTo>
                  <a:pt x="7353323" y="341567"/>
                </a:lnTo>
                <a:cubicBezTo>
                  <a:pt x="7353323" y="341567"/>
                  <a:pt x="7381733" y="347454"/>
                  <a:pt x="7379150" y="373596"/>
                </a:cubicBezTo>
                <a:cubicBezTo>
                  <a:pt x="7381622" y="408278"/>
                  <a:pt x="7326301" y="395980"/>
                  <a:pt x="7302528" y="398025"/>
                </a:cubicBezTo>
                <a:lnTo>
                  <a:pt x="7302528" y="462829"/>
                </a:lnTo>
                <a:cubicBezTo>
                  <a:pt x="7350073" y="456584"/>
                  <a:pt x="7438887" y="490851"/>
                  <a:pt x="7468713" y="379482"/>
                </a:cubicBezTo>
                <a:cubicBezTo>
                  <a:pt x="7468713" y="379482"/>
                  <a:pt x="7479850" y="292737"/>
                  <a:pt x="7390314" y="272536"/>
                </a:cubicBezTo>
                <a:close/>
                <a:moveTo>
                  <a:pt x="7841299" y="272508"/>
                </a:moveTo>
                <a:lnTo>
                  <a:pt x="7841299" y="344359"/>
                </a:lnTo>
                <a:lnTo>
                  <a:pt x="7957940" y="344359"/>
                </a:lnTo>
                <a:lnTo>
                  <a:pt x="7957940" y="272508"/>
                </a:lnTo>
                <a:close/>
                <a:moveTo>
                  <a:pt x="7749652" y="272508"/>
                </a:moveTo>
                <a:lnTo>
                  <a:pt x="7749652" y="593072"/>
                </a:lnTo>
                <a:lnTo>
                  <a:pt x="7753012" y="593072"/>
                </a:lnTo>
                <a:lnTo>
                  <a:pt x="7821858" y="593072"/>
                </a:lnTo>
                <a:lnTo>
                  <a:pt x="7821858" y="272508"/>
                </a:lnTo>
                <a:close/>
                <a:moveTo>
                  <a:pt x="7213659" y="272508"/>
                </a:moveTo>
                <a:lnTo>
                  <a:pt x="7213659" y="593072"/>
                </a:lnTo>
                <a:lnTo>
                  <a:pt x="7288643" y="593072"/>
                </a:lnTo>
                <a:lnTo>
                  <a:pt x="7288643" y="272508"/>
                </a:lnTo>
                <a:close/>
                <a:moveTo>
                  <a:pt x="7085909" y="272508"/>
                </a:moveTo>
                <a:lnTo>
                  <a:pt x="7085909" y="593072"/>
                </a:lnTo>
                <a:lnTo>
                  <a:pt x="7163670" y="593072"/>
                </a:lnTo>
                <a:lnTo>
                  <a:pt x="7163670" y="272508"/>
                </a:lnTo>
                <a:close/>
                <a:moveTo>
                  <a:pt x="7063803" y="242220"/>
                </a:moveTo>
                <a:lnTo>
                  <a:pt x="7424663" y="242220"/>
                </a:lnTo>
                <a:lnTo>
                  <a:pt x="7575274" y="468715"/>
                </a:lnTo>
                <a:lnTo>
                  <a:pt x="7550418" y="468715"/>
                </a:lnTo>
                <a:lnTo>
                  <a:pt x="7501541" y="546812"/>
                </a:lnTo>
                <a:lnTo>
                  <a:pt x="7625846" y="546812"/>
                </a:lnTo>
                <a:lnTo>
                  <a:pt x="7659228" y="593072"/>
                </a:lnTo>
                <a:lnTo>
                  <a:pt x="7744098" y="593072"/>
                </a:lnTo>
                <a:lnTo>
                  <a:pt x="7512047" y="242220"/>
                </a:lnTo>
                <a:lnTo>
                  <a:pt x="8035590" y="242220"/>
                </a:lnTo>
                <a:lnTo>
                  <a:pt x="8035590" y="617833"/>
                </a:lnTo>
                <a:lnTo>
                  <a:pt x="7063803" y="617833"/>
                </a:lnTo>
                <a:close/>
                <a:moveTo>
                  <a:pt x="7440692" y="134334"/>
                </a:moveTo>
                <a:lnTo>
                  <a:pt x="7396952" y="200547"/>
                </a:lnTo>
                <a:lnTo>
                  <a:pt x="7422752" y="239346"/>
                </a:lnTo>
                <a:lnTo>
                  <a:pt x="7060915" y="239346"/>
                </a:lnTo>
                <a:lnTo>
                  <a:pt x="7060915" y="620707"/>
                </a:lnTo>
                <a:lnTo>
                  <a:pt x="8038478" y="620707"/>
                </a:lnTo>
                <a:lnTo>
                  <a:pt x="8038478" y="239346"/>
                </a:lnTo>
                <a:lnTo>
                  <a:pt x="7510146" y="239346"/>
                </a:lnTo>
                <a:close/>
                <a:moveTo>
                  <a:pt x="0" y="0"/>
                </a:moveTo>
                <a:lnTo>
                  <a:pt x="8190415" y="0"/>
                </a:lnTo>
                <a:lnTo>
                  <a:pt x="8190415" y="6858000"/>
                </a:lnTo>
                <a:lnTo>
                  <a:pt x="6877459" y="6858000"/>
                </a:lnTo>
                <a:lnTo>
                  <a:pt x="4519456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Caption (Training) - 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8225A99-39F0-2143-9ADB-0C0C0744232A}"/>
              </a:ext>
            </a:extLst>
          </p:cNvPr>
          <p:cNvSpPr/>
          <p:nvPr userDrawn="1"/>
        </p:nvSpPr>
        <p:spPr>
          <a:xfrm>
            <a:off x="0" y="1885313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EBCC69-8BBA-C1E8-54A5-88A0E53B008C}"/>
              </a:ext>
            </a:extLst>
          </p:cNvPr>
          <p:cNvSpPr/>
          <p:nvPr userDrawn="1"/>
        </p:nvSpPr>
        <p:spPr>
          <a:xfrm>
            <a:off x="0" y="0"/>
            <a:ext cx="12192000" cy="1065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1C8AD-ABE0-A299-2AE4-4F2F69A0D912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71500" y="3995058"/>
            <a:ext cx="3985986" cy="20462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</a:t>
            </a:r>
            <a:r>
              <a:rPr lang="en-GB"/>
              <a:t>page text</a:t>
            </a:r>
            <a:endParaRPr lang="en-GB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71F50E-40D1-FB0C-7019-917FD7DC115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0" y="3790754"/>
            <a:ext cx="21602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55">
            <a:extLst>
              <a:ext uri="{FF2B5EF4-FFF2-40B4-BE49-F238E27FC236}">
                <a16:creationId xmlns:a16="http://schemas.microsoft.com/office/drawing/2014/main" id="{2999E6A6-F8CB-FE24-3C58-6E5EDC352D9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71500" y="1417627"/>
            <a:ext cx="3985986" cy="2190594"/>
          </a:xfrm>
        </p:spPr>
        <p:txBody>
          <a:bodyPr tIns="0" bIns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ADD PHOTO CAPTION</a:t>
            </a:r>
            <a:endParaRPr lang="en-GB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BF2BB11-0902-EB27-90A3-5F46149BC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244AA4-8EA6-E660-9795-7D1F7A90344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189D2F-BC43-4A36-8E8D-BE0FA73185C4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1ABB3-96C2-3C34-7985-D3737FF21670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71B50F-EAB8-9096-8D4A-6DE7AA9B3096}"/>
              </a:ext>
            </a:extLst>
          </p:cNvPr>
          <p:cNvSpPr/>
          <p:nvPr userDrawn="1"/>
        </p:nvSpPr>
        <p:spPr>
          <a:xfrm>
            <a:off x="10905294" y="104328"/>
            <a:ext cx="1239656" cy="625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icture Placeholder 53">
            <a:extLst>
              <a:ext uri="{FF2B5EF4-FFF2-40B4-BE49-F238E27FC236}">
                <a16:creationId xmlns:a16="http://schemas.microsoft.com/office/drawing/2014/main" id="{DFC149FF-1EC9-934E-7EAF-9495EB0CEE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7429" y="0"/>
            <a:ext cx="7204448" cy="6858000"/>
          </a:xfrm>
          <a:custGeom>
            <a:avLst/>
            <a:gdLst>
              <a:gd name="connsiteX0" fmla="*/ 6852554 w 7204448"/>
              <a:gd name="connsiteY0" fmla="*/ 565437 h 6858000"/>
              <a:gd name="connsiteX1" fmla="*/ 6852554 w 7204448"/>
              <a:gd name="connsiteY1" fmla="*/ 579254 h 6858000"/>
              <a:gd name="connsiteX2" fmla="*/ 6866440 w 7204448"/>
              <a:gd name="connsiteY2" fmla="*/ 579254 h 6858000"/>
              <a:gd name="connsiteX3" fmla="*/ 6866440 w 7204448"/>
              <a:gd name="connsiteY3" fmla="*/ 565437 h 6858000"/>
              <a:gd name="connsiteX4" fmla="*/ 6999744 w 7204448"/>
              <a:gd name="connsiteY4" fmla="*/ 538631 h 6858000"/>
              <a:gd name="connsiteX5" fmla="*/ 6999911 w 7204448"/>
              <a:gd name="connsiteY5" fmla="*/ 568947 h 6858000"/>
              <a:gd name="connsiteX6" fmla="*/ 6999744 w 7204448"/>
              <a:gd name="connsiteY6" fmla="*/ 538631 h 6858000"/>
              <a:gd name="connsiteX7" fmla="*/ 6903959 w 7204448"/>
              <a:gd name="connsiteY7" fmla="*/ 537968 h 6858000"/>
              <a:gd name="connsiteX8" fmla="*/ 6903959 w 7204448"/>
              <a:gd name="connsiteY8" fmla="*/ 570770 h 6858000"/>
              <a:gd name="connsiteX9" fmla="*/ 6903959 w 7204448"/>
              <a:gd name="connsiteY9" fmla="*/ 537968 h 6858000"/>
              <a:gd name="connsiteX10" fmla="*/ 6903932 w 7204448"/>
              <a:gd name="connsiteY10" fmla="*/ 526756 h 6858000"/>
              <a:gd name="connsiteX11" fmla="*/ 6877576 w 7204448"/>
              <a:gd name="connsiteY11" fmla="*/ 554383 h 6858000"/>
              <a:gd name="connsiteX12" fmla="*/ 6930288 w 7204448"/>
              <a:gd name="connsiteY12" fmla="*/ 554383 h 6858000"/>
              <a:gd name="connsiteX13" fmla="*/ 6903932 w 7204448"/>
              <a:gd name="connsiteY13" fmla="*/ 526756 h 6858000"/>
              <a:gd name="connsiteX14" fmla="*/ 6996522 w 7204448"/>
              <a:gd name="connsiteY14" fmla="*/ 526748 h 6858000"/>
              <a:gd name="connsiteX15" fmla="*/ 6980720 w 7204448"/>
              <a:gd name="connsiteY15" fmla="*/ 573147 h 6858000"/>
              <a:gd name="connsiteX16" fmla="*/ 7010909 w 7204448"/>
              <a:gd name="connsiteY16" fmla="*/ 572180 h 6858000"/>
              <a:gd name="connsiteX17" fmla="*/ 7009326 w 7204448"/>
              <a:gd name="connsiteY17" fmla="*/ 586025 h 6858000"/>
              <a:gd name="connsiteX18" fmla="*/ 6990719 w 7204448"/>
              <a:gd name="connsiteY18" fmla="*/ 585638 h 6858000"/>
              <a:gd name="connsiteX19" fmla="*/ 6976111 w 7204448"/>
              <a:gd name="connsiteY19" fmla="*/ 585638 h 6858000"/>
              <a:gd name="connsiteX20" fmla="*/ 7021073 w 7204448"/>
              <a:gd name="connsiteY20" fmla="*/ 592436 h 6858000"/>
              <a:gd name="connsiteX21" fmla="*/ 7024434 w 7204448"/>
              <a:gd name="connsiteY21" fmla="*/ 528047 h 6858000"/>
              <a:gd name="connsiteX22" fmla="*/ 7011075 w 7204448"/>
              <a:gd name="connsiteY22" fmla="*/ 528047 h 6858000"/>
              <a:gd name="connsiteX23" fmla="*/ 7011075 w 7204448"/>
              <a:gd name="connsiteY23" fmla="*/ 535508 h 6858000"/>
              <a:gd name="connsiteX24" fmla="*/ 6996522 w 7204448"/>
              <a:gd name="connsiteY24" fmla="*/ 526748 h 6858000"/>
              <a:gd name="connsiteX25" fmla="*/ 6968030 w 7204448"/>
              <a:gd name="connsiteY25" fmla="*/ 526748 h 6858000"/>
              <a:gd name="connsiteX26" fmla="*/ 6968001 w 7204448"/>
              <a:gd name="connsiteY26" fmla="*/ 526776 h 6858000"/>
              <a:gd name="connsiteX27" fmla="*/ 6951811 w 7204448"/>
              <a:gd name="connsiteY27" fmla="*/ 536917 h 6858000"/>
              <a:gd name="connsiteX28" fmla="*/ 6951811 w 7204448"/>
              <a:gd name="connsiteY28" fmla="*/ 527991 h 6858000"/>
              <a:gd name="connsiteX29" fmla="*/ 6938647 w 7204448"/>
              <a:gd name="connsiteY29" fmla="*/ 527991 h 6858000"/>
              <a:gd name="connsiteX30" fmla="*/ 6938647 w 7204448"/>
              <a:gd name="connsiteY30" fmla="*/ 579254 h 6858000"/>
              <a:gd name="connsiteX31" fmla="*/ 6952450 w 7204448"/>
              <a:gd name="connsiteY31" fmla="*/ 579254 h 6858000"/>
              <a:gd name="connsiteX32" fmla="*/ 6969196 w 7204448"/>
              <a:gd name="connsiteY32" fmla="*/ 540482 h 6858000"/>
              <a:gd name="connsiteX33" fmla="*/ 6969196 w 7204448"/>
              <a:gd name="connsiteY33" fmla="*/ 526859 h 6858000"/>
              <a:gd name="connsiteX34" fmla="*/ 6968030 w 7204448"/>
              <a:gd name="connsiteY34" fmla="*/ 526748 h 6858000"/>
              <a:gd name="connsiteX35" fmla="*/ 6852554 w 7204448"/>
              <a:gd name="connsiteY35" fmla="*/ 396864 h 6858000"/>
              <a:gd name="connsiteX36" fmla="*/ 6852554 w 7204448"/>
              <a:gd name="connsiteY36" fmla="*/ 471478 h 6858000"/>
              <a:gd name="connsiteX37" fmla="*/ 6971972 w 7204448"/>
              <a:gd name="connsiteY37" fmla="*/ 471478 h 6858000"/>
              <a:gd name="connsiteX38" fmla="*/ 6971972 w 7204448"/>
              <a:gd name="connsiteY38" fmla="*/ 396864 h 6858000"/>
              <a:gd name="connsiteX39" fmla="*/ 6512824 w 7204448"/>
              <a:gd name="connsiteY39" fmla="*/ 383047 h 6858000"/>
              <a:gd name="connsiteX40" fmla="*/ 6374882 w 7204448"/>
              <a:gd name="connsiteY40" fmla="*/ 593072 h 6858000"/>
              <a:gd name="connsiteX41" fmla="*/ 6461724 w 7204448"/>
              <a:gd name="connsiteY41" fmla="*/ 593072 h 6858000"/>
              <a:gd name="connsiteX42" fmla="*/ 6555398 w 7204448"/>
              <a:gd name="connsiteY42" fmla="*/ 445833 h 6858000"/>
              <a:gd name="connsiteX43" fmla="*/ 6317366 w 7204448"/>
              <a:gd name="connsiteY43" fmla="*/ 272536 h 6858000"/>
              <a:gd name="connsiteX44" fmla="*/ 6317366 w 7204448"/>
              <a:gd name="connsiteY44" fmla="*/ 341567 h 6858000"/>
              <a:gd name="connsiteX45" fmla="*/ 6367356 w 7204448"/>
              <a:gd name="connsiteY45" fmla="*/ 341567 h 6858000"/>
              <a:gd name="connsiteX46" fmla="*/ 6393183 w 7204448"/>
              <a:gd name="connsiteY46" fmla="*/ 373596 h 6858000"/>
              <a:gd name="connsiteX47" fmla="*/ 6316561 w 7204448"/>
              <a:gd name="connsiteY47" fmla="*/ 398025 h 6858000"/>
              <a:gd name="connsiteX48" fmla="*/ 6316561 w 7204448"/>
              <a:gd name="connsiteY48" fmla="*/ 462829 h 6858000"/>
              <a:gd name="connsiteX49" fmla="*/ 6482746 w 7204448"/>
              <a:gd name="connsiteY49" fmla="*/ 379482 h 6858000"/>
              <a:gd name="connsiteX50" fmla="*/ 6404347 w 7204448"/>
              <a:gd name="connsiteY50" fmla="*/ 272536 h 6858000"/>
              <a:gd name="connsiteX51" fmla="*/ 6855332 w 7204448"/>
              <a:gd name="connsiteY51" fmla="*/ 272508 h 6858000"/>
              <a:gd name="connsiteX52" fmla="*/ 6855332 w 7204448"/>
              <a:gd name="connsiteY52" fmla="*/ 344359 h 6858000"/>
              <a:gd name="connsiteX53" fmla="*/ 6971973 w 7204448"/>
              <a:gd name="connsiteY53" fmla="*/ 344359 h 6858000"/>
              <a:gd name="connsiteX54" fmla="*/ 6971973 w 7204448"/>
              <a:gd name="connsiteY54" fmla="*/ 272508 h 6858000"/>
              <a:gd name="connsiteX55" fmla="*/ 6763685 w 7204448"/>
              <a:gd name="connsiteY55" fmla="*/ 272508 h 6858000"/>
              <a:gd name="connsiteX56" fmla="*/ 6763685 w 7204448"/>
              <a:gd name="connsiteY56" fmla="*/ 593072 h 6858000"/>
              <a:gd name="connsiteX57" fmla="*/ 6767045 w 7204448"/>
              <a:gd name="connsiteY57" fmla="*/ 593072 h 6858000"/>
              <a:gd name="connsiteX58" fmla="*/ 6835891 w 7204448"/>
              <a:gd name="connsiteY58" fmla="*/ 593072 h 6858000"/>
              <a:gd name="connsiteX59" fmla="*/ 6835891 w 7204448"/>
              <a:gd name="connsiteY59" fmla="*/ 272508 h 6858000"/>
              <a:gd name="connsiteX60" fmla="*/ 6227692 w 7204448"/>
              <a:gd name="connsiteY60" fmla="*/ 272508 h 6858000"/>
              <a:gd name="connsiteX61" fmla="*/ 6227692 w 7204448"/>
              <a:gd name="connsiteY61" fmla="*/ 593072 h 6858000"/>
              <a:gd name="connsiteX62" fmla="*/ 6302676 w 7204448"/>
              <a:gd name="connsiteY62" fmla="*/ 593072 h 6858000"/>
              <a:gd name="connsiteX63" fmla="*/ 6302676 w 7204448"/>
              <a:gd name="connsiteY63" fmla="*/ 272508 h 6858000"/>
              <a:gd name="connsiteX64" fmla="*/ 6099942 w 7204448"/>
              <a:gd name="connsiteY64" fmla="*/ 272508 h 6858000"/>
              <a:gd name="connsiteX65" fmla="*/ 6099942 w 7204448"/>
              <a:gd name="connsiteY65" fmla="*/ 593072 h 6858000"/>
              <a:gd name="connsiteX66" fmla="*/ 6177703 w 7204448"/>
              <a:gd name="connsiteY66" fmla="*/ 593072 h 6858000"/>
              <a:gd name="connsiteX67" fmla="*/ 6177703 w 7204448"/>
              <a:gd name="connsiteY67" fmla="*/ 272508 h 6858000"/>
              <a:gd name="connsiteX68" fmla="*/ 6077836 w 7204448"/>
              <a:gd name="connsiteY68" fmla="*/ 242220 h 6858000"/>
              <a:gd name="connsiteX69" fmla="*/ 6438696 w 7204448"/>
              <a:gd name="connsiteY69" fmla="*/ 242220 h 6858000"/>
              <a:gd name="connsiteX70" fmla="*/ 6589307 w 7204448"/>
              <a:gd name="connsiteY70" fmla="*/ 468715 h 6858000"/>
              <a:gd name="connsiteX71" fmla="*/ 6564451 w 7204448"/>
              <a:gd name="connsiteY71" fmla="*/ 468715 h 6858000"/>
              <a:gd name="connsiteX72" fmla="*/ 6515574 w 7204448"/>
              <a:gd name="connsiteY72" fmla="*/ 546812 h 6858000"/>
              <a:gd name="connsiteX73" fmla="*/ 6639879 w 7204448"/>
              <a:gd name="connsiteY73" fmla="*/ 546812 h 6858000"/>
              <a:gd name="connsiteX74" fmla="*/ 6673261 w 7204448"/>
              <a:gd name="connsiteY74" fmla="*/ 593072 h 6858000"/>
              <a:gd name="connsiteX75" fmla="*/ 6758131 w 7204448"/>
              <a:gd name="connsiteY75" fmla="*/ 593072 h 6858000"/>
              <a:gd name="connsiteX76" fmla="*/ 6526080 w 7204448"/>
              <a:gd name="connsiteY76" fmla="*/ 242220 h 6858000"/>
              <a:gd name="connsiteX77" fmla="*/ 7049623 w 7204448"/>
              <a:gd name="connsiteY77" fmla="*/ 242220 h 6858000"/>
              <a:gd name="connsiteX78" fmla="*/ 7049623 w 7204448"/>
              <a:gd name="connsiteY78" fmla="*/ 617833 h 6858000"/>
              <a:gd name="connsiteX79" fmla="*/ 6077836 w 7204448"/>
              <a:gd name="connsiteY79" fmla="*/ 617833 h 6858000"/>
              <a:gd name="connsiteX80" fmla="*/ 6454725 w 7204448"/>
              <a:gd name="connsiteY80" fmla="*/ 134334 h 6858000"/>
              <a:gd name="connsiteX81" fmla="*/ 6410985 w 7204448"/>
              <a:gd name="connsiteY81" fmla="*/ 200547 h 6858000"/>
              <a:gd name="connsiteX82" fmla="*/ 6436785 w 7204448"/>
              <a:gd name="connsiteY82" fmla="*/ 239346 h 6858000"/>
              <a:gd name="connsiteX83" fmla="*/ 6074948 w 7204448"/>
              <a:gd name="connsiteY83" fmla="*/ 239346 h 6858000"/>
              <a:gd name="connsiteX84" fmla="*/ 6074948 w 7204448"/>
              <a:gd name="connsiteY84" fmla="*/ 620707 h 6858000"/>
              <a:gd name="connsiteX85" fmla="*/ 7052511 w 7204448"/>
              <a:gd name="connsiteY85" fmla="*/ 620707 h 6858000"/>
              <a:gd name="connsiteX86" fmla="*/ 7052511 w 7204448"/>
              <a:gd name="connsiteY86" fmla="*/ 239346 h 6858000"/>
              <a:gd name="connsiteX87" fmla="*/ 6524179 w 7204448"/>
              <a:gd name="connsiteY87" fmla="*/ 239346 h 6858000"/>
              <a:gd name="connsiteX88" fmla="*/ 1606879 w 7204448"/>
              <a:gd name="connsiteY88" fmla="*/ 0 h 6858000"/>
              <a:gd name="connsiteX89" fmla="*/ 4528456 w 7204448"/>
              <a:gd name="connsiteY89" fmla="*/ 0 h 6858000"/>
              <a:gd name="connsiteX90" fmla="*/ 7204448 w 7204448"/>
              <a:gd name="connsiteY90" fmla="*/ 0 h 6858000"/>
              <a:gd name="connsiteX91" fmla="*/ 7204448 w 7204448"/>
              <a:gd name="connsiteY91" fmla="*/ 6858000 h 6858000"/>
              <a:gd name="connsiteX92" fmla="*/ 5891492 w 7204448"/>
              <a:gd name="connsiteY92" fmla="*/ 6858000 h 6858000"/>
              <a:gd name="connsiteX93" fmla="*/ 4528456 w 7204448"/>
              <a:gd name="connsiteY93" fmla="*/ 6858000 h 6858000"/>
              <a:gd name="connsiteX94" fmla="*/ 3533489 w 7204448"/>
              <a:gd name="connsiteY94" fmla="*/ 6858000 h 6858000"/>
              <a:gd name="connsiteX95" fmla="*/ 1606879 w 7204448"/>
              <a:gd name="connsiteY95" fmla="*/ 6858000 h 6858000"/>
              <a:gd name="connsiteX96" fmla="*/ 1462227 w 7204448"/>
              <a:gd name="connsiteY96" fmla="*/ 6732700 h 6858000"/>
              <a:gd name="connsiteX97" fmla="*/ 0 w 7204448"/>
              <a:gd name="connsiteY97" fmla="*/ 3429000 h 6858000"/>
              <a:gd name="connsiteX98" fmla="*/ 1462227 w 7204448"/>
              <a:gd name="connsiteY98" fmla="*/ 125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204448" h="6858000">
                <a:moveTo>
                  <a:pt x="6852554" y="565437"/>
                </a:moveTo>
                <a:lnTo>
                  <a:pt x="6852554" y="579254"/>
                </a:lnTo>
                <a:lnTo>
                  <a:pt x="6866440" y="579254"/>
                </a:lnTo>
                <a:lnTo>
                  <a:pt x="6866440" y="565437"/>
                </a:lnTo>
                <a:close/>
                <a:moveTo>
                  <a:pt x="6999744" y="538631"/>
                </a:moveTo>
                <a:cubicBezTo>
                  <a:pt x="7014908" y="538189"/>
                  <a:pt x="7014796" y="569389"/>
                  <a:pt x="6999911" y="568947"/>
                </a:cubicBezTo>
                <a:cubicBezTo>
                  <a:pt x="6984803" y="569361"/>
                  <a:pt x="6984803" y="538244"/>
                  <a:pt x="6999744" y="538631"/>
                </a:cubicBezTo>
                <a:close/>
                <a:moveTo>
                  <a:pt x="6903959" y="537968"/>
                </a:moveTo>
                <a:cubicBezTo>
                  <a:pt x="6920733" y="537250"/>
                  <a:pt x="6920706" y="571461"/>
                  <a:pt x="6903959" y="570770"/>
                </a:cubicBezTo>
                <a:cubicBezTo>
                  <a:pt x="6887130" y="571461"/>
                  <a:pt x="6887102" y="537250"/>
                  <a:pt x="6903959" y="537968"/>
                </a:cubicBezTo>
                <a:close/>
                <a:moveTo>
                  <a:pt x="6903932" y="526756"/>
                </a:moveTo>
                <a:cubicBezTo>
                  <a:pt x="6890455" y="526756"/>
                  <a:pt x="6876979" y="535965"/>
                  <a:pt x="6877576" y="554383"/>
                </a:cubicBezTo>
                <a:cubicBezTo>
                  <a:pt x="6876216" y="591221"/>
                  <a:pt x="6931648" y="591221"/>
                  <a:pt x="6930288" y="554383"/>
                </a:cubicBezTo>
                <a:cubicBezTo>
                  <a:pt x="6930885" y="535965"/>
                  <a:pt x="6917408" y="526756"/>
                  <a:pt x="6903932" y="526756"/>
                </a:cubicBezTo>
                <a:close/>
                <a:moveTo>
                  <a:pt x="6996522" y="526748"/>
                </a:moveTo>
                <a:cubicBezTo>
                  <a:pt x="6974278" y="526002"/>
                  <a:pt x="6969223" y="559358"/>
                  <a:pt x="6980720" y="573147"/>
                </a:cubicBezTo>
                <a:cubicBezTo>
                  <a:pt x="6987663" y="582129"/>
                  <a:pt x="7005272" y="583372"/>
                  <a:pt x="7010909" y="572180"/>
                </a:cubicBezTo>
                <a:cubicBezTo>
                  <a:pt x="7011047" y="576685"/>
                  <a:pt x="7010742" y="583842"/>
                  <a:pt x="7009326" y="586025"/>
                </a:cubicBezTo>
                <a:cubicBezTo>
                  <a:pt x="7007021" y="592132"/>
                  <a:pt x="6991940" y="593404"/>
                  <a:pt x="6990719" y="585638"/>
                </a:cubicBezTo>
                <a:lnTo>
                  <a:pt x="6976111" y="585638"/>
                </a:lnTo>
                <a:cubicBezTo>
                  <a:pt x="6977193" y="605729"/>
                  <a:pt x="7013575" y="604955"/>
                  <a:pt x="7021073" y="592436"/>
                </a:cubicBezTo>
                <a:cubicBezTo>
                  <a:pt x="7027460" y="584146"/>
                  <a:pt x="7023295" y="538576"/>
                  <a:pt x="7024434" y="528047"/>
                </a:cubicBezTo>
                <a:lnTo>
                  <a:pt x="7011075" y="528047"/>
                </a:lnTo>
                <a:lnTo>
                  <a:pt x="7011075" y="535508"/>
                </a:lnTo>
                <a:cubicBezTo>
                  <a:pt x="7007771" y="529539"/>
                  <a:pt x="7003105" y="526748"/>
                  <a:pt x="6996522" y="526748"/>
                </a:cubicBezTo>
                <a:close/>
                <a:moveTo>
                  <a:pt x="6968030" y="526748"/>
                </a:moveTo>
                <a:lnTo>
                  <a:pt x="6968001" y="526776"/>
                </a:lnTo>
                <a:cubicBezTo>
                  <a:pt x="6959614" y="526610"/>
                  <a:pt x="6956227" y="529705"/>
                  <a:pt x="6951811" y="536917"/>
                </a:cubicBezTo>
                <a:lnTo>
                  <a:pt x="6951811" y="527991"/>
                </a:lnTo>
                <a:lnTo>
                  <a:pt x="6938647" y="527991"/>
                </a:lnTo>
                <a:lnTo>
                  <a:pt x="6938647" y="579254"/>
                </a:lnTo>
                <a:lnTo>
                  <a:pt x="6952450" y="579254"/>
                </a:lnTo>
                <a:cubicBezTo>
                  <a:pt x="6954282" y="565326"/>
                  <a:pt x="6944702" y="536669"/>
                  <a:pt x="6969196" y="540482"/>
                </a:cubicBezTo>
                <a:lnTo>
                  <a:pt x="6969196" y="526859"/>
                </a:lnTo>
                <a:cubicBezTo>
                  <a:pt x="6968613" y="526803"/>
                  <a:pt x="6968196" y="526776"/>
                  <a:pt x="6968030" y="526748"/>
                </a:cubicBezTo>
                <a:close/>
                <a:moveTo>
                  <a:pt x="6852554" y="396864"/>
                </a:moveTo>
                <a:lnTo>
                  <a:pt x="6852554" y="471478"/>
                </a:lnTo>
                <a:lnTo>
                  <a:pt x="6971972" y="471478"/>
                </a:lnTo>
                <a:lnTo>
                  <a:pt x="6971972" y="396864"/>
                </a:lnTo>
                <a:close/>
                <a:moveTo>
                  <a:pt x="6512824" y="383047"/>
                </a:moveTo>
                <a:lnTo>
                  <a:pt x="6374882" y="593072"/>
                </a:lnTo>
                <a:lnTo>
                  <a:pt x="6461724" y="593072"/>
                </a:lnTo>
                <a:lnTo>
                  <a:pt x="6555398" y="445833"/>
                </a:lnTo>
                <a:close/>
                <a:moveTo>
                  <a:pt x="6317366" y="272536"/>
                </a:moveTo>
                <a:lnTo>
                  <a:pt x="6317366" y="341567"/>
                </a:lnTo>
                <a:lnTo>
                  <a:pt x="6367356" y="341567"/>
                </a:lnTo>
                <a:cubicBezTo>
                  <a:pt x="6367356" y="341567"/>
                  <a:pt x="6395766" y="347454"/>
                  <a:pt x="6393183" y="373596"/>
                </a:cubicBezTo>
                <a:cubicBezTo>
                  <a:pt x="6395655" y="408278"/>
                  <a:pt x="6340334" y="395980"/>
                  <a:pt x="6316561" y="398025"/>
                </a:cubicBezTo>
                <a:lnTo>
                  <a:pt x="6316561" y="462829"/>
                </a:lnTo>
                <a:cubicBezTo>
                  <a:pt x="6364106" y="456584"/>
                  <a:pt x="6452920" y="490851"/>
                  <a:pt x="6482746" y="379482"/>
                </a:cubicBezTo>
                <a:cubicBezTo>
                  <a:pt x="6482746" y="379482"/>
                  <a:pt x="6493883" y="292737"/>
                  <a:pt x="6404347" y="272536"/>
                </a:cubicBezTo>
                <a:close/>
                <a:moveTo>
                  <a:pt x="6855332" y="272508"/>
                </a:moveTo>
                <a:lnTo>
                  <a:pt x="6855332" y="344359"/>
                </a:lnTo>
                <a:lnTo>
                  <a:pt x="6971973" y="344359"/>
                </a:lnTo>
                <a:lnTo>
                  <a:pt x="6971973" y="272508"/>
                </a:lnTo>
                <a:close/>
                <a:moveTo>
                  <a:pt x="6763685" y="272508"/>
                </a:moveTo>
                <a:lnTo>
                  <a:pt x="6763685" y="593072"/>
                </a:lnTo>
                <a:lnTo>
                  <a:pt x="6767045" y="593072"/>
                </a:lnTo>
                <a:lnTo>
                  <a:pt x="6835891" y="593072"/>
                </a:lnTo>
                <a:lnTo>
                  <a:pt x="6835891" y="272508"/>
                </a:lnTo>
                <a:close/>
                <a:moveTo>
                  <a:pt x="6227692" y="272508"/>
                </a:moveTo>
                <a:lnTo>
                  <a:pt x="6227692" y="593072"/>
                </a:lnTo>
                <a:lnTo>
                  <a:pt x="6302676" y="593072"/>
                </a:lnTo>
                <a:lnTo>
                  <a:pt x="6302676" y="272508"/>
                </a:lnTo>
                <a:close/>
                <a:moveTo>
                  <a:pt x="6099942" y="272508"/>
                </a:moveTo>
                <a:lnTo>
                  <a:pt x="6099942" y="593072"/>
                </a:lnTo>
                <a:lnTo>
                  <a:pt x="6177703" y="593072"/>
                </a:lnTo>
                <a:lnTo>
                  <a:pt x="6177703" y="272508"/>
                </a:lnTo>
                <a:close/>
                <a:moveTo>
                  <a:pt x="6077836" y="242220"/>
                </a:moveTo>
                <a:lnTo>
                  <a:pt x="6438696" y="242220"/>
                </a:lnTo>
                <a:lnTo>
                  <a:pt x="6589307" y="468715"/>
                </a:lnTo>
                <a:lnTo>
                  <a:pt x="6564451" y="468715"/>
                </a:lnTo>
                <a:lnTo>
                  <a:pt x="6515574" y="546812"/>
                </a:lnTo>
                <a:lnTo>
                  <a:pt x="6639879" y="546812"/>
                </a:lnTo>
                <a:lnTo>
                  <a:pt x="6673261" y="593072"/>
                </a:lnTo>
                <a:lnTo>
                  <a:pt x="6758131" y="593072"/>
                </a:lnTo>
                <a:lnTo>
                  <a:pt x="6526080" y="242220"/>
                </a:lnTo>
                <a:lnTo>
                  <a:pt x="7049623" y="242220"/>
                </a:lnTo>
                <a:lnTo>
                  <a:pt x="7049623" y="617833"/>
                </a:lnTo>
                <a:lnTo>
                  <a:pt x="6077836" y="617833"/>
                </a:lnTo>
                <a:close/>
                <a:moveTo>
                  <a:pt x="6454725" y="134334"/>
                </a:moveTo>
                <a:lnTo>
                  <a:pt x="6410985" y="200547"/>
                </a:lnTo>
                <a:lnTo>
                  <a:pt x="6436785" y="239346"/>
                </a:lnTo>
                <a:lnTo>
                  <a:pt x="6074948" y="239346"/>
                </a:lnTo>
                <a:lnTo>
                  <a:pt x="6074948" y="620707"/>
                </a:lnTo>
                <a:lnTo>
                  <a:pt x="7052511" y="620707"/>
                </a:lnTo>
                <a:lnTo>
                  <a:pt x="7052511" y="239346"/>
                </a:lnTo>
                <a:lnTo>
                  <a:pt x="6524179" y="239346"/>
                </a:lnTo>
                <a:close/>
                <a:moveTo>
                  <a:pt x="1606879" y="0"/>
                </a:moveTo>
                <a:lnTo>
                  <a:pt x="4528456" y="0"/>
                </a:lnTo>
                <a:lnTo>
                  <a:pt x="7204448" y="0"/>
                </a:lnTo>
                <a:lnTo>
                  <a:pt x="7204448" y="6858000"/>
                </a:lnTo>
                <a:lnTo>
                  <a:pt x="5891492" y="6858000"/>
                </a:lnTo>
                <a:lnTo>
                  <a:pt x="4528456" y="6858000"/>
                </a:lnTo>
                <a:lnTo>
                  <a:pt x="3533489" y="6858000"/>
                </a:lnTo>
                <a:lnTo>
                  <a:pt x="1606879" y="6858000"/>
                </a:lnTo>
                <a:lnTo>
                  <a:pt x="1462227" y="6732700"/>
                </a:lnTo>
                <a:cubicBezTo>
                  <a:pt x="563950" y="5916266"/>
                  <a:pt x="0" y="4738492"/>
                  <a:pt x="0" y="3429000"/>
                </a:cubicBezTo>
                <a:cubicBezTo>
                  <a:pt x="0" y="2119508"/>
                  <a:pt x="563950" y="941734"/>
                  <a:pt x="1462227" y="12530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5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&amp; Photo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D1E29F-8885-7BFB-E6E5-CB3C0A059200}"/>
              </a:ext>
            </a:extLst>
          </p:cNvPr>
          <p:cNvSpPr/>
          <p:nvPr userDrawn="1"/>
        </p:nvSpPr>
        <p:spPr>
          <a:xfrm>
            <a:off x="0" y="0"/>
            <a:ext cx="9032862" cy="68580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2F5DC-8289-A234-7A95-5993F2B84BFD}"/>
              </a:ext>
            </a:extLst>
          </p:cNvPr>
          <p:cNvSpPr/>
          <p:nvPr userDrawn="1"/>
        </p:nvSpPr>
        <p:spPr>
          <a:xfrm>
            <a:off x="0" y="632103"/>
            <a:ext cx="12192000" cy="5590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66E0894-0F4E-566B-8577-3D2A7A1F2096}"/>
              </a:ext>
            </a:extLst>
          </p:cNvPr>
          <p:cNvSpPr/>
          <p:nvPr userDrawn="1"/>
        </p:nvSpPr>
        <p:spPr>
          <a:xfrm>
            <a:off x="0" y="1875363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58BC9FE-F404-01DF-6B5A-E05BCDB5A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9" name="Key Message Text Placeholder">
            <a:extLst>
              <a:ext uri="{FF2B5EF4-FFF2-40B4-BE49-F238E27FC236}">
                <a16:creationId xmlns:a16="http://schemas.microsoft.com/office/drawing/2014/main" id="{8DE3AB6D-D449-3497-C052-2AE62446D7D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1499" y="1812925"/>
            <a:ext cx="3632201" cy="3662363"/>
          </a:xfrm>
        </p:spPr>
        <p:txBody>
          <a:bodyPr lIns="0" tIns="0" rIns="72000" bIns="0" anchor="b" anchorCtr="0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ADD A QUOTE, KEY MESSAGE OR STATISTIC</a:t>
            </a:r>
            <a:endParaRPr lang="en-GB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661E2B9-11A6-7C6C-93F8-D341CC1DFB7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64BBC6-8055-4EDC-BA63-35705EBAD0B5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C82432-83D3-0E4C-361E-DCA180A192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DED1C-C914-6EF1-0630-417421629B04}"/>
              </a:ext>
            </a:extLst>
          </p:cNvPr>
          <p:cNvSpPr/>
          <p:nvPr userDrawn="1"/>
        </p:nvSpPr>
        <p:spPr>
          <a:xfrm>
            <a:off x="10905294" y="104328"/>
            <a:ext cx="1239656" cy="625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46">
            <a:extLst>
              <a:ext uri="{FF2B5EF4-FFF2-40B4-BE49-F238E27FC236}">
                <a16:creationId xmlns:a16="http://schemas.microsoft.com/office/drawing/2014/main" id="{CE69F129-A385-E2C7-1FBD-8E038878D5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21463" y="0"/>
            <a:ext cx="8190415" cy="6858000"/>
          </a:xfrm>
          <a:custGeom>
            <a:avLst/>
            <a:gdLst>
              <a:gd name="connsiteX0" fmla="*/ 7838521 w 8190415"/>
              <a:gd name="connsiteY0" fmla="*/ 565437 h 6858000"/>
              <a:gd name="connsiteX1" fmla="*/ 7838521 w 8190415"/>
              <a:gd name="connsiteY1" fmla="*/ 579254 h 6858000"/>
              <a:gd name="connsiteX2" fmla="*/ 7852407 w 8190415"/>
              <a:gd name="connsiteY2" fmla="*/ 579254 h 6858000"/>
              <a:gd name="connsiteX3" fmla="*/ 7852407 w 8190415"/>
              <a:gd name="connsiteY3" fmla="*/ 565437 h 6858000"/>
              <a:gd name="connsiteX4" fmla="*/ 7985711 w 8190415"/>
              <a:gd name="connsiteY4" fmla="*/ 538631 h 6858000"/>
              <a:gd name="connsiteX5" fmla="*/ 7985878 w 8190415"/>
              <a:gd name="connsiteY5" fmla="*/ 568947 h 6858000"/>
              <a:gd name="connsiteX6" fmla="*/ 7985711 w 8190415"/>
              <a:gd name="connsiteY6" fmla="*/ 538631 h 6858000"/>
              <a:gd name="connsiteX7" fmla="*/ 7889926 w 8190415"/>
              <a:gd name="connsiteY7" fmla="*/ 537968 h 6858000"/>
              <a:gd name="connsiteX8" fmla="*/ 7889926 w 8190415"/>
              <a:gd name="connsiteY8" fmla="*/ 570770 h 6858000"/>
              <a:gd name="connsiteX9" fmla="*/ 7889926 w 8190415"/>
              <a:gd name="connsiteY9" fmla="*/ 537968 h 6858000"/>
              <a:gd name="connsiteX10" fmla="*/ 7889899 w 8190415"/>
              <a:gd name="connsiteY10" fmla="*/ 526756 h 6858000"/>
              <a:gd name="connsiteX11" fmla="*/ 7863543 w 8190415"/>
              <a:gd name="connsiteY11" fmla="*/ 554383 h 6858000"/>
              <a:gd name="connsiteX12" fmla="*/ 7916255 w 8190415"/>
              <a:gd name="connsiteY12" fmla="*/ 554383 h 6858000"/>
              <a:gd name="connsiteX13" fmla="*/ 7889899 w 8190415"/>
              <a:gd name="connsiteY13" fmla="*/ 526756 h 6858000"/>
              <a:gd name="connsiteX14" fmla="*/ 7982489 w 8190415"/>
              <a:gd name="connsiteY14" fmla="*/ 526748 h 6858000"/>
              <a:gd name="connsiteX15" fmla="*/ 7966687 w 8190415"/>
              <a:gd name="connsiteY15" fmla="*/ 573147 h 6858000"/>
              <a:gd name="connsiteX16" fmla="*/ 7996876 w 8190415"/>
              <a:gd name="connsiteY16" fmla="*/ 572180 h 6858000"/>
              <a:gd name="connsiteX17" fmla="*/ 7995293 w 8190415"/>
              <a:gd name="connsiteY17" fmla="*/ 586025 h 6858000"/>
              <a:gd name="connsiteX18" fmla="*/ 7976686 w 8190415"/>
              <a:gd name="connsiteY18" fmla="*/ 585638 h 6858000"/>
              <a:gd name="connsiteX19" fmla="*/ 7962078 w 8190415"/>
              <a:gd name="connsiteY19" fmla="*/ 585638 h 6858000"/>
              <a:gd name="connsiteX20" fmla="*/ 8007040 w 8190415"/>
              <a:gd name="connsiteY20" fmla="*/ 592436 h 6858000"/>
              <a:gd name="connsiteX21" fmla="*/ 8010401 w 8190415"/>
              <a:gd name="connsiteY21" fmla="*/ 528047 h 6858000"/>
              <a:gd name="connsiteX22" fmla="*/ 7997042 w 8190415"/>
              <a:gd name="connsiteY22" fmla="*/ 528047 h 6858000"/>
              <a:gd name="connsiteX23" fmla="*/ 7997042 w 8190415"/>
              <a:gd name="connsiteY23" fmla="*/ 535508 h 6858000"/>
              <a:gd name="connsiteX24" fmla="*/ 7982489 w 8190415"/>
              <a:gd name="connsiteY24" fmla="*/ 526748 h 6858000"/>
              <a:gd name="connsiteX25" fmla="*/ 7953997 w 8190415"/>
              <a:gd name="connsiteY25" fmla="*/ 526748 h 6858000"/>
              <a:gd name="connsiteX26" fmla="*/ 7953968 w 8190415"/>
              <a:gd name="connsiteY26" fmla="*/ 526776 h 6858000"/>
              <a:gd name="connsiteX27" fmla="*/ 7937778 w 8190415"/>
              <a:gd name="connsiteY27" fmla="*/ 536917 h 6858000"/>
              <a:gd name="connsiteX28" fmla="*/ 7937778 w 8190415"/>
              <a:gd name="connsiteY28" fmla="*/ 527991 h 6858000"/>
              <a:gd name="connsiteX29" fmla="*/ 7924614 w 8190415"/>
              <a:gd name="connsiteY29" fmla="*/ 527991 h 6858000"/>
              <a:gd name="connsiteX30" fmla="*/ 7924614 w 8190415"/>
              <a:gd name="connsiteY30" fmla="*/ 579254 h 6858000"/>
              <a:gd name="connsiteX31" fmla="*/ 7938417 w 8190415"/>
              <a:gd name="connsiteY31" fmla="*/ 579254 h 6858000"/>
              <a:gd name="connsiteX32" fmla="*/ 7955163 w 8190415"/>
              <a:gd name="connsiteY32" fmla="*/ 540482 h 6858000"/>
              <a:gd name="connsiteX33" fmla="*/ 7955163 w 8190415"/>
              <a:gd name="connsiteY33" fmla="*/ 526859 h 6858000"/>
              <a:gd name="connsiteX34" fmla="*/ 7953997 w 8190415"/>
              <a:gd name="connsiteY34" fmla="*/ 526748 h 6858000"/>
              <a:gd name="connsiteX35" fmla="*/ 7838521 w 8190415"/>
              <a:gd name="connsiteY35" fmla="*/ 396864 h 6858000"/>
              <a:gd name="connsiteX36" fmla="*/ 7838521 w 8190415"/>
              <a:gd name="connsiteY36" fmla="*/ 471478 h 6858000"/>
              <a:gd name="connsiteX37" fmla="*/ 7957939 w 8190415"/>
              <a:gd name="connsiteY37" fmla="*/ 471478 h 6858000"/>
              <a:gd name="connsiteX38" fmla="*/ 7957939 w 8190415"/>
              <a:gd name="connsiteY38" fmla="*/ 396864 h 6858000"/>
              <a:gd name="connsiteX39" fmla="*/ 7498791 w 8190415"/>
              <a:gd name="connsiteY39" fmla="*/ 383047 h 6858000"/>
              <a:gd name="connsiteX40" fmla="*/ 7360849 w 8190415"/>
              <a:gd name="connsiteY40" fmla="*/ 593072 h 6858000"/>
              <a:gd name="connsiteX41" fmla="*/ 7447691 w 8190415"/>
              <a:gd name="connsiteY41" fmla="*/ 593072 h 6858000"/>
              <a:gd name="connsiteX42" fmla="*/ 7541365 w 8190415"/>
              <a:gd name="connsiteY42" fmla="*/ 445833 h 6858000"/>
              <a:gd name="connsiteX43" fmla="*/ 7303333 w 8190415"/>
              <a:gd name="connsiteY43" fmla="*/ 272536 h 6858000"/>
              <a:gd name="connsiteX44" fmla="*/ 7303333 w 8190415"/>
              <a:gd name="connsiteY44" fmla="*/ 341567 h 6858000"/>
              <a:gd name="connsiteX45" fmla="*/ 7353323 w 8190415"/>
              <a:gd name="connsiteY45" fmla="*/ 341567 h 6858000"/>
              <a:gd name="connsiteX46" fmla="*/ 7379150 w 8190415"/>
              <a:gd name="connsiteY46" fmla="*/ 373596 h 6858000"/>
              <a:gd name="connsiteX47" fmla="*/ 7302528 w 8190415"/>
              <a:gd name="connsiteY47" fmla="*/ 398025 h 6858000"/>
              <a:gd name="connsiteX48" fmla="*/ 7302528 w 8190415"/>
              <a:gd name="connsiteY48" fmla="*/ 462829 h 6858000"/>
              <a:gd name="connsiteX49" fmla="*/ 7468713 w 8190415"/>
              <a:gd name="connsiteY49" fmla="*/ 379482 h 6858000"/>
              <a:gd name="connsiteX50" fmla="*/ 7390314 w 8190415"/>
              <a:gd name="connsiteY50" fmla="*/ 272536 h 6858000"/>
              <a:gd name="connsiteX51" fmla="*/ 7841299 w 8190415"/>
              <a:gd name="connsiteY51" fmla="*/ 272508 h 6858000"/>
              <a:gd name="connsiteX52" fmla="*/ 7841299 w 8190415"/>
              <a:gd name="connsiteY52" fmla="*/ 344359 h 6858000"/>
              <a:gd name="connsiteX53" fmla="*/ 7957940 w 8190415"/>
              <a:gd name="connsiteY53" fmla="*/ 344359 h 6858000"/>
              <a:gd name="connsiteX54" fmla="*/ 7957940 w 8190415"/>
              <a:gd name="connsiteY54" fmla="*/ 272508 h 6858000"/>
              <a:gd name="connsiteX55" fmla="*/ 7749652 w 8190415"/>
              <a:gd name="connsiteY55" fmla="*/ 272508 h 6858000"/>
              <a:gd name="connsiteX56" fmla="*/ 7749652 w 8190415"/>
              <a:gd name="connsiteY56" fmla="*/ 593072 h 6858000"/>
              <a:gd name="connsiteX57" fmla="*/ 7753012 w 8190415"/>
              <a:gd name="connsiteY57" fmla="*/ 593072 h 6858000"/>
              <a:gd name="connsiteX58" fmla="*/ 7821858 w 8190415"/>
              <a:gd name="connsiteY58" fmla="*/ 593072 h 6858000"/>
              <a:gd name="connsiteX59" fmla="*/ 7821858 w 8190415"/>
              <a:gd name="connsiteY59" fmla="*/ 272508 h 6858000"/>
              <a:gd name="connsiteX60" fmla="*/ 7213659 w 8190415"/>
              <a:gd name="connsiteY60" fmla="*/ 272508 h 6858000"/>
              <a:gd name="connsiteX61" fmla="*/ 7213659 w 8190415"/>
              <a:gd name="connsiteY61" fmla="*/ 593072 h 6858000"/>
              <a:gd name="connsiteX62" fmla="*/ 7288643 w 8190415"/>
              <a:gd name="connsiteY62" fmla="*/ 593072 h 6858000"/>
              <a:gd name="connsiteX63" fmla="*/ 7288643 w 8190415"/>
              <a:gd name="connsiteY63" fmla="*/ 272508 h 6858000"/>
              <a:gd name="connsiteX64" fmla="*/ 7085909 w 8190415"/>
              <a:gd name="connsiteY64" fmla="*/ 272508 h 6858000"/>
              <a:gd name="connsiteX65" fmla="*/ 7085909 w 8190415"/>
              <a:gd name="connsiteY65" fmla="*/ 593072 h 6858000"/>
              <a:gd name="connsiteX66" fmla="*/ 7163670 w 8190415"/>
              <a:gd name="connsiteY66" fmla="*/ 593072 h 6858000"/>
              <a:gd name="connsiteX67" fmla="*/ 7163670 w 8190415"/>
              <a:gd name="connsiteY67" fmla="*/ 272508 h 6858000"/>
              <a:gd name="connsiteX68" fmla="*/ 7063803 w 8190415"/>
              <a:gd name="connsiteY68" fmla="*/ 242220 h 6858000"/>
              <a:gd name="connsiteX69" fmla="*/ 7424663 w 8190415"/>
              <a:gd name="connsiteY69" fmla="*/ 242220 h 6858000"/>
              <a:gd name="connsiteX70" fmla="*/ 7575274 w 8190415"/>
              <a:gd name="connsiteY70" fmla="*/ 468715 h 6858000"/>
              <a:gd name="connsiteX71" fmla="*/ 7550418 w 8190415"/>
              <a:gd name="connsiteY71" fmla="*/ 468715 h 6858000"/>
              <a:gd name="connsiteX72" fmla="*/ 7501541 w 8190415"/>
              <a:gd name="connsiteY72" fmla="*/ 546812 h 6858000"/>
              <a:gd name="connsiteX73" fmla="*/ 7625846 w 8190415"/>
              <a:gd name="connsiteY73" fmla="*/ 546812 h 6858000"/>
              <a:gd name="connsiteX74" fmla="*/ 7659228 w 8190415"/>
              <a:gd name="connsiteY74" fmla="*/ 593072 h 6858000"/>
              <a:gd name="connsiteX75" fmla="*/ 7744098 w 8190415"/>
              <a:gd name="connsiteY75" fmla="*/ 593072 h 6858000"/>
              <a:gd name="connsiteX76" fmla="*/ 7512047 w 8190415"/>
              <a:gd name="connsiteY76" fmla="*/ 242220 h 6858000"/>
              <a:gd name="connsiteX77" fmla="*/ 8035590 w 8190415"/>
              <a:gd name="connsiteY77" fmla="*/ 242220 h 6858000"/>
              <a:gd name="connsiteX78" fmla="*/ 8035590 w 8190415"/>
              <a:gd name="connsiteY78" fmla="*/ 617833 h 6858000"/>
              <a:gd name="connsiteX79" fmla="*/ 7063803 w 8190415"/>
              <a:gd name="connsiteY79" fmla="*/ 617833 h 6858000"/>
              <a:gd name="connsiteX80" fmla="*/ 7440692 w 8190415"/>
              <a:gd name="connsiteY80" fmla="*/ 134334 h 6858000"/>
              <a:gd name="connsiteX81" fmla="*/ 7396952 w 8190415"/>
              <a:gd name="connsiteY81" fmla="*/ 200547 h 6858000"/>
              <a:gd name="connsiteX82" fmla="*/ 7422752 w 8190415"/>
              <a:gd name="connsiteY82" fmla="*/ 239346 h 6858000"/>
              <a:gd name="connsiteX83" fmla="*/ 7060915 w 8190415"/>
              <a:gd name="connsiteY83" fmla="*/ 239346 h 6858000"/>
              <a:gd name="connsiteX84" fmla="*/ 7060915 w 8190415"/>
              <a:gd name="connsiteY84" fmla="*/ 620707 h 6858000"/>
              <a:gd name="connsiteX85" fmla="*/ 8038478 w 8190415"/>
              <a:gd name="connsiteY85" fmla="*/ 620707 h 6858000"/>
              <a:gd name="connsiteX86" fmla="*/ 8038478 w 8190415"/>
              <a:gd name="connsiteY86" fmla="*/ 239346 h 6858000"/>
              <a:gd name="connsiteX87" fmla="*/ 7510146 w 8190415"/>
              <a:gd name="connsiteY87" fmla="*/ 239346 h 6858000"/>
              <a:gd name="connsiteX88" fmla="*/ 0 w 8190415"/>
              <a:gd name="connsiteY88" fmla="*/ 0 h 6858000"/>
              <a:gd name="connsiteX89" fmla="*/ 8190415 w 8190415"/>
              <a:gd name="connsiteY89" fmla="*/ 0 h 6858000"/>
              <a:gd name="connsiteX90" fmla="*/ 8190415 w 8190415"/>
              <a:gd name="connsiteY90" fmla="*/ 6858000 h 6858000"/>
              <a:gd name="connsiteX91" fmla="*/ 6877459 w 8190415"/>
              <a:gd name="connsiteY91" fmla="*/ 6858000 h 6858000"/>
              <a:gd name="connsiteX92" fmla="*/ 4519456 w 8190415"/>
              <a:gd name="connsiteY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190415" h="6858000">
                <a:moveTo>
                  <a:pt x="7838521" y="565437"/>
                </a:moveTo>
                <a:lnTo>
                  <a:pt x="7838521" y="579254"/>
                </a:lnTo>
                <a:lnTo>
                  <a:pt x="7852407" y="579254"/>
                </a:lnTo>
                <a:lnTo>
                  <a:pt x="7852407" y="565437"/>
                </a:lnTo>
                <a:close/>
                <a:moveTo>
                  <a:pt x="7985711" y="538631"/>
                </a:moveTo>
                <a:cubicBezTo>
                  <a:pt x="8000875" y="538189"/>
                  <a:pt x="8000763" y="569389"/>
                  <a:pt x="7985878" y="568947"/>
                </a:cubicBezTo>
                <a:cubicBezTo>
                  <a:pt x="7970770" y="569361"/>
                  <a:pt x="7970770" y="538244"/>
                  <a:pt x="7985711" y="538631"/>
                </a:cubicBezTo>
                <a:close/>
                <a:moveTo>
                  <a:pt x="7889926" y="537968"/>
                </a:moveTo>
                <a:cubicBezTo>
                  <a:pt x="7906700" y="537250"/>
                  <a:pt x="7906673" y="571461"/>
                  <a:pt x="7889926" y="570770"/>
                </a:cubicBezTo>
                <a:cubicBezTo>
                  <a:pt x="7873097" y="571461"/>
                  <a:pt x="7873069" y="537250"/>
                  <a:pt x="7889926" y="537968"/>
                </a:cubicBezTo>
                <a:close/>
                <a:moveTo>
                  <a:pt x="7889899" y="526756"/>
                </a:moveTo>
                <a:cubicBezTo>
                  <a:pt x="7876422" y="526756"/>
                  <a:pt x="7862946" y="535965"/>
                  <a:pt x="7863543" y="554383"/>
                </a:cubicBezTo>
                <a:cubicBezTo>
                  <a:pt x="7862183" y="591221"/>
                  <a:pt x="7917615" y="591221"/>
                  <a:pt x="7916255" y="554383"/>
                </a:cubicBezTo>
                <a:cubicBezTo>
                  <a:pt x="7916852" y="535965"/>
                  <a:pt x="7903375" y="526756"/>
                  <a:pt x="7889899" y="526756"/>
                </a:cubicBezTo>
                <a:close/>
                <a:moveTo>
                  <a:pt x="7982489" y="526748"/>
                </a:moveTo>
                <a:cubicBezTo>
                  <a:pt x="7960245" y="526002"/>
                  <a:pt x="7955190" y="559358"/>
                  <a:pt x="7966687" y="573147"/>
                </a:cubicBezTo>
                <a:cubicBezTo>
                  <a:pt x="7973630" y="582129"/>
                  <a:pt x="7991239" y="583372"/>
                  <a:pt x="7996876" y="572180"/>
                </a:cubicBezTo>
                <a:cubicBezTo>
                  <a:pt x="7997014" y="576685"/>
                  <a:pt x="7996709" y="583842"/>
                  <a:pt x="7995293" y="586025"/>
                </a:cubicBezTo>
                <a:cubicBezTo>
                  <a:pt x="7992988" y="592132"/>
                  <a:pt x="7977907" y="593404"/>
                  <a:pt x="7976686" y="585638"/>
                </a:cubicBezTo>
                <a:lnTo>
                  <a:pt x="7962078" y="585638"/>
                </a:lnTo>
                <a:cubicBezTo>
                  <a:pt x="7963160" y="605729"/>
                  <a:pt x="7999542" y="604955"/>
                  <a:pt x="8007040" y="592436"/>
                </a:cubicBezTo>
                <a:cubicBezTo>
                  <a:pt x="8013427" y="584146"/>
                  <a:pt x="8009262" y="538576"/>
                  <a:pt x="8010401" y="528047"/>
                </a:cubicBezTo>
                <a:lnTo>
                  <a:pt x="7997042" y="528047"/>
                </a:lnTo>
                <a:lnTo>
                  <a:pt x="7997042" y="535508"/>
                </a:lnTo>
                <a:cubicBezTo>
                  <a:pt x="7993738" y="529539"/>
                  <a:pt x="7989072" y="526748"/>
                  <a:pt x="7982489" y="526748"/>
                </a:cubicBezTo>
                <a:close/>
                <a:moveTo>
                  <a:pt x="7953997" y="526748"/>
                </a:moveTo>
                <a:lnTo>
                  <a:pt x="7953968" y="526776"/>
                </a:lnTo>
                <a:cubicBezTo>
                  <a:pt x="7945581" y="526610"/>
                  <a:pt x="7942194" y="529705"/>
                  <a:pt x="7937778" y="536917"/>
                </a:cubicBezTo>
                <a:lnTo>
                  <a:pt x="7937778" y="527991"/>
                </a:lnTo>
                <a:lnTo>
                  <a:pt x="7924614" y="527991"/>
                </a:lnTo>
                <a:lnTo>
                  <a:pt x="7924614" y="579254"/>
                </a:lnTo>
                <a:lnTo>
                  <a:pt x="7938417" y="579254"/>
                </a:lnTo>
                <a:cubicBezTo>
                  <a:pt x="7940249" y="565326"/>
                  <a:pt x="7930669" y="536669"/>
                  <a:pt x="7955163" y="540482"/>
                </a:cubicBezTo>
                <a:lnTo>
                  <a:pt x="7955163" y="526859"/>
                </a:lnTo>
                <a:cubicBezTo>
                  <a:pt x="7954580" y="526803"/>
                  <a:pt x="7954163" y="526776"/>
                  <a:pt x="7953997" y="526748"/>
                </a:cubicBezTo>
                <a:close/>
                <a:moveTo>
                  <a:pt x="7838521" y="396864"/>
                </a:moveTo>
                <a:lnTo>
                  <a:pt x="7838521" y="471478"/>
                </a:lnTo>
                <a:lnTo>
                  <a:pt x="7957939" y="471478"/>
                </a:lnTo>
                <a:lnTo>
                  <a:pt x="7957939" y="396864"/>
                </a:lnTo>
                <a:close/>
                <a:moveTo>
                  <a:pt x="7498791" y="383047"/>
                </a:moveTo>
                <a:lnTo>
                  <a:pt x="7360849" y="593072"/>
                </a:lnTo>
                <a:lnTo>
                  <a:pt x="7447691" y="593072"/>
                </a:lnTo>
                <a:lnTo>
                  <a:pt x="7541365" y="445833"/>
                </a:lnTo>
                <a:close/>
                <a:moveTo>
                  <a:pt x="7303333" y="272536"/>
                </a:moveTo>
                <a:lnTo>
                  <a:pt x="7303333" y="341567"/>
                </a:lnTo>
                <a:lnTo>
                  <a:pt x="7353323" y="341567"/>
                </a:lnTo>
                <a:cubicBezTo>
                  <a:pt x="7353323" y="341567"/>
                  <a:pt x="7381733" y="347454"/>
                  <a:pt x="7379150" y="373596"/>
                </a:cubicBezTo>
                <a:cubicBezTo>
                  <a:pt x="7381622" y="408278"/>
                  <a:pt x="7326301" y="395980"/>
                  <a:pt x="7302528" y="398025"/>
                </a:cubicBezTo>
                <a:lnTo>
                  <a:pt x="7302528" y="462829"/>
                </a:lnTo>
                <a:cubicBezTo>
                  <a:pt x="7350073" y="456584"/>
                  <a:pt x="7438887" y="490851"/>
                  <a:pt x="7468713" y="379482"/>
                </a:cubicBezTo>
                <a:cubicBezTo>
                  <a:pt x="7468713" y="379482"/>
                  <a:pt x="7479850" y="292737"/>
                  <a:pt x="7390314" y="272536"/>
                </a:cubicBezTo>
                <a:close/>
                <a:moveTo>
                  <a:pt x="7841299" y="272508"/>
                </a:moveTo>
                <a:lnTo>
                  <a:pt x="7841299" y="344359"/>
                </a:lnTo>
                <a:lnTo>
                  <a:pt x="7957940" y="344359"/>
                </a:lnTo>
                <a:lnTo>
                  <a:pt x="7957940" y="272508"/>
                </a:lnTo>
                <a:close/>
                <a:moveTo>
                  <a:pt x="7749652" y="272508"/>
                </a:moveTo>
                <a:lnTo>
                  <a:pt x="7749652" y="593072"/>
                </a:lnTo>
                <a:lnTo>
                  <a:pt x="7753012" y="593072"/>
                </a:lnTo>
                <a:lnTo>
                  <a:pt x="7821858" y="593072"/>
                </a:lnTo>
                <a:lnTo>
                  <a:pt x="7821858" y="272508"/>
                </a:lnTo>
                <a:close/>
                <a:moveTo>
                  <a:pt x="7213659" y="272508"/>
                </a:moveTo>
                <a:lnTo>
                  <a:pt x="7213659" y="593072"/>
                </a:lnTo>
                <a:lnTo>
                  <a:pt x="7288643" y="593072"/>
                </a:lnTo>
                <a:lnTo>
                  <a:pt x="7288643" y="272508"/>
                </a:lnTo>
                <a:close/>
                <a:moveTo>
                  <a:pt x="7085909" y="272508"/>
                </a:moveTo>
                <a:lnTo>
                  <a:pt x="7085909" y="593072"/>
                </a:lnTo>
                <a:lnTo>
                  <a:pt x="7163670" y="593072"/>
                </a:lnTo>
                <a:lnTo>
                  <a:pt x="7163670" y="272508"/>
                </a:lnTo>
                <a:close/>
                <a:moveTo>
                  <a:pt x="7063803" y="242220"/>
                </a:moveTo>
                <a:lnTo>
                  <a:pt x="7424663" y="242220"/>
                </a:lnTo>
                <a:lnTo>
                  <a:pt x="7575274" y="468715"/>
                </a:lnTo>
                <a:lnTo>
                  <a:pt x="7550418" y="468715"/>
                </a:lnTo>
                <a:lnTo>
                  <a:pt x="7501541" y="546812"/>
                </a:lnTo>
                <a:lnTo>
                  <a:pt x="7625846" y="546812"/>
                </a:lnTo>
                <a:lnTo>
                  <a:pt x="7659228" y="593072"/>
                </a:lnTo>
                <a:lnTo>
                  <a:pt x="7744098" y="593072"/>
                </a:lnTo>
                <a:lnTo>
                  <a:pt x="7512047" y="242220"/>
                </a:lnTo>
                <a:lnTo>
                  <a:pt x="8035590" y="242220"/>
                </a:lnTo>
                <a:lnTo>
                  <a:pt x="8035590" y="617833"/>
                </a:lnTo>
                <a:lnTo>
                  <a:pt x="7063803" y="617833"/>
                </a:lnTo>
                <a:close/>
                <a:moveTo>
                  <a:pt x="7440692" y="134334"/>
                </a:moveTo>
                <a:lnTo>
                  <a:pt x="7396952" y="200547"/>
                </a:lnTo>
                <a:lnTo>
                  <a:pt x="7422752" y="239346"/>
                </a:lnTo>
                <a:lnTo>
                  <a:pt x="7060915" y="239346"/>
                </a:lnTo>
                <a:lnTo>
                  <a:pt x="7060915" y="620707"/>
                </a:lnTo>
                <a:lnTo>
                  <a:pt x="8038478" y="620707"/>
                </a:lnTo>
                <a:lnTo>
                  <a:pt x="8038478" y="239346"/>
                </a:lnTo>
                <a:lnTo>
                  <a:pt x="7510146" y="239346"/>
                </a:lnTo>
                <a:close/>
                <a:moveTo>
                  <a:pt x="0" y="0"/>
                </a:moveTo>
                <a:lnTo>
                  <a:pt x="8190415" y="0"/>
                </a:lnTo>
                <a:lnTo>
                  <a:pt x="8190415" y="6858000"/>
                </a:lnTo>
                <a:lnTo>
                  <a:pt x="6877459" y="6858000"/>
                </a:lnTo>
                <a:lnTo>
                  <a:pt x="4519456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&amp; Bullets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9DB7F-2923-81F8-A64B-1AC33AC4B993}"/>
              </a:ext>
            </a:extLst>
          </p:cNvPr>
          <p:cNvSpPr/>
          <p:nvPr userDrawn="1"/>
        </p:nvSpPr>
        <p:spPr>
          <a:xfrm>
            <a:off x="0" y="1340768"/>
            <a:ext cx="12192000" cy="5517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FE71A9-898E-7E80-6A94-F6301AA43266}"/>
              </a:ext>
            </a:extLst>
          </p:cNvPr>
          <p:cNvSpPr/>
          <p:nvPr userDrawn="1"/>
        </p:nvSpPr>
        <p:spPr>
          <a:xfrm rot="7967797">
            <a:off x="4118538" y="1377518"/>
            <a:ext cx="1965574" cy="4514695"/>
          </a:xfrm>
          <a:custGeom>
            <a:avLst/>
            <a:gdLst>
              <a:gd name="connsiteX0" fmla="*/ 1083932 w 1965574"/>
              <a:gd name="connsiteY0" fmla="*/ 881642 h 4514695"/>
              <a:gd name="connsiteX1" fmla="*/ 932666 w 1965574"/>
              <a:gd name="connsiteY1" fmla="*/ 516454 h 4514695"/>
              <a:gd name="connsiteX2" fmla="*/ 1449120 w 1965574"/>
              <a:gd name="connsiteY2" fmla="*/ 0 h 4514695"/>
              <a:gd name="connsiteX3" fmla="*/ 1965574 w 1965574"/>
              <a:gd name="connsiteY3" fmla="*/ 516454 h 4514695"/>
              <a:gd name="connsiteX4" fmla="*/ 1449120 w 1965574"/>
              <a:gd name="connsiteY4" fmla="*/ 1032908 h 4514695"/>
              <a:gd name="connsiteX5" fmla="*/ 1083932 w 1965574"/>
              <a:gd name="connsiteY5" fmla="*/ 881642 h 4514695"/>
              <a:gd name="connsiteX6" fmla="*/ 617600 w 1965574"/>
              <a:gd name="connsiteY6" fmla="*/ 2622535 h 4514695"/>
              <a:gd name="connsiteX7" fmla="*/ 466334 w 1965574"/>
              <a:gd name="connsiteY7" fmla="*/ 2257347 h 4514695"/>
              <a:gd name="connsiteX8" fmla="*/ 982788 w 1965574"/>
              <a:gd name="connsiteY8" fmla="*/ 1740893 h 4514695"/>
              <a:gd name="connsiteX9" fmla="*/ 1499242 w 1965574"/>
              <a:gd name="connsiteY9" fmla="*/ 2257347 h 4514695"/>
              <a:gd name="connsiteX10" fmla="*/ 982788 w 1965574"/>
              <a:gd name="connsiteY10" fmla="*/ 2773801 h 4514695"/>
              <a:gd name="connsiteX11" fmla="*/ 617600 w 1965574"/>
              <a:gd name="connsiteY11" fmla="*/ 2622535 h 4514695"/>
              <a:gd name="connsiteX12" fmla="*/ 151266 w 1965574"/>
              <a:gd name="connsiteY12" fmla="*/ 4363429 h 4514695"/>
              <a:gd name="connsiteX13" fmla="*/ 0 w 1965574"/>
              <a:gd name="connsiteY13" fmla="*/ 3998241 h 4514695"/>
              <a:gd name="connsiteX14" fmla="*/ 516455 w 1965574"/>
              <a:gd name="connsiteY14" fmla="*/ 3481787 h 4514695"/>
              <a:gd name="connsiteX15" fmla="*/ 1032909 w 1965574"/>
              <a:gd name="connsiteY15" fmla="*/ 3998241 h 4514695"/>
              <a:gd name="connsiteX16" fmla="*/ 516455 w 1965574"/>
              <a:gd name="connsiteY16" fmla="*/ 4514695 h 4514695"/>
              <a:gd name="connsiteX17" fmla="*/ 151266 w 1965574"/>
              <a:gd name="connsiteY17" fmla="*/ 4363429 h 451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5574" h="4514695">
                <a:moveTo>
                  <a:pt x="1083932" y="881642"/>
                </a:moveTo>
                <a:cubicBezTo>
                  <a:pt x="990472" y="788182"/>
                  <a:pt x="932666" y="659069"/>
                  <a:pt x="932666" y="516454"/>
                </a:cubicBezTo>
                <a:cubicBezTo>
                  <a:pt x="932666" y="231224"/>
                  <a:pt x="1163890" y="0"/>
                  <a:pt x="1449120" y="0"/>
                </a:cubicBezTo>
                <a:cubicBezTo>
                  <a:pt x="1734350" y="0"/>
                  <a:pt x="1965574" y="231224"/>
                  <a:pt x="1965574" y="516454"/>
                </a:cubicBezTo>
                <a:cubicBezTo>
                  <a:pt x="1965574" y="801684"/>
                  <a:pt x="1734350" y="1032908"/>
                  <a:pt x="1449120" y="1032908"/>
                </a:cubicBezTo>
                <a:cubicBezTo>
                  <a:pt x="1306505" y="1032908"/>
                  <a:pt x="1177391" y="975102"/>
                  <a:pt x="1083932" y="881642"/>
                </a:cubicBezTo>
                <a:close/>
                <a:moveTo>
                  <a:pt x="617600" y="2622535"/>
                </a:moveTo>
                <a:cubicBezTo>
                  <a:pt x="524140" y="2529076"/>
                  <a:pt x="466334" y="2399962"/>
                  <a:pt x="466334" y="2257347"/>
                </a:cubicBezTo>
                <a:cubicBezTo>
                  <a:pt x="466334" y="1972117"/>
                  <a:pt x="697558" y="1740893"/>
                  <a:pt x="982788" y="1740893"/>
                </a:cubicBezTo>
                <a:cubicBezTo>
                  <a:pt x="1268018" y="1740893"/>
                  <a:pt x="1499242" y="1972117"/>
                  <a:pt x="1499242" y="2257347"/>
                </a:cubicBezTo>
                <a:cubicBezTo>
                  <a:pt x="1499242" y="2542577"/>
                  <a:pt x="1268018" y="2773801"/>
                  <a:pt x="982788" y="2773801"/>
                </a:cubicBezTo>
                <a:cubicBezTo>
                  <a:pt x="840173" y="2773801"/>
                  <a:pt x="711059" y="2715995"/>
                  <a:pt x="617600" y="2622535"/>
                </a:cubicBezTo>
                <a:close/>
                <a:moveTo>
                  <a:pt x="151266" y="4363429"/>
                </a:moveTo>
                <a:cubicBezTo>
                  <a:pt x="57807" y="4269970"/>
                  <a:pt x="0" y="4140856"/>
                  <a:pt x="0" y="3998241"/>
                </a:cubicBezTo>
                <a:cubicBezTo>
                  <a:pt x="1" y="3713011"/>
                  <a:pt x="231225" y="3481787"/>
                  <a:pt x="516455" y="3481787"/>
                </a:cubicBezTo>
                <a:cubicBezTo>
                  <a:pt x="801684" y="3481787"/>
                  <a:pt x="1032909" y="3713011"/>
                  <a:pt x="1032909" y="3998241"/>
                </a:cubicBezTo>
                <a:cubicBezTo>
                  <a:pt x="1032909" y="4283471"/>
                  <a:pt x="801685" y="4514695"/>
                  <a:pt x="516455" y="4514695"/>
                </a:cubicBezTo>
                <a:cubicBezTo>
                  <a:pt x="373840" y="4514695"/>
                  <a:pt x="244726" y="4456889"/>
                  <a:pt x="151266" y="436342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2EC175-713C-C300-C467-5239B61CC549}"/>
              </a:ext>
            </a:extLst>
          </p:cNvPr>
          <p:cNvSpPr/>
          <p:nvPr userDrawn="1"/>
        </p:nvSpPr>
        <p:spPr>
          <a:xfrm>
            <a:off x="6473691" y="1340768"/>
            <a:ext cx="5578021" cy="3000732"/>
          </a:xfrm>
          <a:custGeom>
            <a:avLst/>
            <a:gdLst>
              <a:gd name="connsiteX0" fmla="*/ 2553763 w 5578021"/>
              <a:gd name="connsiteY0" fmla="*/ 623710 h 3000732"/>
              <a:gd name="connsiteX1" fmla="*/ 2676952 w 5578021"/>
              <a:gd name="connsiteY1" fmla="*/ 623710 h 3000732"/>
              <a:gd name="connsiteX2" fmla="*/ 2677643 w 5578021"/>
              <a:gd name="connsiteY2" fmla="*/ 623710 h 3000732"/>
              <a:gd name="connsiteX3" fmla="*/ 3184821 w 5578021"/>
              <a:gd name="connsiteY3" fmla="*/ 623710 h 3000732"/>
              <a:gd name="connsiteX4" fmla="*/ 3976902 w 5578021"/>
              <a:gd name="connsiteY4" fmla="*/ 1825641 h 3000732"/>
              <a:gd name="connsiteX5" fmla="*/ 3469724 w 5578021"/>
              <a:gd name="connsiteY5" fmla="*/ 1825641 h 3000732"/>
              <a:gd name="connsiteX6" fmla="*/ 3469087 w 5578021"/>
              <a:gd name="connsiteY6" fmla="*/ 1825641 h 3000732"/>
              <a:gd name="connsiteX7" fmla="*/ 3425202 w 5578021"/>
              <a:gd name="connsiteY7" fmla="*/ 1825641 h 3000732"/>
              <a:gd name="connsiteX8" fmla="*/ 4199631 w 5578021"/>
              <a:gd name="connsiteY8" fmla="*/ 3000732 h 3000732"/>
              <a:gd name="connsiteX9" fmla="*/ 3909407 w 5578021"/>
              <a:gd name="connsiteY9" fmla="*/ 3000732 h 3000732"/>
              <a:gd name="connsiteX10" fmla="*/ 3134906 w 5578021"/>
              <a:gd name="connsiteY10" fmla="*/ 1825534 h 3000732"/>
              <a:gd name="connsiteX11" fmla="*/ 3345773 w 5578021"/>
              <a:gd name="connsiteY11" fmla="*/ 1825534 h 3000732"/>
              <a:gd name="connsiteX12" fmla="*/ 0 w 5578021"/>
              <a:gd name="connsiteY12" fmla="*/ 623710 h 3000732"/>
              <a:gd name="connsiteX13" fmla="*/ 477326 w 5578021"/>
              <a:gd name="connsiteY13" fmla="*/ 623710 h 3000732"/>
              <a:gd name="connsiteX14" fmla="*/ 1269335 w 5578021"/>
              <a:gd name="connsiteY14" fmla="*/ 1825534 h 3000732"/>
              <a:gd name="connsiteX15" fmla="*/ 1795739 w 5578021"/>
              <a:gd name="connsiteY15" fmla="*/ 1825534 h 3000732"/>
              <a:gd name="connsiteX16" fmla="*/ 1796431 w 5578021"/>
              <a:gd name="connsiteY16" fmla="*/ 1825534 h 3000732"/>
              <a:gd name="connsiteX17" fmla="*/ 1919832 w 5578021"/>
              <a:gd name="connsiteY17" fmla="*/ 1825534 h 3000732"/>
              <a:gd name="connsiteX18" fmla="*/ 2694332 w 5578021"/>
              <a:gd name="connsiteY18" fmla="*/ 3000732 h 3000732"/>
              <a:gd name="connsiteX19" fmla="*/ 2043533 w 5578021"/>
              <a:gd name="connsiteY19" fmla="*/ 3000732 h 3000732"/>
              <a:gd name="connsiteX20" fmla="*/ 1269157 w 5578021"/>
              <a:gd name="connsiteY20" fmla="*/ 1825641 h 3000732"/>
              <a:gd name="connsiteX21" fmla="*/ 880648 w 5578021"/>
              <a:gd name="connsiteY21" fmla="*/ 1825641 h 3000732"/>
              <a:gd name="connsiteX22" fmla="*/ 1655051 w 5578021"/>
              <a:gd name="connsiteY22" fmla="*/ 3000732 h 3000732"/>
              <a:gd name="connsiteX23" fmla="*/ 825188 w 5578021"/>
              <a:gd name="connsiteY23" fmla="*/ 3000732 h 3000732"/>
              <a:gd name="connsiteX24" fmla="*/ 50714 w 5578021"/>
              <a:gd name="connsiteY24" fmla="*/ 1825534 h 3000732"/>
              <a:gd name="connsiteX25" fmla="*/ 792011 w 5578021"/>
              <a:gd name="connsiteY25" fmla="*/ 1825534 h 3000732"/>
              <a:gd name="connsiteX26" fmla="*/ 3314132 w 5578021"/>
              <a:gd name="connsiteY26" fmla="*/ 0 h 3000732"/>
              <a:gd name="connsiteX27" fmla="*/ 4143888 w 5578021"/>
              <a:gd name="connsiteY27" fmla="*/ 0 h 3000732"/>
              <a:gd name="connsiteX28" fmla="*/ 5347998 w 5578021"/>
              <a:gd name="connsiteY28" fmla="*/ 1827184 h 3000732"/>
              <a:gd name="connsiteX29" fmla="*/ 4804660 w 5578021"/>
              <a:gd name="connsiteY29" fmla="*/ 1827184 h 3000732"/>
              <a:gd name="connsiteX30" fmla="*/ 5578021 w 5578021"/>
              <a:gd name="connsiteY30" fmla="*/ 3000732 h 3000732"/>
              <a:gd name="connsiteX31" fmla="*/ 4751402 w 5578021"/>
              <a:gd name="connsiteY31" fmla="*/ 3000732 h 3000732"/>
              <a:gd name="connsiteX32" fmla="*/ 3976902 w 5578021"/>
              <a:gd name="connsiteY32" fmla="*/ 1825534 h 3000732"/>
              <a:gd name="connsiteX33" fmla="*/ 4517156 w 5578021"/>
              <a:gd name="connsiteY33" fmla="*/ 1825534 h 3000732"/>
              <a:gd name="connsiteX34" fmla="*/ 934302 w 5578021"/>
              <a:gd name="connsiteY34" fmla="*/ 0 h 3000732"/>
              <a:gd name="connsiteX35" fmla="*/ 1764165 w 5578021"/>
              <a:gd name="connsiteY35" fmla="*/ 0 h 3000732"/>
              <a:gd name="connsiteX36" fmla="*/ 2174884 w 5578021"/>
              <a:gd name="connsiteY36" fmla="*/ 623232 h 3000732"/>
              <a:gd name="connsiteX37" fmla="*/ 1635568 w 5578021"/>
              <a:gd name="connsiteY37" fmla="*/ 623232 h 3000732"/>
              <a:gd name="connsiteX38" fmla="*/ 2427700 w 5578021"/>
              <a:gd name="connsiteY38" fmla="*/ 1825162 h 3000732"/>
              <a:gd name="connsiteX39" fmla="*/ 1919832 w 5578021"/>
              <a:gd name="connsiteY39" fmla="*/ 1825162 h 3000732"/>
              <a:gd name="connsiteX40" fmla="*/ 1127698 w 5578021"/>
              <a:gd name="connsiteY40" fmla="*/ 623231 h 3000732"/>
              <a:gd name="connsiteX41" fmla="*/ 1345021 w 5578021"/>
              <a:gd name="connsiteY41" fmla="*/ 623231 h 30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78021" h="3000732">
                <a:moveTo>
                  <a:pt x="2553763" y="623710"/>
                </a:moveTo>
                <a:lnTo>
                  <a:pt x="2676952" y="623710"/>
                </a:lnTo>
                <a:lnTo>
                  <a:pt x="2677643" y="623710"/>
                </a:lnTo>
                <a:lnTo>
                  <a:pt x="3184821" y="623710"/>
                </a:lnTo>
                <a:lnTo>
                  <a:pt x="3976902" y="1825641"/>
                </a:lnTo>
                <a:lnTo>
                  <a:pt x="3469724" y="1825641"/>
                </a:lnTo>
                <a:lnTo>
                  <a:pt x="3469087" y="1825641"/>
                </a:lnTo>
                <a:lnTo>
                  <a:pt x="3425202" y="1825641"/>
                </a:lnTo>
                <a:lnTo>
                  <a:pt x="4199631" y="3000732"/>
                </a:lnTo>
                <a:lnTo>
                  <a:pt x="3909407" y="3000732"/>
                </a:lnTo>
                <a:lnTo>
                  <a:pt x="3134906" y="1825534"/>
                </a:lnTo>
                <a:lnTo>
                  <a:pt x="3345773" y="1825534"/>
                </a:lnTo>
                <a:close/>
                <a:moveTo>
                  <a:pt x="0" y="623710"/>
                </a:moveTo>
                <a:lnTo>
                  <a:pt x="477326" y="623710"/>
                </a:lnTo>
                <a:lnTo>
                  <a:pt x="1269335" y="1825534"/>
                </a:lnTo>
                <a:lnTo>
                  <a:pt x="1795739" y="1825534"/>
                </a:lnTo>
                <a:lnTo>
                  <a:pt x="1796431" y="1825534"/>
                </a:lnTo>
                <a:lnTo>
                  <a:pt x="1919832" y="1825534"/>
                </a:lnTo>
                <a:lnTo>
                  <a:pt x="2694332" y="3000732"/>
                </a:lnTo>
                <a:lnTo>
                  <a:pt x="2043533" y="3000732"/>
                </a:lnTo>
                <a:lnTo>
                  <a:pt x="1269157" y="1825641"/>
                </a:lnTo>
                <a:lnTo>
                  <a:pt x="880648" y="1825641"/>
                </a:lnTo>
                <a:lnTo>
                  <a:pt x="1655051" y="3000732"/>
                </a:lnTo>
                <a:lnTo>
                  <a:pt x="825188" y="3000732"/>
                </a:lnTo>
                <a:lnTo>
                  <a:pt x="50714" y="1825534"/>
                </a:lnTo>
                <a:lnTo>
                  <a:pt x="792011" y="1825534"/>
                </a:lnTo>
                <a:close/>
                <a:moveTo>
                  <a:pt x="3314132" y="0"/>
                </a:moveTo>
                <a:lnTo>
                  <a:pt x="4143888" y="0"/>
                </a:lnTo>
                <a:lnTo>
                  <a:pt x="5347998" y="1827184"/>
                </a:lnTo>
                <a:lnTo>
                  <a:pt x="4804660" y="1827184"/>
                </a:lnTo>
                <a:lnTo>
                  <a:pt x="5578021" y="3000732"/>
                </a:lnTo>
                <a:lnTo>
                  <a:pt x="4751402" y="3000732"/>
                </a:lnTo>
                <a:lnTo>
                  <a:pt x="3976902" y="1825534"/>
                </a:lnTo>
                <a:lnTo>
                  <a:pt x="4517156" y="1825534"/>
                </a:lnTo>
                <a:close/>
                <a:moveTo>
                  <a:pt x="934302" y="0"/>
                </a:moveTo>
                <a:lnTo>
                  <a:pt x="1764165" y="0"/>
                </a:lnTo>
                <a:lnTo>
                  <a:pt x="2174884" y="623232"/>
                </a:lnTo>
                <a:lnTo>
                  <a:pt x="1635568" y="623232"/>
                </a:lnTo>
                <a:lnTo>
                  <a:pt x="2427700" y="1825162"/>
                </a:lnTo>
                <a:lnTo>
                  <a:pt x="1919832" y="1825162"/>
                </a:lnTo>
                <a:lnTo>
                  <a:pt x="1127698" y="623231"/>
                </a:lnTo>
                <a:lnTo>
                  <a:pt x="1345021" y="623231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085328-A352-3441-AA98-A70A3D20DC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11688"/>
            <a:ext cx="7248128" cy="6881376"/>
          </a:xfrm>
          <a:custGeom>
            <a:avLst/>
            <a:gdLst>
              <a:gd name="connsiteX0" fmla="*/ 0 w 7248128"/>
              <a:gd name="connsiteY0" fmla="*/ 6869688 h 6881376"/>
              <a:gd name="connsiteX1" fmla="*/ 7240426 w 7248128"/>
              <a:gd name="connsiteY1" fmla="*/ 6869688 h 6881376"/>
              <a:gd name="connsiteX2" fmla="*/ 7248128 w 7248128"/>
              <a:gd name="connsiteY2" fmla="*/ 6881376 h 6881376"/>
              <a:gd name="connsiteX3" fmla="*/ 0 w 7248128"/>
              <a:gd name="connsiteY3" fmla="*/ 6881376 h 6881376"/>
              <a:gd name="connsiteX4" fmla="*/ 0 w 7248128"/>
              <a:gd name="connsiteY4" fmla="*/ 0 h 6881376"/>
              <a:gd name="connsiteX5" fmla="*/ 2713254 w 7248128"/>
              <a:gd name="connsiteY5" fmla="*/ 0 h 6881376"/>
              <a:gd name="connsiteX6" fmla="*/ 2720957 w 7248128"/>
              <a:gd name="connsiteY6" fmla="*/ 11688 h 6881376"/>
              <a:gd name="connsiteX7" fmla="*/ 2728662 w 7248128"/>
              <a:gd name="connsiteY7" fmla="*/ 11688 h 6881376"/>
              <a:gd name="connsiteX8" fmla="*/ 3834696 w 7248128"/>
              <a:gd name="connsiteY8" fmla="*/ 1690023 h 6881376"/>
              <a:gd name="connsiteX9" fmla="*/ 3841685 w 7248128"/>
              <a:gd name="connsiteY9" fmla="*/ 1700629 h 6881376"/>
              <a:gd name="connsiteX10" fmla="*/ 3840190 w 7248128"/>
              <a:gd name="connsiteY10" fmla="*/ 1701491 h 6881376"/>
              <a:gd name="connsiteX11" fmla="*/ 3836624 w 7248128"/>
              <a:gd name="connsiteY11" fmla="*/ 1704640 h 6881376"/>
              <a:gd name="connsiteX12" fmla="*/ 3900768 w 7248128"/>
              <a:gd name="connsiteY12" fmla="*/ 1801975 h 6881376"/>
              <a:gd name="connsiteX13" fmla="*/ 3846898 w 7248128"/>
              <a:gd name="connsiteY13" fmla="*/ 1849547 h 6881376"/>
              <a:gd name="connsiteX14" fmla="*/ 3868671 w 7248128"/>
              <a:gd name="connsiteY14" fmla="*/ 2415451 h 6881376"/>
              <a:gd name="connsiteX15" fmla="*/ 4305584 w 7248128"/>
              <a:gd name="connsiteY15" fmla="*/ 2486673 h 6881376"/>
              <a:gd name="connsiteX16" fmla="*/ 4339215 w 7248128"/>
              <a:gd name="connsiteY16" fmla="*/ 2467289 h 6881376"/>
              <a:gd name="connsiteX17" fmla="*/ 4402867 w 7248128"/>
              <a:gd name="connsiteY17" fmla="*/ 2563877 h 6881376"/>
              <a:gd name="connsiteX18" fmla="*/ 4408451 w 7248128"/>
              <a:gd name="connsiteY18" fmla="*/ 2560658 h 6881376"/>
              <a:gd name="connsiteX19" fmla="*/ 4573462 w 7248128"/>
              <a:gd name="connsiteY19" fmla="*/ 2811053 h 6881376"/>
              <a:gd name="connsiteX20" fmla="*/ 4637114 w 7248128"/>
              <a:gd name="connsiteY20" fmla="*/ 2907641 h 6881376"/>
              <a:gd name="connsiteX21" fmla="*/ 4631530 w 7248128"/>
              <a:gd name="connsiteY21" fmla="*/ 2910859 h 6881376"/>
              <a:gd name="connsiteX22" fmla="*/ 4663255 w 7248128"/>
              <a:gd name="connsiteY22" fmla="*/ 2958999 h 6881376"/>
              <a:gd name="connsiteX23" fmla="*/ 4828838 w 7248128"/>
              <a:gd name="connsiteY23" fmla="*/ 3210260 h 6881376"/>
              <a:gd name="connsiteX24" fmla="*/ 4892490 w 7248128"/>
              <a:gd name="connsiteY24" fmla="*/ 3306847 h 6881376"/>
              <a:gd name="connsiteX25" fmla="*/ 4868289 w 7248128"/>
              <a:gd name="connsiteY25" fmla="*/ 3320796 h 6881376"/>
              <a:gd name="connsiteX26" fmla="*/ 4807488 w 7248128"/>
              <a:gd name="connsiteY26" fmla="*/ 3374488 h 6881376"/>
              <a:gd name="connsiteX27" fmla="*/ 4829261 w 7248128"/>
              <a:gd name="connsiteY27" fmla="*/ 3940392 h 6881376"/>
              <a:gd name="connsiteX28" fmla="*/ 5266174 w 7248128"/>
              <a:gd name="connsiteY28" fmla="*/ 4011614 h 6881376"/>
              <a:gd name="connsiteX29" fmla="*/ 5331952 w 7248128"/>
              <a:gd name="connsiteY29" fmla="*/ 3973701 h 6881376"/>
              <a:gd name="connsiteX30" fmla="*/ 5395604 w 7248128"/>
              <a:gd name="connsiteY30" fmla="*/ 4070289 h 6881376"/>
              <a:gd name="connsiteX31" fmla="*/ 5689517 w 7248128"/>
              <a:gd name="connsiteY31" fmla="*/ 4516284 h 6881376"/>
              <a:gd name="connsiteX32" fmla="*/ 5809981 w 7248128"/>
              <a:gd name="connsiteY32" fmla="*/ 4699082 h 6881376"/>
              <a:gd name="connsiteX33" fmla="*/ 5810787 w 7248128"/>
              <a:gd name="connsiteY33" fmla="*/ 4698604 h 6881376"/>
              <a:gd name="connsiteX34" fmla="*/ 5814949 w 7248128"/>
              <a:gd name="connsiteY34" fmla="*/ 4694929 h 6881376"/>
              <a:gd name="connsiteX35" fmla="*/ 5827157 w 7248128"/>
              <a:gd name="connsiteY35" fmla="*/ 4713454 h 6881376"/>
              <a:gd name="connsiteX36" fmla="*/ 5821574 w 7248128"/>
              <a:gd name="connsiteY36" fmla="*/ 4716672 h 6881376"/>
              <a:gd name="connsiteX37" fmla="*/ 5885226 w 7248128"/>
              <a:gd name="connsiteY37" fmla="*/ 4813259 h 6881376"/>
              <a:gd name="connsiteX38" fmla="*/ 5828879 w 7248128"/>
              <a:gd name="connsiteY38" fmla="*/ 4845736 h 6881376"/>
              <a:gd name="connsiteX39" fmla="*/ 5768078 w 7248128"/>
              <a:gd name="connsiteY39" fmla="*/ 4899427 h 6881376"/>
              <a:gd name="connsiteX40" fmla="*/ 5789851 w 7248128"/>
              <a:gd name="connsiteY40" fmla="*/ 5465332 h 6881376"/>
              <a:gd name="connsiteX41" fmla="*/ 6294955 w 7248128"/>
              <a:gd name="connsiteY41" fmla="*/ 5497250 h 6881376"/>
              <a:gd name="connsiteX42" fmla="*/ 6320888 w 7248128"/>
              <a:gd name="connsiteY42" fmla="*/ 5474349 h 6881376"/>
              <a:gd name="connsiteX43" fmla="*/ 6388177 w 7248128"/>
              <a:gd name="connsiteY43" fmla="*/ 5576456 h 6881376"/>
              <a:gd name="connsiteX44" fmla="*/ 6546703 w 7248128"/>
              <a:gd name="connsiteY44" fmla="*/ 5817009 h 6881376"/>
              <a:gd name="connsiteX45" fmla="*/ 6551572 w 7248128"/>
              <a:gd name="connsiteY45" fmla="*/ 5812709 h 6881376"/>
              <a:gd name="connsiteX46" fmla="*/ 6615716 w 7248128"/>
              <a:gd name="connsiteY46" fmla="*/ 5910043 h 6881376"/>
              <a:gd name="connsiteX47" fmla="*/ 6829659 w 7248128"/>
              <a:gd name="connsiteY47" fmla="*/ 6234688 h 6881376"/>
              <a:gd name="connsiteX48" fmla="*/ 0 w 7248128"/>
              <a:gd name="connsiteY48" fmla="*/ 6234688 h 6881376"/>
              <a:gd name="connsiteX49" fmla="*/ 0 w 7248128"/>
              <a:gd name="connsiteY49" fmla="*/ 11688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248128" h="6881376">
                <a:moveTo>
                  <a:pt x="0" y="6869688"/>
                </a:moveTo>
                <a:lnTo>
                  <a:pt x="7240426" y="6869688"/>
                </a:lnTo>
                <a:lnTo>
                  <a:pt x="7248128" y="6881376"/>
                </a:lnTo>
                <a:lnTo>
                  <a:pt x="0" y="6881376"/>
                </a:lnTo>
                <a:close/>
                <a:moveTo>
                  <a:pt x="0" y="0"/>
                </a:moveTo>
                <a:lnTo>
                  <a:pt x="2713254" y="0"/>
                </a:lnTo>
                <a:lnTo>
                  <a:pt x="2720957" y="11688"/>
                </a:lnTo>
                <a:lnTo>
                  <a:pt x="2728662" y="11688"/>
                </a:lnTo>
                <a:lnTo>
                  <a:pt x="3834696" y="1690023"/>
                </a:lnTo>
                <a:lnTo>
                  <a:pt x="3841685" y="1700629"/>
                </a:lnTo>
                <a:lnTo>
                  <a:pt x="3840190" y="1701491"/>
                </a:lnTo>
                <a:lnTo>
                  <a:pt x="3836624" y="1704640"/>
                </a:lnTo>
                <a:lnTo>
                  <a:pt x="3900768" y="1801975"/>
                </a:lnTo>
                <a:lnTo>
                  <a:pt x="3846898" y="1849547"/>
                </a:lnTo>
                <a:cubicBezTo>
                  <a:pt x="3696640" y="2011830"/>
                  <a:pt x="3706388" y="2265194"/>
                  <a:pt x="3868671" y="2415451"/>
                </a:cubicBezTo>
                <a:cubicBezTo>
                  <a:pt x="3990383" y="2528145"/>
                  <a:pt x="4163328" y="2550835"/>
                  <a:pt x="4305584" y="2486673"/>
                </a:cubicBezTo>
                <a:lnTo>
                  <a:pt x="4339215" y="2467289"/>
                </a:lnTo>
                <a:lnTo>
                  <a:pt x="4402867" y="2563877"/>
                </a:lnTo>
                <a:lnTo>
                  <a:pt x="4408451" y="2560658"/>
                </a:lnTo>
                <a:lnTo>
                  <a:pt x="4573462" y="2811053"/>
                </a:lnTo>
                <a:lnTo>
                  <a:pt x="4637114" y="2907641"/>
                </a:lnTo>
                <a:lnTo>
                  <a:pt x="4631530" y="2910859"/>
                </a:lnTo>
                <a:lnTo>
                  <a:pt x="4663255" y="2958999"/>
                </a:lnTo>
                <a:lnTo>
                  <a:pt x="4828838" y="3210260"/>
                </a:lnTo>
                <a:lnTo>
                  <a:pt x="4892490" y="3306847"/>
                </a:lnTo>
                <a:lnTo>
                  <a:pt x="4868289" y="3320796"/>
                </a:lnTo>
                <a:cubicBezTo>
                  <a:pt x="4846663" y="3336300"/>
                  <a:pt x="4826271" y="3354202"/>
                  <a:pt x="4807488" y="3374488"/>
                </a:cubicBezTo>
                <a:cubicBezTo>
                  <a:pt x="4657231" y="3536771"/>
                  <a:pt x="4666978" y="3790135"/>
                  <a:pt x="4829261" y="3940392"/>
                </a:cubicBezTo>
                <a:cubicBezTo>
                  <a:pt x="4950973" y="4053086"/>
                  <a:pt x="5123918" y="4075775"/>
                  <a:pt x="5266174" y="4011614"/>
                </a:cubicBezTo>
                <a:lnTo>
                  <a:pt x="5331952" y="3973701"/>
                </a:lnTo>
                <a:lnTo>
                  <a:pt x="5395604" y="4070289"/>
                </a:lnTo>
                <a:lnTo>
                  <a:pt x="5689517" y="4516284"/>
                </a:lnTo>
                <a:lnTo>
                  <a:pt x="5809981" y="4699082"/>
                </a:lnTo>
                <a:lnTo>
                  <a:pt x="5810787" y="4698604"/>
                </a:lnTo>
                <a:lnTo>
                  <a:pt x="5814949" y="4694929"/>
                </a:lnTo>
                <a:lnTo>
                  <a:pt x="5827157" y="4713454"/>
                </a:lnTo>
                <a:lnTo>
                  <a:pt x="5821574" y="4716672"/>
                </a:lnTo>
                <a:lnTo>
                  <a:pt x="5885226" y="4813259"/>
                </a:lnTo>
                <a:lnTo>
                  <a:pt x="5828879" y="4845736"/>
                </a:lnTo>
                <a:cubicBezTo>
                  <a:pt x="5807254" y="4861240"/>
                  <a:pt x="5786861" y="4879142"/>
                  <a:pt x="5768078" y="4899427"/>
                </a:cubicBezTo>
                <a:cubicBezTo>
                  <a:pt x="5617820" y="5061710"/>
                  <a:pt x="5627568" y="5315074"/>
                  <a:pt x="5789851" y="5465332"/>
                </a:cubicBezTo>
                <a:cubicBezTo>
                  <a:pt x="5931848" y="5596808"/>
                  <a:pt x="6143580" y="5605778"/>
                  <a:pt x="6294955" y="5497250"/>
                </a:cubicBezTo>
                <a:lnTo>
                  <a:pt x="6320888" y="5474349"/>
                </a:lnTo>
                <a:lnTo>
                  <a:pt x="6388177" y="5576456"/>
                </a:lnTo>
                <a:lnTo>
                  <a:pt x="6546703" y="5817009"/>
                </a:lnTo>
                <a:lnTo>
                  <a:pt x="6551572" y="5812709"/>
                </a:lnTo>
                <a:lnTo>
                  <a:pt x="6615716" y="5910043"/>
                </a:lnTo>
                <a:lnTo>
                  <a:pt x="6829659" y="6234688"/>
                </a:lnTo>
                <a:lnTo>
                  <a:pt x="0" y="6234688"/>
                </a:lnTo>
                <a:lnTo>
                  <a:pt x="0" y="1168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rIns="0" anchor="ctr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FB3594-5AC6-A000-9242-A6239AAF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0775" y="317501"/>
            <a:ext cx="7959725" cy="8792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152ADF-D08C-7E85-B730-5CE162A21A0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71863" y="1531247"/>
            <a:ext cx="6748637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D631B8-C43C-62AE-93A1-379126882B3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07967" y="3056189"/>
            <a:ext cx="5812533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569D0B32-7E1F-E976-F5C2-6BA2A6481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92176" y="4581129"/>
            <a:ext cx="4828324" cy="1157354"/>
          </a:xfrm>
        </p:spPr>
        <p:txBody>
          <a:bodyPr tIns="0" bIns="0" anchor="ctr" anchorCtr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13B596-134C-9519-E0DC-48F638DBB5F4}"/>
              </a:ext>
            </a:extLst>
          </p:cNvPr>
          <p:cNvSpPr/>
          <p:nvPr userDrawn="1"/>
        </p:nvSpPr>
        <p:spPr>
          <a:xfrm rot="7967797">
            <a:off x="5661464" y="475935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0D411D-0074-5216-75EE-DDFA217CC3B2}"/>
              </a:ext>
            </a:extLst>
          </p:cNvPr>
          <p:cNvSpPr/>
          <p:nvPr userDrawn="1"/>
        </p:nvSpPr>
        <p:spPr>
          <a:xfrm rot="7967797">
            <a:off x="3740284" y="1709473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A9DD3E-A755-2397-8B89-592AB07134E8}"/>
              </a:ext>
            </a:extLst>
          </p:cNvPr>
          <p:cNvSpPr/>
          <p:nvPr userDrawn="1"/>
        </p:nvSpPr>
        <p:spPr>
          <a:xfrm rot="7967797">
            <a:off x="4700874" y="323441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E911E088-35E6-1AB3-2F27-5546DFDD1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0F33AF-824D-5481-BD1E-0CF43E690D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A0FE99D4-F048-B14B-CF5F-9726CE022B4C}"/>
              </a:ext>
            </a:extLst>
          </p:cNvPr>
          <p:cNvSpPr>
            <a:spLocks noGrp="1"/>
          </p:cNvSpPr>
          <p:nvPr userDrawn="1"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966CD2-F2F0-43F6-BE91-ABB726A8317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A2345CB-86D6-4016-D580-F82C0AAE46E5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8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&amp; Bullets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9DB7F-2923-81F8-A64B-1AC33AC4B993}"/>
              </a:ext>
            </a:extLst>
          </p:cNvPr>
          <p:cNvSpPr/>
          <p:nvPr userDrawn="1"/>
        </p:nvSpPr>
        <p:spPr>
          <a:xfrm>
            <a:off x="0" y="1340768"/>
            <a:ext cx="12192000" cy="5517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E70A94-CDD3-CD23-AE85-E43E39C28BF2}"/>
              </a:ext>
            </a:extLst>
          </p:cNvPr>
          <p:cNvSpPr/>
          <p:nvPr userDrawn="1"/>
        </p:nvSpPr>
        <p:spPr>
          <a:xfrm rot="7967797">
            <a:off x="5061293" y="3844705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B7366A-6784-BC69-2705-33E92A65041D}"/>
              </a:ext>
            </a:extLst>
          </p:cNvPr>
          <p:cNvSpPr/>
          <p:nvPr userDrawn="1"/>
        </p:nvSpPr>
        <p:spPr>
          <a:xfrm rot="7967797">
            <a:off x="3620265" y="1580697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C24F42-78EF-39E7-08AB-3446CF361F86}"/>
              </a:ext>
            </a:extLst>
          </p:cNvPr>
          <p:cNvSpPr/>
          <p:nvPr userDrawn="1"/>
        </p:nvSpPr>
        <p:spPr>
          <a:xfrm rot="7967797">
            <a:off x="5781807" y="4976710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ACE118-B205-1D9B-AC66-E707723305E6}"/>
              </a:ext>
            </a:extLst>
          </p:cNvPr>
          <p:cNvSpPr/>
          <p:nvPr userDrawn="1"/>
        </p:nvSpPr>
        <p:spPr>
          <a:xfrm rot="7967797">
            <a:off x="4340779" y="2712701"/>
            <a:ext cx="1032908" cy="1032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2EC175-713C-C300-C467-5239B61CC549}"/>
              </a:ext>
            </a:extLst>
          </p:cNvPr>
          <p:cNvSpPr/>
          <p:nvPr userDrawn="1"/>
        </p:nvSpPr>
        <p:spPr>
          <a:xfrm>
            <a:off x="6473691" y="1340768"/>
            <a:ext cx="5578021" cy="3000732"/>
          </a:xfrm>
          <a:custGeom>
            <a:avLst/>
            <a:gdLst>
              <a:gd name="connsiteX0" fmla="*/ 2553763 w 5578021"/>
              <a:gd name="connsiteY0" fmla="*/ 623710 h 3000732"/>
              <a:gd name="connsiteX1" fmla="*/ 2676952 w 5578021"/>
              <a:gd name="connsiteY1" fmla="*/ 623710 h 3000732"/>
              <a:gd name="connsiteX2" fmla="*/ 2677643 w 5578021"/>
              <a:gd name="connsiteY2" fmla="*/ 623710 h 3000732"/>
              <a:gd name="connsiteX3" fmla="*/ 3184821 w 5578021"/>
              <a:gd name="connsiteY3" fmla="*/ 623710 h 3000732"/>
              <a:gd name="connsiteX4" fmla="*/ 3976902 w 5578021"/>
              <a:gd name="connsiteY4" fmla="*/ 1825641 h 3000732"/>
              <a:gd name="connsiteX5" fmla="*/ 3469724 w 5578021"/>
              <a:gd name="connsiteY5" fmla="*/ 1825641 h 3000732"/>
              <a:gd name="connsiteX6" fmla="*/ 3469087 w 5578021"/>
              <a:gd name="connsiteY6" fmla="*/ 1825641 h 3000732"/>
              <a:gd name="connsiteX7" fmla="*/ 3425202 w 5578021"/>
              <a:gd name="connsiteY7" fmla="*/ 1825641 h 3000732"/>
              <a:gd name="connsiteX8" fmla="*/ 4199631 w 5578021"/>
              <a:gd name="connsiteY8" fmla="*/ 3000732 h 3000732"/>
              <a:gd name="connsiteX9" fmla="*/ 3909407 w 5578021"/>
              <a:gd name="connsiteY9" fmla="*/ 3000732 h 3000732"/>
              <a:gd name="connsiteX10" fmla="*/ 3134906 w 5578021"/>
              <a:gd name="connsiteY10" fmla="*/ 1825534 h 3000732"/>
              <a:gd name="connsiteX11" fmla="*/ 3345773 w 5578021"/>
              <a:gd name="connsiteY11" fmla="*/ 1825534 h 3000732"/>
              <a:gd name="connsiteX12" fmla="*/ 0 w 5578021"/>
              <a:gd name="connsiteY12" fmla="*/ 623710 h 3000732"/>
              <a:gd name="connsiteX13" fmla="*/ 477326 w 5578021"/>
              <a:gd name="connsiteY13" fmla="*/ 623710 h 3000732"/>
              <a:gd name="connsiteX14" fmla="*/ 1269335 w 5578021"/>
              <a:gd name="connsiteY14" fmla="*/ 1825534 h 3000732"/>
              <a:gd name="connsiteX15" fmla="*/ 1795739 w 5578021"/>
              <a:gd name="connsiteY15" fmla="*/ 1825534 h 3000732"/>
              <a:gd name="connsiteX16" fmla="*/ 1796431 w 5578021"/>
              <a:gd name="connsiteY16" fmla="*/ 1825534 h 3000732"/>
              <a:gd name="connsiteX17" fmla="*/ 1919832 w 5578021"/>
              <a:gd name="connsiteY17" fmla="*/ 1825534 h 3000732"/>
              <a:gd name="connsiteX18" fmla="*/ 2694332 w 5578021"/>
              <a:gd name="connsiteY18" fmla="*/ 3000732 h 3000732"/>
              <a:gd name="connsiteX19" fmla="*/ 2043533 w 5578021"/>
              <a:gd name="connsiteY19" fmla="*/ 3000732 h 3000732"/>
              <a:gd name="connsiteX20" fmla="*/ 1269157 w 5578021"/>
              <a:gd name="connsiteY20" fmla="*/ 1825641 h 3000732"/>
              <a:gd name="connsiteX21" fmla="*/ 880648 w 5578021"/>
              <a:gd name="connsiteY21" fmla="*/ 1825641 h 3000732"/>
              <a:gd name="connsiteX22" fmla="*/ 1655051 w 5578021"/>
              <a:gd name="connsiteY22" fmla="*/ 3000732 h 3000732"/>
              <a:gd name="connsiteX23" fmla="*/ 825188 w 5578021"/>
              <a:gd name="connsiteY23" fmla="*/ 3000732 h 3000732"/>
              <a:gd name="connsiteX24" fmla="*/ 50714 w 5578021"/>
              <a:gd name="connsiteY24" fmla="*/ 1825534 h 3000732"/>
              <a:gd name="connsiteX25" fmla="*/ 792011 w 5578021"/>
              <a:gd name="connsiteY25" fmla="*/ 1825534 h 3000732"/>
              <a:gd name="connsiteX26" fmla="*/ 3314132 w 5578021"/>
              <a:gd name="connsiteY26" fmla="*/ 0 h 3000732"/>
              <a:gd name="connsiteX27" fmla="*/ 4143888 w 5578021"/>
              <a:gd name="connsiteY27" fmla="*/ 0 h 3000732"/>
              <a:gd name="connsiteX28" fmla="*/ 5347998 w 5578021"/>
              <a:gd name="connsiteY28" fmla="*/ 1827184 h 3000732"/>
              <a:gd name="connsiteX29" fmla="*/ 4804660 w 5578021"/>
              <a:gd name="connsiteY29" fmla="*/ 1827184 h 3000732"/>
              <a:gd name="connsiteX30" fmla="*/ 5578021 w 5578021"/>
              <a:gd name="connsiteY30" fmla="*/ 3000732 h 3000732"/>
              <a:gd name="connsiteX31" fmla="*/ 4751402 w 5578021"/>
              <a:gd name="connsiteY31" fmla="*/ 3000732 h 3000732"/>
              <a:gd name="connsiteX32" fmla="*/ 3976902 w 5578021"/>
              <a:gd name="connsiteY32" fmla="*/ 1825534 h 3000732"/>
              <a:gd name="connsiteX33" fmla="*/ 4517156 w 5578021"/>
              <a:gd name="connsiteY33" fmla="*/ 1825534 h 3000732"/>
              <a:gd name="connsiteX34" fmla="*/ 934302 w 5578021"/>
              <a:gd name="connsiteY34" fmla="*/ 0 h 3000732"/>
              <a:gd name="connsiteX35" fmla="*/ 1764165 w 5578021"/>
              <a:gd name="connsiteY35" fmla="*/ 0 h 3000732"/>
              <a:gd name="connsiteX36" fmla="*/ 2174884 w 5578021"/>
              <a:gd name="connsiteY36" fmla="*/ 623232 h 3000732"/>
              <a:gd name="connsiteX37" fmla="*/ 1635568 w 5578021"/>
              <a:gd name="connsiteY37" fmla="*/ 623232 h 3000732"/>
              <a:gd name="connsiteX38" fmla="*/ 2427700 w 5578021"/>
              <a:gd name="connsiteY38" fmla="*/ 1825162 h 3000732"/>
              <a:gd name="connsiteX39" fmla="*/ 1919832 w 5578021"/>
              <a:gd name="connsiteY39" fmla="*/ 1825162 h 3000732"/>
              <a:gd name="connsiteX40" fmla="*/ 1127698 w 5578021"/>
              <a:gd name="connsiteY40" fmla="*/ 623231 h 3000732"/>
              <a:gd name="connsiteX41" fmla="*/ 1345021 w 5578021"/>
              <a:gd name="connsiteY41" fmla="*/ 623231 h 30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78021" h="3000732">
                <a:moveTo>
                  <a:pt x="2553763" y="623710"/>
                </a:moveTo>
                <a:lnTo>
                  <a:pt x="2676952" y="623710"/>
                </a:lnTo>
                <a:lnTo>
                  <a:pt x="2677643" y="623710"/>
                </a:lnTo>
                <a:lnTo>
                  <a:pt x="3184821" y="623710"/>
                </a:lnTo>
                <a:lnTo>
                  <a:pt x="3976902" y="1825641"/>
                </a:lnTo>
                <a:lnTo>
                  <a:pt x="3469724" y="1825641"/>
                </a:lnTo>
                <a:lnTo>
                  <a:pt x="3469087" y="1825641"/>
                </a:lnTo>
                <a:lnTo>
                  <a:pt x="3425202" y="1825641"/>
                </a:lnTo>
                <a:lnTo>
                  <a:pt x="4199631" y="3000732"/>
                </a:lnTo>
                <a:lnTo>
                  <a:pt x="3909407" y="3000732"/>
                </a:lnTo>
                <a:lnTo>
                  <a:pt x="3134906" y="1825534"/>
                </a:lnTo>
                <a:lnTo>
                  <a:pt x="3345773" y="1825534"/>
                </a:lnTo>
                <a:close/>
                <a:moveTo>
                  <a:pt x="0" y="623710"/>
                </a:moveTo>
                <a:lnTo>
                  <a:pt x="477326" y="623710"/>
                </a:lnTo>
                <a:lnTo>
                  <a:pt x="1269335" y="1825534"/>
                </a:lnTo>
                <a:lnTo>
                  <a:pt x="1795739" y="1825534"/>
                </a:lnTo>
                <a:lnTo>
                  <a:pt x="1796431" y="1825534"/>
                </a:lnTo>
                <a:lnTo>
                  <a:pt x="1919832" y="1825534"/>
                </a:lnTo>
                <a:lnTo>
                  <a:pt x="2694332" y="3000732"/>
                </a:lnTo>
                <a:lnTo>
                  <a:pt x="2043533" y="3000732"/>
                </a:lnTo>
                <a:lnTo>
                  <a:pt x="1269157" y="1825641"/>
                </a:lnTo>
                <a:lnTo>
                  <a:pt x="880648" y="1825641"/>
                </a:lnTo>
                <a:lnTo>
                  <a:pt x="1655051" y="3000732"/>
                </a:lnTo>
                <a:lnTo>
                  <a:pt x="825188" y="3000732"/>
                </a:lnTo>
                <a:lnTo>
                  <a:pt x="50714" y="1825534"/>
                </a:lnTo>
                <a:lnTo>
                  <a:pt x="792011" y="1825534"/>
                </a:lnTo>
                <a:close/>
                <a:moveTo>
                  <a:pt x="3314132" y="0"/>
                </a:moveTo>
                <a:lnTo>
                  <a:pt x="4143888" y="0"/>
                </a:lnTo>
                <a:lnTo>
                  <a:pt x="5347998" y="1827184"/>
                </a:lnTo>
                <a:lnTo>
                  <a:pt x="4804660" y="1827184"/>
                </a:lnTo>
                <a:lnTo>
                  <a:pt x="5578021" y="3000732"/>
                </a:lnTo>
                <a:lnTo>
                  <a:pt x="4751402" y="3000732"/>
                </a:lnTo>
                <a:lnTo>
                  <a:pt x="3976902" y="1825534"/>
                </a:lnTo>
                <a:lnTo>
                  <a:pt x="4517156" y="1825534"/>
                </a:lnTo>
                <a:close/>
                <a:moveTo>
                  <a:pt x="934302" y="0"/>
                </a:moveTo>
                <a:lnTo>
                  <a:pt x="1764165" y="0"/>
                </a:lnTo>
                <a:lnTo>
                  <a:pt x="2174884" y="623232"/>
                </a:lnTo>
                <a:lnTo>
                  <a:pt x="1635568" y="623232"/>
                </a:lnTo>
                <a:lnTo>
                  <a:pt x="2427700" y="1825162"/>
                </a:lnTo>
                <a:lnTo>
                  <a:pt x="1919832" y="1825162"/>
                </a:lnTo>
                <a:lnTo>
                  <a:pt x="1127698" y="623231"/>
                </a:lnTo>
                <a:lnTo>
                  <a:pt x="1345021" y="623231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B08C5E-505B-FE2B-ECDD-04E5A33216D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6829659" cy="6223000"/>
          </a:xfrm>
          <a:custGeom>
            <a:avLst/>
            <a:gdLst>
              <a:gd name="connsiteX0" fmla="*/ 0 w 6829659"/>
              <a:gd name="connsiteY0" fmla="*/ 0 h 6223000"/>
              <a:gd name="connsiteX1" fmla="*/ 2728662 w 6829659"/>
              <a:gd name="connsiteY1" fmla="*/ 0 h 6223000"/>
              <a:gd name="connsiteX2" fmla="*/ 3834696 w 6829659"/>
              <a:gd name="connsiteY2" fmla="*/ 1678335 h 6223000"/>
              <a:gd name="connsiteX3" fmla="*/ 3898840 w 6829659"/>
              <a:gd name="connsiteY3" fmla="*/ 1775670 h 6223000"/>
              <a:gd name="connsiteX4" fmla="*/ 3842882 w 6829659"/>
              <a:gd name="connsiteY4" fmla="*/ 1825086 h 6223000"/>
              <a:gd name="connsiteX5" fmla="*/ 3864655 w 6829659"/>
              <a:gd name="connsiteY5" fmla="*/ 2390990 h 6223000"/>
              <a:gd name="connsiteX6" fmla="*/ 4301568 w 6829659"/>
              <a:gd name="connsiteY6" fmla="*/ 2462212 h 6223000"/>
              <a:gd name="connsiteX7" fmla="*/ 4337593 w 6829659"/>
              <a:gd name="connsiteY7" fmla="*/ 2441448 h 6223000"/>
              <a:gd name="connsiteX8" fmla="*/ 4401245 w 6829659"/>
              <a:gd name="connsiteY8" fmla="*/ 2538035 h 6223000"/>
              <a:gd name="connsiteX9" fmla="*/ 4573462 w 6829659"/>
              <a:gd name="connsiteY9" fmla="*/ 2799365 h 6223000"/>
              <a:gd name="connsiteX10" fmla="*/ 4637114 w 6829659"/>
              <a:gd name="connsiteY10" fmla="*/ 2895953 h 6223000"/>
              <a:gd name="connsiteX11" fmla="*/ 4624196 w 6829659"/>
              <a:gd name="connsiteY11" fmla="*/ 2903398 h 6223000"/>
              <a:gd name="connsiteX12" fmla="*/ 4563396 w 6829659"/>
              <a:gd name="connsiteY12" fmla="*/ 2957090 h 6223000"/>
              <a:gd name="connsiteX13" fmla="*/ 4585170 w 6829659"/>
              <a:gd name="connsiteY13" fmla="*/ 3522994 h 6223000"/>
              <a:gd name="connsiteX14" fmla="*/ 5022083 w 6829659"/>
              <a:gd name="connsiteY14" fmla="*/ 3594216 h 6223000"/>
              <a:gd name="connsiteX15" fmla="*/ 5076576 w 6829659"/>
              <a:gd name="connsiteY15" fmla="*/ 3562807 h 6223000"/>
              <a:gd name="connsiteX16" fmla="*/ 5140227 w 6829659"/>
              <a:gd name="connsiteY16" fmla="*/ 3659394 h 6223000"/>
              <a:gd name="connsiteX17" fmla="*/ 5312445 w 6829659"/>
              <a:gd name="connsiteY17" fmla="*/ 3920724 h 6223000"/>
              <a:gd name="connsiteX18" fmla="*/ 5376097 w 6829659"/>
              <a:gd name="connsiteY18" fmla="*/ 4017312 h 6223000"/>
              <a:gd name="connsiteX19" fmla="*/ 5344711 w 6829659"/>
              <a:gd name="connsiteY19" fmla="*/ 4035402 h 6223000"/>
              <a:gd name="connsiteX20" fmla="*/ 5283910 w 6829659"/>
              <a:gd name="connsiteY20" fmla="*/ 4089094 h 6223000"/>
              <a:gd name="connsiteX21" fmla="*/ 5305683 w 6829659"/>
              <a:gd name="connsiteY21" fmla="*/ 4654999 h 6223000"/>
              <a:gd name="connsiteX22" fmla="*/ 5810787 w 6829659"/>
              <a:gd name="connsiteY22" fmla="*/ 4686916 h 6223000"/>
              <a:gd name="connsiteX23" fmla="*/ 5814949 w 6829659"/>
              <a:gd name="connsiteY23" fmla="*/ 4683241 h 6223000"/>
              <a:gd name="connsiteX24" fmla="*/ 6115080 w 6829659"/>
              <a:gd name="connsiteY24" fmla="*/ 5138672 h 6223000"/>
              <a:gd name="connsiteX25" fmla="*/ 6065225 w 6829659"/>
              <a:gd name="connsiteY25" fmla="*/ 5167407 h 6223000"/>
              <a:gd name="connsiteX26" fmla="*/ 6004424 w 6829659"/>
              <a:gd name="connsiteY26" fmla="*/ 5221099 h 6223000"/>
              <a:gd name="connsiteX27" fmla="*/ 6026197 w 6829659"/>
              <a:gd name="connsiteY27" fmla="*/ 5787003 h 6223000"/>
              <a:gd name="connsiteX28" fmla="*/ 6531301 w 6829659"/>
              <a:gd name="connsiteY28" fmla="*/ 5818921 h 6223000"/>
              <a:gd name="connsiteX29" fmla="*/ 6551572 w 6829659"/>
              <a:gd name="connsiteY29" fmla="*/ 5801021 h 6223000"/>
              <a:gd name="connsiteX30" fmla="*/ 6615716 w 6829659"/>
              <a:gd name="connsiteY30" fmla="*/ 5898355 h 6223000"/>
              <a:gd name="connsiteX31" fmla="*/ 6829659 w 6829659"/>
              <a:gd name="connsiteY31" fmla="*/ 6223000 h 6223000"/>
              <a:gd name="connsiteX32" fmla="*/ 0 w 6829659"/>
              <a:gd name="connsiteY32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29659" h="6223000">
                <a:moveTo>
                  <a:pt x="0" y="0"/>
                </a:moveTo>
                <a:lnTo>
                  <a:pt x="2728662" y="0"/>
                </a:lnTo>
                <a:lnTo>
                  <a:pt x="3834696" y="1678335"/>
                </a:lnTo>
                <a:lnTo>
                  <a:pt x="3898840" y="1775670"/>
                </a:lnTo>
                <a:lnTo>
                  <a:pt x="3842882" y="1825086"/>
                </a:lnTo>
                <a:cubicBezTo>
                  <a:pt x="3692624" y="1987368"/>
                  <a:pt x="3702372" y="2240732"/>
                  <a:pt x="3864655" y="2390990"/>
                </a:cubicBezTo>
                <a:cubicBezTo>
                  <a:pt x="3986367" y="2503684"/>
                  <a:pt x="4159312" y="2526373"/>
                  <a:pt x="4301568" y="2462212"/>
                </a:cubicBezTo>
                <a:lnTo>
                  <a:pt x="4337593" y="2441448"/>
                </a:lnTo>
                <a:lnTo>
                  <a:pt x="4401245" y="2538035"/>
                </a:lnTo>
                <a:lnTo>
                  <a:pt x="4573462" y="2799365"/>
                </a:lnTo>
                <a:lnTo>
                  <a:pt x="4637114" y="2895953"/>
                </a:lnTo>
                <a:lnTo>
                  <a:pt x="4624196" y="2903398"/>
                </a:lnTo>
                <a:cubicBezTo>
                  <a:pt x="4602571" y="2918902"/>
                  <a:pt x="4582178" y="2936805"/>
                  <a:pt x="4563396" y="2957090"/>
                </a:cubicBezTo>
                <a:cubicBezTo>
                  <a:pt x="4413138" y="3119373"/>
                  <a:pt x="4422886" y="3372737"/>
                  <a:pt x="4585170" y="3522994"/>
                </a:cubicBezTo>
                <a:cubicBezTo>
                  <a:pt x="4706881" y="3635688"/>
                  <a:pt x="4879826" y="3658378"/>
                  <a:pt x="5022083" y="3594216"/>
                </a:cubicBezTo>
                <a:lnTo>
                  <a:pt x="5076576" y="3562807"/>
                </a:lnTo>
                <a:lnTo>
                  <a:pt x="5140227" y="3659394"/>
                </a:lnTo>
                <a:lnTo>
                  <a:pt x="5312445" y="3920724"/>
                </a:lnTo>
                <a:lnTo>
                  <a:pt x="5376097" y="4017312"/>
                </a:lnTo>
                <a:lnTo>
                  <a:pt x="5344711" y="4035402"/>
                </a:lnTo>
                <a:cubicBezTo>
                  <a:pt x="5323086" y="4050907"/>
                  <a:pt x="5302692" y="4068809"/>
                  <a:pt x="5283910" y="4089094"/>
                </a:cubicBezTo>
                <a:cubicBezTo>
                  <a:pt x="5133653" y="4251376"/>
                  <a:pt x="5143401" y="4504740"/>
                  <a:pt x="5305683" y="4654999"/>
                </a:cubicBezTo>
                <a:cubicBezTo>
                  <a:pt x="5447680" y="4786474"/>
                  <a:pt x="5659411" y="4795445"/>
                  <a:pt x="5810787" y="4686916"/>
                </a:cubicBezTo>
                <a:lnTo>
                  <a:pt x="5814949" y="4683241"/>
                </a:lnTo>
                <a:lnTo>
                  <a:pt x="6115080" y="5138672"/>
                </a:lnTo>
                <a:lnTo>
                  <a:pt x="6065225" y="5167407"/>
                </a:lnTo>
                <a:cubicBezTo>
                  <a:pt x="6043599" y="5182912"/>
                  <a:pt x="6023206" y="5200813"/>
                  <a:pt x="6004424" y="5221099"/>
                </a:cubicBezTo>
                <a:cubicBezTo>
                  <a:pt x="5854166" y="5383381"/>
                  <a:pt x="5863914" y="5636745"/>
                  <a:pt x="6026197" y="5787003"/>
                </a:cubicBezTo>
                <a:cubicBezTo>
                  <a:pt x="6168194" y="5918479"/>
                  <a:pt x="6379926" y="5927450"/>
                  <a:pt x="6531301" y="5818921"/>
                </a:cubicBezTo>
                <a:lnTo>
                  <a:pt x="6551572" y="5801021"/>
                </a:lnTo>
                <a:lnTo>
                  <a:pt x="6615716" y="5898355"/>
                </a:lnTo>
                <a:lnTo>
                  <a:pt x="6829659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1620000" anchor="ctr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FB3594-5AC6-A000-9242-A6239AAF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0775" y="317501"/>
            <a:ext cx="7959725" cy="8792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3C4DD2-5203-C246-5766-047A19F42F8B}"/>
              </a:ext>
            </a:extLst>
          </p:cNvPr>
          <p:cNvSpPr/>
          <p:nvPr userDrawn="1"/>
        </p:nvSpPr>
        <p:spPr>
          <a:xfrm rot="7967797">
            <a:off x="5177296" y="3960708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E844AC-D350-30BE-F3DD-97AB9B4E95C7}"/>
              </a:ext>
            </a:extLst>
          </p:cNvPr>
          <p:cNvSpPr/>
          <p:nvPr userDrawn="1"/>
        </p:nvSpPr>
        <p:spPr>
          <a:xfrm rot="7967797">
            <a:off x="3736268" y="1696700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4BA3FC6-C0D2-37DD-9425-A1E5D4587A1C}"/>
              </a:ext>
            </a:extLst>
          </p:cNvPr>
          <p:cNvSpPr/>
          <p:nvPr userDrawn="1"/>
        </p:nvSpPr>
        <p:spPr>
          <a:xfrm rot="7967797">
            <a:off x="5897810" y="5092713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23E984-7BAE-B66C-4D9A-66DFAE4DC59B}"/>
              </a:ext>
            </a:extLst>
          </p:cNvPr>
          <p:cNvSpPr/>
          <p:nvPr userDrawn="1"/>
        </p:nvSpPr>
        <p:spPr>
          <a:xfrm rot="7967797">
            <a:off x="4456782" y="2828704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Open Sans Regular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152ADF-D08C-7E85-B730-5CE162A21A0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71863" y="1737583"/>
            <a:ext cx="6748637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D631B8-C43C-62AE-93A1-379126882B3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91944" y="2869586"/>
            <a:ext cx="6028556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569D0B32-7E1F-E976-F5C2-6BA2A6481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2024" y="4001591"/>
            <a:ext cx="5308476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3626521-00A9-195F-F599-980D3E6B9AE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60096" y="5133596"/>
            <a:ext cx="4660404" cy="719137"/>
          </a:xfrm>
        </p:spPr>
        <p:txBody>
          <a:bodyPr tIns="0" bIns="0" anchor="ctr" anchorCtr="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983B1F8-A2F4-BF6E-D8FB-68DF6CB8B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A0FE99D4-F048-B14B-CF5F-9726CE022B4C}"/>
              </a:ext>
            </a:extLst>
          </p:cNvPr>
          <p:cNvSpPr>
            <a:spLocks noGrp="1"/>
          </p:cNvSpPr>
          <p:nvPr userDrawn="1"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022527-BDE4-46D9-B06B-4B93008167F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A2345CB-86D6-4016-D580-F82C0AAE46E5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8158B1-84D8-0A13-3080-A42E0A8AA6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&amp; Text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120CAC-1AAA-542B-EAC4-A65070A064D7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8EEC2C8-8191-ED09-1B00-85C28FEE0BB1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0" name="Freeform 86">
            <a:extLst>
              <a:ext uri="{FF2B5EF4-FFF2-40B4-BE49-F238E27FC236}">
                <a16:creationId xmlns:a16="http://schemas.microsoft.com/office/drawing/2014/main" id="{1CD0BAF5-BEDF-B8B6-50DB-130811412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4289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8ABE3299-157D-5B63-6DB2-3F5DA736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629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26AF9A5E-8EBF-27AE-7545-1F0670AE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947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1478A9-512B-98F6-C50E-83774E86EA9B}"/>
              </a:ext>
            </a:extLst>
          </p:cNvPr>
          <p:cNvSpPr/>
          <p:nvPr userDrawn="1"/>
        </p:nvSpPr>
        <p:spPr>
          <a:xfrm>
            <a:off x="0" y="2572326"/>
            <a:ext cx="12216680" cy="42973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4C2AF78-F8D0-AB54-183C-15A7038C4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3626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5967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1284" y="4243210"/>
            <a:ext cx="2766526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4" name="Freeform 86">
            <a:extLst>
              <a:ext uri="{FF2B5EF4-FFF2-40B4-BE49-F238E27FC236}">
                <a16:creationId xmlns:a16="http://schemas.microsoft.com/office/drawing/2014/main" id="{9711EC7B-6343-83C0-C6C3-42E1220FD7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0012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5" name="Freeform 86">
            <a:extLst>
              <a:ext uri="{FF2B5EF4-FFF2-40B4-BE49-F238E27FC236}">
                <a16:creationId xmlns:a16="http://schemas.microsoft.com/office/drawing/2014/main" id="{AA61DB70-369F-03DF-DFA3-8F524528AA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5330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6" name="Freeform 86">
            <a:extLst>
              <a:ext uri="{FF2B5EF4-FFF2-40B4-BE49-F238E27FC236}">
                <a16:creationId xmlns:a16="http://schemas.microsoft.com/office/drawing/2014/main" id="{21A6BAD4-D4C5-0698-87F9-48D3FC8AA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7671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B13A66-0F94-C642-0FA3-C9BEDDBB444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23626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845967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01284" y="3645024"/>
            <a:ext cx="2766526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281A8211-FCCB-7960-75D1-E25FD6081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2E5542-F47E-4BE4-A6F9-A19471DC076F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475755-1551-82E9-3043-2ABE5A325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5D7ADDF7-9F36-0B18-0850-306B04D2CF7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EE39F9F-F282-902D-FD35-064C6FEBA94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50" t="8966" r="14280"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31783-3EAE-CE0D-3EAF-F6773458C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D1AD5A-AC30-41DF-A7D8-021B4852AF3E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E107687-0DA0-D6FF-3DDC-B71B6CF98921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4F96C5-1E23-8E04-F302-99A72ADE29AE}"/>
              </a:ext>
            </a:extLst>
          </p:cNvPr>
          <p:cNvSpPr/>
          <p:nvPr userDrawn="1"/>
        </p:nvSpPr>
        <p:spPr>
          <a:xfrm>
            <a:off x="0" y="1610797"/>
            <a:ext cx="12192000" cy="405409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37642" y="1809028"/>
            <a:ext cx="5482857" cy="213065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SECTION HEADER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4100" y="4239794"/>
            <a:ext cx="5486400" cy="123159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SUBTITLE HERE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4100" y="4089738"/>
            <a:ext cx="179747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7EDE3B-A375-BE93-48C8-9A44FBCF73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&amp; Text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8ABE3299-157D-5B63-6DB2-3F5DA736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63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26AF9A5E-8EBF-27AE-7545-1F0670AE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37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0" name="Freeform 86">
            <a:extLst>
              <a:ext uri="{FF2B5EF4-FFF2-40B4-BE49-F238E27FC236}">
                <a16:creationId xmlns:a16="http://schemas.microsoft.com/office/drawing/2014/main" id="{1CD0BAF5-BEDF-B8B6-50DB-13081141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11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1C20C124-402D-A5C0-2E1C-5E9C22A1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636" y="1467967"/>
            <a:ext cx="2185201" cy="2185342"/>
          </a:xfrm>
          <a:prstGeom prst="ellipse">
            <a:avLst/>
          </a:prstGeom>
          <a:solidFill>
            <a:schemeClr val="bg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38F2EF-DDEE-DA7E-2F8D-30B32E035BD4}"/>
              </a:ext>
            </a:extLst>
          </p:cNvPr>
          <p:cNvSpPr/>
          <p:nvPr userDrawn="1"/>
        </p:nvSpPr>
        <p:spPr>
          <a:xfrm>
            <a:off x="0" y="2572326"/>
            <a:ext cx="12216680" cy="42973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4C2AF78-F8D0-AB54-183C-15A7038C471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50374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5348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5400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14" name="Freeform 86">
            <a:extLst>
              <a:ext uri="{FF2B5EF4-FFF2-40B4-BE49-F238E27FC236}">
                <a16:creationId xmlns:a16="http://schemas.microsoft.com/office/drawing/2014/main" id="{9711EC7B-6343-83C0-C6C3-42E1220FD7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83046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5" name="Freeform 86">
            <a:extLst>
              <a:ext uri="{FF2B5EF4-FFF2-40B4-BE49-F238E27FC236}">
                <a16:creationId xmlns:a16="http://schemas.microsoft.com/office/drawing/2014/main" id="{AA61DB70-369F-03DF-DFA3-8F524528AA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1420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6" name="Freeform 86">
            <a:extLst>
              <a:ext uri="{FF2B5EF4-FFF2-40B4-BE49-F238E27FC236}">
                <a16:creationId xmlns:a16="http://schemas.microsoft.com/office/drawing/2014/main" id="{21A6BAD4-D4C5-0698-87F9-48D3FC8AA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6393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B13A66-0F94-C642-0FA3-C9BEDDBB444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50374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05348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95400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41699144-9448-5DE2-5E67-D708D0D89E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960322" y="4243210"/>
            <a:ext cx="2553830" cy="1850086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id="{5FEB6051-C724-5B85-3F51-C57BF1E787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8019" y="1661363"/>
            <a:ext cx="1798436" cy="179855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wrap="none" anchor="ctr"/>
          <a:lstStyle/>
          <a:p>
            <a:endParaRPr lang="en-GB" sz="9950" dirty="0">
              <a:latin typeface="Open Sans Regular" charset="0"/>
            </a:endParaRP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DA42640-2C84-DF63-8B61-E7CD73346B2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960322" y="3645024"/>
            <a:ext cx="2553830" cy="511021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D72E8A-0616-7A19-FA61-989DA3851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C78904-941B-C233-6069-6837823B45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AD7542-4DB5-45CA-A808-6247A12D8F55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1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lide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7394892" y="330073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2995265" y="330073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5195078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3C599-0A39-2A3D-56CC-4DBDF0DE8A4D}"/>
              </a:ext>
            </a:extLst>
          </p:cNvPr>
          <p:cNvSpPr>
            <a:spLocks/>
          </p:cNvSpPr>
          <p:nvPr userDrawn="1"/>
        </p:nvSpPr>
        <p:spPr>
          <a:xfrm>
            <a:off x="9594703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795453" y="188976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56274-79CE-45F0-B2B3-1293CDB3ABAF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316067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6817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E1B0B56-92EC-D9E8-9BAB-3F519C431B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968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718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16067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6817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6256" y="453394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6629" y="453394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14530" y="249234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14157" y="249234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6256" y="419374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6629" y="419374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11963" y="313505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4343" y="107639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11963" y="279170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79556889-9AA9-27DB-55B6-24E5D346F0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11963" y="5911924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AC74CD8-FB94-757A-9CED-4612547742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11963" y="5562392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341C5F6-078C-98D1-3EFB-C595CBBC6623}"/>
              </a:ext>
            </a:extLst>
          </p:cNvPr>
          <p:cNvSpPr>
            <a:spLocks/>
          </p:cNvSpPr>
          <p:nvPr userDrawn="1"/>
        </p:nvSpPr>
        <p:spPr>
          <a:xfrm>
            <a:off x="5190599" y="4681357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7" name="Picture Placeholder 19">
            <a:extLst>
              <a:ext uri="{FF2B5EF4-FFF2-40B4-BE49-F238E27FC236}">
                <a16:creationId xmlns:a16="http://schemas.microsoft.com/office/drawing/2014/main" id="{062FA4BB-ED51-0A2A-3149-8B33FB13D4A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09864" y="3878791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4C06C3-72F1-3C21-FE53-A92E03E5B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Team Slide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7394892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299526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519507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3C599-0A39-2A3D-56CC-4DBDF0DE8A4D}"/>
              </a:ext>
            </a:extLst>
          </p:cNvPr>
          <p:cNvSpPr>
            <a:spLocks/>
          </p:cNvSpPr>
          <p:nvPr userDrawn="1"/>
        </p:nvSpPr>
        <p:spPr>
          <a:xfrm>
            <a:off x="959470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79545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ECBD47-CAE3-4C29-ADDD-1734EFE24820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4A8BDAD-81CD-519D-FF2D-3119C362F6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606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681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E1B0B56-92EC-D9E8-9BAB-3F519C431B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96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71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1FE73-78E2-D953-F955-988F8C12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606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681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6256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662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1453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14157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6256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662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1196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434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1196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AEA224-91E7-8696-87B5-C520657C7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lide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808AE1-DA60-7427-4692-7ED6CCBE68A4}"/>
              </a:ext>
            </a:extLst>
          </p:cNvPr>
          <p:cNvSpPr>
            <a:spLocks/>
          </p:cNvSpPr>
          <p:nvPr userDrawn="1"/>
        </p:nvSpPr>
        <p:spPr>
          <a:xfrm>
            <a:off x="8507412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410778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630759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190797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C15CD7-E1CB-4339-8468-4CFC3CF196DB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2933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2723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2933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14ECCE0D-4B34-0D8A-B3F9-1649A2721F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28776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14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2705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06D2AEAF-43A1-E2A3-687D-6AE97366C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26677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9E3222B6-5482-D1C4-C59D-8FD8A3ED2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8776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914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448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2686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448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0D7B01-57A8-AD99-8076-F376F33B2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lide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ECC41-E9FE-75F7-C390-4C091C183062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534565-D772-7C39-CB50-81BE0432ED5A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750009-48EF-05A7-A15A-34E5D34CD149}"/>
              </a:ext>
            </a:extLst>
          </p:cNvPr>
          <p:cNvSpPr>
            <a:spLocks/>
          </p:cNvSpPr>
          <p:nvPr userDrawn="1"/>
        </p:nvSpPr>
        <p:spPr>
          <a:xfrm>
            <a:off x="5189825" y="3963670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896DFD-32A3-66C2-DE69-CA5D418E5B61}"/>
              </a:ext>
            </a:extLst>
          </p:cNvPr>
          <p:cNvSpPr>
            <a:spLocks/>
          </p:cNvSpPr>
          <p:nvPr userDrawn="1"/>
        </p:nvSpPr>
        <p:spPr>
          <a:xfrm>
            <a:off x="7389638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16F726A-C630-1584-4A0E-2EFC80AA0F85}"/>
              </a:ext>
            </a:extLst>
          </p:cNvPr>
          <p:cNvSpPr>
            <a:spLocks/>
          </p:cNvSpPr>
          <p:nvPr userDrawn="1"/>
        </p:nvSpPr>
        <p:spPr>
          <a:xfrm>
            <a:off x="2990013" y="2552701"/>
            <a:ext cx="1823740" cy="893309"/>
          </a:xfrm>
          <a:custGeom>
            <a:avLst/>
            <a:gdLst>
              <a:gd name="connsiteX0" fmla="*/ 0 w 1823740"/>
              <a:gd name="connsiteY0" fmla="*/ 0 h 893309"/>
              <a:gd name="connsiteX1" fmla="*/ 1823740 w 1823740"/>
              <a:gd name="connsiteY1" fmla="*/ 0 h 893309"/>
              <a:gd name="connsiteX2" fmla="*/ 1807259 w 1823740"/>
              <a:gd name="connsiteY2" fmla="*/ 163500 h 893309"/>
              <a:gd name="connsiteX3" fmla="*/ 911870 w 1823740"/>
              <a:gd name="connsiteY3" fmla="*/ 893309 h 893309"/>
              <a:gd name="connsiteX4" fmla="*/ 16481 w 1823740"/>
              <a:gd name="connsiteY4" fmla="*/ 163500 h 8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740" h="893309">
                <a:moveTo>
                  <a:pt x="0" y="0"/>
                </a:moveTo>
                <a:lnTo>
                  <a:pt x="1823740" y="0"/>
                </a:lnTo>
                <a:lnTo>
                  <a:pt x="1807259" y="163500"/>
                </a:lnTo>
                <a:cubicBezTo>
                  <a:pt x="1722036" y="580002"/>
                  <a:pt x="1353540" y="893309"/>
                  <a:pt x="911870" y="893309"/>
                </a:cubicBezTo>
                <a:cubicBezTo>
                  <a:pt x="470201" y="893309"/>
                  <a:pt x="101704" y="580002"/>
                  <a:pt x="16481" y="163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A1A8810-FD34-4D12-B1CF-4C2557C4E8DE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660270B-ED58-950C-E1C8-2059A4F62A9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11377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250188-5B08-35C1-369F-07A16F8E87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09278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55E7AF2-3032-9F8F-A34E-9930A94C31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11377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F46F40C6-8A18-CF67-E137-63C49F6A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1189" y="5204500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6C7684D-1076-80F4-81ED-C868ECA056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309090" y="3155283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2603CA74-27D4-A7E7-DB20-33BBEE2CC5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11189" y="4856685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AC55DDD5-2CF6-A887-A849-01B98C263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06523" y="3797992"/>
            <a:ext cx="2381012" cy="280676"/>
          </a:xfrm>
        </p:spPr>
        <p:txBody>
          <a:bodyPr anchor="t" anchorCtr="0"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JOBTITLE</a:t>
            </a:r>
            <a:endParaRPr lang="en-GB" dirty="0"/>
          </a:p>
        </p:txBody>
      </p:sp>
      <p:sp>
        <p:nvSpPr>
          <p:cNvPr id="62" name="Picture Placeholder 19">
            <a:extLst>
              <a:ext uri="{FF2B5EF4-FFF2-40B4-BE49-F238E27FC236}">
                <a16:creationId xmlns:a16="http://schemas.microsoft.com/office/drawing/2014/main" id="{A23C280C-A1B0-BA41-53BE-5C9A71459A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08903" y="1739339"/>
            <a:ext cx="1585210" cy="158531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D11DA0F9-D454-2CA1-9EC4-98FB580A5C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06523" y="3454640"/>
            <a:ext cx="2381012" cy="280676"/>
          </a:xfrm>
        </p:spPr>
        <p:txBody>
          <a:bodyPr anchor="b" anchorCtr="0">
            <a:noAutofit/>
          </a:bodyPr>
          <a:lstStyle>
            <a:lvl1pPr algn="ctr">
              <a:defRPr sz="14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NAME</a:t>
            </a:r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50DF04-068F-B419-5A41-8331AA0AE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(Training) - 3 Ste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EF97BF-F6FF-B0A0-8B71-783EFCC9414E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D60755-28BA-9186-CB24-EFC83FC55FD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>
            <a:normAutofit/>
          </a:bodyPr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A980E-FC15-CCC6-05E3-C0A303D7F0D1}"/>
              </a:ext>
            </a:extLst>
          </p:cNvPr>
          <p:cNvCxnSpPr/>
          <p:nvPr userDrawn="1"/>
        </p:nvCxnSpPr>
        <p:spPr>
          <a:xfrm flipH="1">
            <a:off x="6103309" y="4007010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E82C4-FDB0-A72A-AF26-916F6080CFD5}"/>
              </a:ext>
            </a:extLst>
          </p:cNvPr>
          <p:cNvCxnSpPr/>
          <p:nvPr userDrawn="1"/>
        </p:nvCxnSpPr>
        <p:spPr>
          <a:xfrm flipV="1">
            <a:off x="8262915" y="2659645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EE701A-CEFF-C476-163E-66A3A1ABCC85}"/>
              </a:ext>
            </a:extLst>
          </p:cNvPr>
          <p:cNvCxnSpPr/>
          <p:nvPr userDrawn="1"/>
        </p:nvCxnSpPr>
        <p:spPr>
          <a:xfrm flipV="1">
            <a:off x="3943703" y="2659645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0F37B-7EA8-AE69-893D-4A175465CB13}"/>
              </a:ext>
            </a:extLst>
          </p:cNvPr>
          <p:cNvSpPr>
            <a:spLocks/>
          </p:cNvSpPr>
          <p:nvPr userDrawn="1"/>
        </p:nvSpPr>
        <p:spPr>
          <a:xfrm>
            <a:off x="2722081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44A97A-0588-3ACB-C2E7-3356E90CC7B9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209695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06FD86-0A75-4CD7-2646-55C57E930652}"/>
              </a:ext>
            </a:extLst>
          </p:cNvPr>
          <p:cNvSpPr>
            <a:spLocks/>
          </p:cNvSpPr>
          <p:nvPr userDrawn="1"/>
        </p:nvSpPr>
        <p:spPr>
          <a:xfrm>
            <a:off x="4881687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4983E76F-D960-D8A0-6726-085316B66B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9301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567FF7-4238-9ECA-B1F4-C69E26FC5C34}"/>
              </a:ext>
            </a:extLst>
          </p:cNvPr>
          <p:cNvSpPr>
            <a:spLocks/>
          </p:cNvSpPr>
          <p:nvPr userDrawn="1"/>
        </p:nvSpPr>
        <p:spPr>
          <a:xfrm>
            <a:off x="7041293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F9F72D9A-2762-D5EE-F5FD-027699D744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8907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FCBF1BA5-42D8-CE0A-CF66-D475F5D6963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27840" y="1076633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7BE16FCB-800A-20D3-0754-FBFE6FFB717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027840" y="1687450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1E68AA0-21AD-0CB6-AAD6-9D4323CFBFC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08628" y="1076633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B755397-924F-B89F-2962-2E6C67B34C1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08628" y="1687450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25831D8B-63CD-D654-3B5F-DA7FDFA7BC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868235" y="4747877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1D1D6AC-7F27-3E51-F1E8-BE2229B3D19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868235" y="5346143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B09F6E3-5D37-5511-9AD5-83D82E13C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358308-3A32-2B44-9BF6-BBC9E84E4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8B94FC-1166-4AA6-83F6-547F8514D441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2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(Training) - 4 Ste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EF97BF-F6FF-B0A0-8B71-783EFCC9414E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D60755-28BA-9186-CB24-EFC83FC55FD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>
            <a:normAutofit/>
          </a:bodyPr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F3639C-B22E-54F5-CC91-522D0260099B}"/>
              </a:ext>
            </a:extLst>
          </p:cNvPr>
          <p:cNvCxnSpPr/>
          <p:nvPr userDrawn="1"/>
        </p:nvCxnSpPr>
        <p:spPr>
          <a:xfrm flipH="1">
            <a:off x="9333846" y="4007010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A980E-FC15-CCC6-05E3-C0A303D7F0D1}"/>
              </a:ext>
            </a:extLst>
          </p:cNvPr>
          <p:cNvCxnSpPr/>
          <p:nvPr userDrawn="1"/>
        </p:nvCxnSpPr>
        <p:spPr>
          <a:xfrm flipH="1">
            <a:off x="5014634" y="4007010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E82C4-FDB0-A72A-AF26-916F6080CFD5}"/>
              </a:ext>
            </a:extLst>
          </p:cNvPr>
          <p:cNvCxnSpPr/>
          <p:nvPr userDrawn="1"/>
        </p:nvCxnSpPr>
        <p:spPr>
          <a:xfrm flipV="1">
            <a:off x="7174240" y="2659645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EE701A-CEFF-C476-163E-66A3A1ABCC85}"/>
              </a:ext>
            </a:extLst>
          </p:cNvPr>
          <p:cNvCxnSpPr/>
          <p:nvPr userDrawn="1"/>
        </p:nvCxnSpPr>
        <p:spPr>
          <a:xfrm flipV="1">
            <a:off x="2855028" y="2659645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0F37B-7EA8-AE69-893D-4A175465CB13}"/>
              </a:ext>
            </a:extLst>
          </p:cNvPr>
          <p:cNvSpPr>
            <a:spLocks/>
          </p:cNvSpPr>
          <p:nvPr userDrawn="1"/>
        </p:nvSpPr>
        <p:spPr>
          <a:xfrm>
            <a:off x="1633406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44A97A-0588-3ACB-C2E7-3356E90CC7B9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2121020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06FD86-0A75-4CD7-2646-55C57E930652}"/>
              </a:ext>
            </a:extLst>
          </p:cNvPr>
          <p:cNvSpPr>
            <a:spLocks/>
          </p:cNvSpPr>
          <p:nvPr userDrawn="1"/>
        </p:nvSpPr>
        <p:spPr>
          <a:xfrm>
            <a:off x="3793012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4983E76F-D960-D8A0-6726-085316B66B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0626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567FF7-4238-9ECA-B1F4-C69E26FC5C34}"/>
              </a:ext>
            </a:extLst>
          </p:cNvPr>
          <p:cNvSpPr>
            <a:spLocks/>
          </p:cNvSpPr>
          <p:nvPr userDrawn="1"/>
        </p:nvSpPr>
        <p:spPr>
          <a:xfrm>
            <a:off x="5952618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F9F72D9A-2762-D5EE-F5FD-027699D744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0232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47B619-429F-EF72-6766-3AF21F82FDE9}"/>
              </a:ext>
            </a:extLst>
          </p:cNvPr>
          <p:cNvSpPr>
            <a:spLocks/>
          </p:cNvSpPr>
          <p:nvPr userDrawn="1"/>
        </p:nvSpPr>
        <p:spPr>
          <a:xfrm>
            <a:off x="8112224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6DB1529B-83D1-7943-C229-5E88C03FE9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9838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FCBF1BA5-42D8-CE0A-CF66-D475F5D6963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939165" y="1076633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7BE16FCB-800A-20D3-0754-FBFE6FFB717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39165" y="1687450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65563F5E-A12C-DD8C-A5A1-F82CA284673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098771" y="4747877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798741B-8EAC-C548-10E5-6B51FC5364C6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098771" y="5346143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1E68AA0-21AD-0CB6-AAD6-9D4323CFBFC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19953" y="1076633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B755397-924F-B89F-2962-2E6C67B34C1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19953" y="1687450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25831D8B-63CD-D654-3B5F-DA7FDFA7BC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779560" y="4747877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1D1D6AC-7F27-3E51-F1E8-BE2229B3D19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779560" y="5346143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84B0B4F-BD61-33D8-36B7-B84E8B419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462527-65B6-C3DE-1FE1-030BDF320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5B1C96-45C4-4910-9795-B5C59EE1B29A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(Training) - 5 Ste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EF97BF-F6FF-B0A0-8B71-783EFCC9414E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D60755-28BA-9186-CB24-EFC83FC55FD5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>
            <a:normAutofit/>
          </a:bodyPr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F3639C-B22E-54F5-CC91-522D0260099B}"/>
              </a:ext>
            </a:extLst>
          </p:cNvPr>
          <p:cNvCxnSpPr/>
          <p:nvPr userDrawn="1"/>
        </p:nvCxnSpPr>
        <p:spPr>
          <a:xfrm flipH="1">
            <a:off x="8285393" y="4007010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A980E-FC15-CCC6-05E3-C0A303D7F0D1}"/>
              </a:ext>
            </a:extLst>
          </p:cNvPr>
          <p:cNvCxnSpPr/>
          <p:nvPr userDrawn="1"/>
        </p:nvCxnSpPr>
        <p:spPr>
          <a:xfrm flipH="1">
            <a:off x="3966181" y="4007010"/>
            <a:ext cx="1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E82C4-FDB0-A72A-AF26-916F6080CFD5}"/>
              </a:ext>
            </a:extLst>
          </p:cNvPr>
          <p:cNvCxnSpPr/>
          <p:nvPr userDrawn="1"/>
        </p:nvCxnSpPr>
        <p:spPr>
          <a:xfrm flipV="1">
            <a:off x="6125787" y="2659645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3D0BBD-DF49-A10B-D324-793359170ACC}"/>
              </a:ext>
            </a:extLst>
          </p:cNvPr>
          <p:cNvCxnSpPr/>
          <p:nvPr userDrawn="1"/>
        </p:nvCxnSpPr>
        <p:spPr>
          <a:xfrm flipV="1">
            <a:off x="10408127" y="2659645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EE701A-CEFF-C476-163E-66A3A1ABCC85}"/>
              </a:ext>
            </a:extLst>
          </p:cNvPr>
          <p:cNvCxnSpPr/>
          <p:nvPr userDrawn="1"/>
        </p:nvCxnSpPr>
        <p:spPr>
          <a:xfrm flipV="1">
            <a:off x="1806575" y="2659645"/>
            <a:ext cx="0" cy="517850"/>
          </a:xfrm>
          <a:prstGeom prst="line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A4CBA0D-C284-D1F9-793E-81FEB4E5EDB5}"/>
              </a:ext>
            </a:extLst>
          </p:cNvPr>
          <p:cNvSpPr>
            <a:spLocks/>
          </p:cNvSpPr>
          <p:nvPr userDrawn="1"/>
        </p:nvSpPr>
        <p:spPr>
          <a:xfrm>
            <a:off x="9223375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0414C11B-03A3-49B2-C980-4BE2162E96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10989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0F37B-7EA8-AE69-893D-4A175465CB13}"/>
              </a:ext>
            </a:extLst>
          </p:cNvPr>
          <p:cNvSpPr>
            <a:spLocks/>
          </p:cNvSpPr>
          <p:nvPr userDrawn="1"/>
        </p:nvSpPr>
        <p:spPr>
          <a:xfrm>
            <a:off x="584953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44A97A-0588-3ACB-C2E7-3356E90CC7B9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72567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06FD86-0A75-4CD7-2646-55C57E930652}"/>
              </a:ext>
            </a:extLst>
          </p:cNvPr>
          <p:cNvSpPr>
            <a:spLocks/>
          </p:cNvSpPr>
          <p:nvPr userDrawn="1"/>
        </p:nvSpPr>
        <p:spPr>
          <a:xfrm>
            <a:off x="2744559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4983E76F-D960-D8A0-6726-085316B66B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2173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567FF7-4238-9ECA-B1F4-C69E26FC5C34}"/>
              </a:ext>
            </a:extLst>
          </p:cNvPr>
          <p:cNvSpPr>
            <a:spLocks/>
          </p:cNvSpPr>
          <p:nvPr userDrawn="1"/>
        </p:nvSpPr>
        <p:spPr>
          <a:xfrm>
            <a:off x="4904165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F9F72D9A-2762-D5EE-F5FD-027699D744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91779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47B619-429F-EF72-6766-3AF21F82FDE9}"/>
              </a:ext>
            </a:extLst>
          </p:cNvPr>
          <p:cNvSpPr>
            <a:spLocks/>
          </p:cNvSpPr>
          <p:nvPr userDrawn="1"/>
        </p:nvSpPr>
        <p:spPr>
          <a:xfrm>
            <a:off x="7063771" y="3177493"/>
            <a:ext cx="2443244" cy="834678"/>
          </a:xfrm>
          <a:custGeom>
            <a:avLst/>
            <a:gdLst>
              <a:gd name="connsiteX0" fmla="*/ 0 w 6473276"/>
              <a:gd name="connsiteY0" fmla="*/ 0 h 2211448"/>
              <a:gd name="connsiteX1" fmla="*/ 5015880 w 6473276"/>
              <a:gd name="connsiteY1" fmla="*/ 0 h 2211448"/>
              <a:gd name="connsiteX2" fmla="*/ 6473276 w 6473276"/>
              <a:gd name="connsiteY2" fmla="*/ 2211448 h 2211448"/>
              <a:gd name="connsiteX3" fmla="*/ 1457396 w 6473276"/>
              <a:gd name="connsiteY3" fmla="*/ 2211448 h 22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276" h="2211448">
                <a:moveTo>
                  <a:pt x="0" y="0"/>
                </a:moveTo>
                <a:lnTo>
                  <a:pt x="5015880" y="0"/>
                </a:lnTo>
                <a:lnTo>
                  <a:pt x="6473276" y="2211448"/>
                </a:lnTo>
                <a:lnTo>
                  <a:pt x="1457396" y="2211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6DB1529B-83D1-7943-C229-5E88C03FE9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385" y="3182875"/>
            <a:ext cx="1468016" cy="823916"/>
          </a:xfrm>
        </p:spPr>
        <p:txBody>
          <a:bodyPr lIns="46800" rIns="46800" anchor="ctr" anchorCtr="0">
            <a:normAutofit/>
          </a:bodyPr>
          <a:lstStyle>
            <a:lvl1pPr algn="ctr">
              <a:defRPr sz="2000" b="1"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FCBF1BA5-42D8-CE0A-CF66-D475F5D6963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90712" y="1076633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7BE16FCB-800A-20D3-0754-FBFE6FFB717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890712" y="1687450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65563F5E-A12C-DD8C-A5A1-F82CA284673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050318" y="4747877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798741B-8EAC-C548-10E5-6B51FC5364C6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050318" y="5346143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3293601-CEB3-6D9E-6878-AEAD323BDF6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158304" y="1076633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7B0489B4-9936-1652-D5EA-EBDEC608EB5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158304" y="1687450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1E68AA0-21AD-0CB6-AAD6-9D4323CFBFC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71500" y="1076633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B755397-924F-B89F-2962-2E6C67B34C1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1500" y="1687450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25831D8B-63CD-D654-3B5F-DA7FDFA7BC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31107" y="4747877"/>
            <a:ext cx="2470150" cy="511021"/>
          </a:xfr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SUBTITLE</a:t>
            </a:r>
            <a:endParaRPr lang="en-GB" dirty="0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1D1D6AC-7F27-3E51-F1E8-BE2229B3D19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731107" y="5346143"/>
            <a:ext cx="2470150" cy="82391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7D7EBE8E-1B74-851F-BE75-81559327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157777-8E20-950F-089F-45C585240E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130E16-5C63-48B7-9603-D557C47A726F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(Training) - 4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5A6E0AB-3AA0-0D91-B9B2-CF8CCC62AAA8}"/>
              </a:ext>
            </a:extLst>
          </p:cNvPr>
          <p:cNvGrpSpPr/>
          <p:nvPr userDrawn="1"/>
        </p:nvGrpSpPr>
        <p:grpSpPr>
          <a:xfrm rot="10800000">
            <a:off x="0" y="-11688"/>
            <a:ext cx="12192000" cy="6881376"/>
            <a:chOff x="0" y="-11688"/>
            <a:chExt cx="12192000" cy="68813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570B5-B5E6-EFE6-4DD8-D52D0674C4B0}"/>
                </a:ext>
              </a:extLst>
            </p:cNvPr>
            <p:cNvSpPr/>
            <p:nvPr userDrawn="1"/>
          </p:nvSpPr>
          <p:spPr>
            <a:xfrm>
              <a:off x="0" y="-11688"/>
              <a:ext cx="8146342" cy="6881376"/>
            </a:xfrm>
            <a:custGeom>
              <a:avLst/>
              <a:gdLst>
                <a:gd name="connsiteX0" fmla="*/ 0 w 8146342"/>
                <a:gd name="connsiteY0" fmla="*/ 0 h 6881376"/>
                <a:gd name="connsiteX1" fmla="*/ 3611468 w 8146342"/>
                <a:gd name="connsiteY1" fmla="*/ 0 h 6881376"/>
                <a:gd name="connsiteX2" fmla="*/ 8146342 w 8146342"/>
                <a:gd name="connsiteY2" fmla="*/ 6881376 h 6881376"/>
                <a:gd name="connsiteX3" fmla="*/ 0 w 8146342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6342" h="6881376">
                  <a:moveTo>
                    <a:pt x="0" y="0"/>
                  </a:moveTo>
                  <a:lnTo>
                    <a:pt x="3611468" y="0"/>
                  </a:lnTo>
                  <a:lnTo>
                    <a:pt x="8146342" y="6881376"/>
                  </a:lnTo>
                  <a:lnTo>
                    <a:pt x="0" y="6881376"/>
                  </a:lnTo>
                  <a:close/>
                </a:path>
              </a:pathLst>
            </a:custGeom>
            <a:solidFill>
              <a:schemeClr val="bg2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5ACEA-450F-59BB-9335-3ADA171CD095}"/>
                </a:ext>
              </a:extLst>
            </p:cNvPr>
            <p:cNvSpPr/>
            <p:nvPr userDrawn="1"/>
          </p:nvSpPr>
          <p:spPr>
            <a:xfrm>
              <a:off x="6473690" y="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AF67E79-3866-D2D2-48BA-4C95ED4137D5}"/>
              </a:ext>
            </a:extLst>
          </p:cNvPr>
          <p:cNvSpPr/>
          <p:nvPr userDrawn="1"/>
        </p:nvSpPr>
        <p:spPr>
          <a:xfrm>
            <a:off x="4142419" y="1671149"/>
            <a:ext cx="3908762" cy="3908763"/>
          </a:xfrm>
          <a:prstGeom prst="blockArc">
            <a:avLst>
              <a:gd name="adj1" fmla="val 5400657"/>
              <a:gd name="adj2" fmla="val 5400000"/>
              <a:gd name="adj3" fmla="val 46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9A43F32-14E6-0C59-690A-5EF069F099EB}"/>
              </a:ext>
            </a:extLst>
          </p:cNvPr>
          <p:cNvSpPr/>
          <p:nvPr userDrawn="1"/>
        </p:nvSpPr>
        <p:spPr>
          <a:xfrm>
            <a:off x="5508423" y="112474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38BE09E-0E98-063F-A54F-BDB90641BBCC}"/>
              </a:ext>
            </a:extLst>
          </p:cNvPr>
          <p:cNvSpPr/>
          <p:nvPr userDrawn="1"/>
        </p:nvSpPr>
        <p:spPr>
          <a:xfrm>
            <a:off x="5613044" y="122936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D3A40490-D77A-F4AF-BE6A-DC45797C71C9}"/>
              </a:ext>
            </a:extLst>
          </p:cNvPr>
          <p:cNvSpPr/>
          <p:nvPr userDrawn="1"/>
        </p:nvSpPr>
        <p:spPr>
          <a:xfrm>
            <a:off x="5505039" y="494279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42D50846-EE8D-DCAB-AA72-B7F20CC2981D}"/>
              </a:ext>
            </a:extLst>
          </p:cNvPr>
          <p:cNvSpPr/>
          <p:nvPr userDrawn="1"/>
        </p:nvSpPr>
        <p:spPr>
          <a:xfrm>
            <a:off x="5609660" y="504741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68E90D8A-ED86-8362-05C9-DD0CDCDB906C}"/>
              </a:ext>
            </a:extLst>
          </p:cNvPr>
          <p:cNvSpPr/>
          <p:nvPr userDrawn="1"/>
        </p:nvSpPr>
        <p:spPr>
          <a:xfrm>
            <a:off x="7414111" y="3033770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0303ECF9-BA04-D178-8907-BABE46DF45A5}"/>
              </a:ext>
            </a:extLst>
          </p:cNvPr>
          <p:cNvSpPr/>
          <p:nvPr userDrawn="1"/>
        </p:nvSpPr>
        <p:spPr>
          <a:xfrm>
            <a:off x="7518732" y="3138391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29A49EA6-0805-5580-E77A-EF75B9DB6B05}"/>
              </a:ext>
            </a:extLst>
          </p:cNvPr>
          <p:cNvSpPr/>
          <p:nvPr userDrawn="1"/>
        </p:nvSpPr>
        <p:spPr>
          <a:xfrm>
            <a:off x="3616565" y="3033770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49337ED9-0645-C920-E563-E1946D3DA7F3}"/>
              </a:ext>
            </a:extLst>
          </p:cNvPr>
          <p:cNvSpPr/>
          <p:nvPr userDrawn="1"/>
        </p:nvSpPr>
        <p:spPr>
          <a:xfrm>
            <a:off x="3721186" y="3138391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764BBE97-BBB9-524C-8367-4CB6A0B626FB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816080" y="1130710"/>
            <a:ext cx="2470150" cy="616718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EC50F84-2C6C-3E98-306C-A9B8B178051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710486" y="3317172"/>
            <a:ext cx="2470150" cy="616718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3BEAA18-4137-B28B-7994-8A229F03079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46342" y="3317172"/>
            <a:ext cx="2470150" cy="616718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0B096D9-650A-780A-4B71-8527DC075E9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6080" y="5551488"/>
            <a:ext cx="2470150" cy="616718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49446C4-5B16-CB88-ED7F-2CD752502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AC60DF-A753-23B4-8011-25EE17EA4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960DE8-7B6E-4AB6-ABD6-59C9BC0777AE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1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(Training) - 5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5A6E0AB-3AA0-0D91-B9B2-CF8CCC62AAA8}"/>
              </a:ext>
            </a:extLst>
          </p:cNvPr>
          <p:cNvGrpSpPr/>
          <p:nvPr userDrawn="1"/>
        </p:nvGrpSpPr>
        <p:grpSpPr>
          <a:xfrm rot="10800000">
            <a:off x="0" y="-11688"/>
            <a:ext cx="12192000" cy="6881376"/>
            <a:chOff x="0" y="-11688"/>
            <a:chExt cx="12192000" cy="68813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570B5-B5E6-EFE6-4DD8-D52D0674C4B0}"/>
                </a:ext>
              </a:extLst>
            </p:cNvPr>
            <p:cNvSpPr/>
            <p:nvPr userDrawn="1"/>
          </p:nvSpPr>
          <p:spPr>
            <a:xfrm>
              <a:off x="0" y="-11688"/>
              <a:ext cx="8146342" cy="6881376"/>
            </a:xfrm>
            <a:custGeom>
              <a:avLst/>
              <a:gdLst>
                <a:gd name="connsiteX0" fmla="*/ 0 w 8146342"/>
                <a:gd name="connsiteY0" fmla="*/ 0 h 6881376"/>
                <a:gd name="connsiteX1" fmla="*/ 3611468 w 8146342"/>
                <a:gd name="connsiteY1" fmla="*/ 0 h 6881376"/>
                <a:gd name="connsiteX2" fmla="*/ 8146342 w 8146342"/>
                <a:gd name="connsiteY2" fmla="*/ 6881376 h 6881376"/>
                <a:gd name="connsiteX3" fmla="*/ 0 w 8146342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6342" h="6881376">
                  <a:moveTo>
                    <a:pt x="0" y="0"/>
                  </a:moveTo>
                  <a:lnTo>
                    <a:pt x="3611468" y="0"/>
                  </a:lnTo>
                  <a:lnTo>
                    <a:pt x="8146342" y="6881376"/>
                  </a:lnTo>
                  <a:lnTo>
                    <a:pt x="0" y="6881376"/>
                  </a:lnTo>
                  <a:close/>
                </a:path>
              </a:pathLst>
            </a:custGeom>
            <a:solidFill>
              <a:schemeClr val="bg2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5ACEA-450F-59BB-9335-3ADA171CD095}"/>
                </a:ext>
              </a:extLst>
            </p:cNvPr>
            <p:cNvSpPr/>
            <p:nvPr userDrawn="1"/>
          </p:nvSpPr>
          <p:spPr>
            <a:xfrm>
              <a:off x="6473690" y="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AF67E79-3866-D2D2-48BA-4C95ED4137D5}"/>
              </a:ext>
            </a:extLst>
          </p:cNvPr>
          <p:cNvSpPr/>
          <p:nvPr userDrawn="1"/>
        </p:nvSpPr>
        <p:spPr>
          <a:xfrm>
            <a:off x="4142419" y="1671149"/>
            <a:ext cx="3908762" cy="3908763"/>
          </a:xfrm>
          <a:prstGeom prst="blockArc">
            <a:avLst>
              <a:gd name="adj1" fmla="val 5400657"/>
              <a:gd name="adj2" fmla="val 5400000"/>
              <a:gd name="adj3" fmla="val 46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9A43F32-14E6-0C59-690A-5EF069F099EB}"/>
              </a:ext>
            </a:extLst>
          </p:cNvPr>
          <p:cNvSpPr/>
          <p:nvPr userDrawn="1"/>
        </p:nvSpPr>
        <p:spPr>
          <a:xfrm>
            <a:off x="5508423" y="112474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38BE09E-0E98-063F-A54F-BDB90641BBCC}"/>
              </a:ext>
            </a:extLst>
          </p:cNvPr>
          <p:cNvSpPr/>
          <p:nvPr userDrawn="1"/>
        </p:nvSpPr>
        <p:spPr>
          <a:xfrm>
            <a:off x="5613044" y="122936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DC8865E0-0799-CFE5-067F-BDF16D378B4D}"/>
              </a:ext>
            </a:extLst>
          </p:cNvPr>
          <p:cNvSpPr/>
          <p:nvPr userDrawn="1"/>
        </p:nvSpPr>
        <p:spPr>
          <a:xfrm>
            <a:off x="6816080" y="4621742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EF9A2D4-2ED3-539D-00C4-D6C4D66D245E}"/>
              </a:ext>
            </a:extLst>
          </p:cNvPr>
          <p:cNvSpPr/>
          <p:nvPr userDrawn="1"/>
        </p:nvSpPr>
        <p:spPr>
          <a:xfrm>
            <a:off x="6920701" y="4726363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1" name="Freeform 38">
            <a:extLst>
              <a:ext uri="{FF2B5EF4-FFF2-40B4-BE49-F238E27FC236}">
                <a16:creationId xmlns:a16="http://schemas.microsoft.com/office/drawing/2014/main" id="{85EF9A2E-D12B-D132-6A6D-D8E07001A06A}"/>
              </a:ext>
            </a:extLst>
          </p:cNvPr>
          <p:cNvSpPr/>
          <p:nvPr userDrawn="1"/>
        </p:nvSpPr>
        <p:spPr>
          <a:xfrm>
            <a:off x="4192396" y="4621742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592F4460-180C-0805-9610-45B504CE2679}"/>
              </a:ext>
            </a:extLst>
          </p:cNvPr>
          <p:cNvSpPr/>
          <p:nvPr userDrawn="1"/>
        </p:nvSpPr>
        <p:spPr>
          <a:xfrm>
            <a:off x="4297017" y="4726363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68E90D8A-ED86-8362-05C9-DD0CDCDB906C}"/>
              </a:ext>
            </a:extLst>
          </p:cNvPr>
          <p:cNvSpPr/>
          <p:nvPr userDrawn="1"/>
        </p:nvSpPr>
        <p:spPr>
          <a:xfrm>
            <a:off x="7226019" y="2518929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0303ECF9-BA04-D178-8907-BABE46DF45A5}"/>
              </a:ext>
            </a:extLst>
          </p:cNvPr>
          <p:cNvSpPr/>
          <p:nvPr userDrawn="1"/>
        </p:nvSpPr>
        <p:spPr>
          <a:xfrm>
            <a:off x="7330640" y="26235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29A49EA6-0805-5580-E77A-EF75B9DB6B05}"/>
              </a:ext>
            </a:extLst>
          </p:cNvPr>
          <p:cNvSpPr/>
          <p:nvPr userDrawn="1"/>
        </p:nvSpPr>
        <p:spPr>
          <a:xfrm>
            <a:off x="3760581" y="2518929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49337ED9-0645-C920-E563-E1946D3DA7F3}"/>
              </a:ext>
            </a:extLst>
          </p:cNvPr>
          <p:cNvSpPr/>
          <p:nvPr userDrawn="1"/>
        </p:nvSpPr>
        <p:spPr>
          <a:xfrm>
            <a:off x="3865202" y="26235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764BBE97-BBB9-524C-8367-4CB6A0B626FB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816080" y="1074763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EC50F84-2C6C-3E98-306C-A9B8B178051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522394" y="2746384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3BEAA18-4137-B28B-7994-8A229F03079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199456" y="2746384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126410B-195B-189E-3F57-A307E4528A5B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112455" y="4849197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478F3A98-49C4-5982-602E-8E411D69831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631271" y="4849197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B99B8A9-8C91-16E8-3040-08A853E409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450809-D318-231C-CFA7-52E072F22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B8F446-36BD-4D9A-8985-432BEDF9AC67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&amp;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00BF12DE-79F8-AA0F-FE90-C75E92688F38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128" t="11870" r="25840" b="9686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603A4C2-6547-3EE1-A133-B7F99507571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50" t="8966" r="14280"/>
          <a:stretch/>
        </p:blipFill>
        <p:spPr>
          <a:xfrm>
            <a:off x="5680" y="0"/>
            <a:ext cx="12186320" cy="6858000"/>
          </a:xfrm>
          <a:custGeom>
            <a:avLst/>
            <a:gdLst>
              <a:gd name="connsiteX0" fmla="*/ 0 w 12186320"/>
              <a:gd name="connsiteY0" fmla="*/ 0 h 6858000"/>
              <a:gd name="connsiteX1" fmla="*/ 9248076 w 12186320"/>
              <a:gd name="connsiteY1" fmla="*/ 0 h 6858000"/>
              <a:gd name="connsiteX2" fmla="*/ 12186320 w 12186320"/>
              <a:gd name="connsiteY2" fmla="*/ 4512981 h 6858000"/>
              <a:gd name="connsiteX3" fmla="*/ 12186320 w 12186320"/>
              <a:gd name="connsiteY3" fmla="*/ 6858000 h 6858000"/>
              <a:gd name="connsiteX4" fmla="*/ 4236922 w 12186320"/>
              <a:gd name="connsiteY4" fmla="*/ 6858000 h 6858000"/>
              <a:gd name="connsiteX5" fmla="*/ 0 w 12186320"/>
              <a:gd name="connsiteY5" fmla="*/ 4203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320" h="6858000">
                <a:moveTo>
                  <a:pt x="0" y="0"/>
                </a:moveTo>
                <a:lnTo>
                  <a:pt x="9248076" y="0"/>
                </a:lnTo>
                <a:lnTo>
                  <a:pt x="12186320" y="4512981"/>
                </a:lnTo>
                <a:lnTo>
                  <a:pt x="12186320" y="6858000"/>
                </a:lnTo>
                <a:lnTo>
                  <a:pt x="4236922" y="6858000"/>
                </a:lnTo>
                <a:lnTo>
                  <a:pt x="0" y="420348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B01B08-C514-F886-22EB-A11DA1293504}"/>
              </a:ext>
            </a:extLst>
          </p:cNvPr>
          <p:cNvSpPr/>
          <p:nvPr userDrawn="1"/>
        </p:nvSpPr>
        <p:spPr>
          <a:xfrm>
            <a:off x="356" y="-5818"/>
            <a:ext cx="5062115" cy="6863818"/>
          </a:xfrm>
          <a:custGeom>
            <a:avLst/>
            <a:gdLst>
              <a:gd name="connsiteX0" fmla="*/ 2306 w 5062115"/>
              <a:gd name="connsiteY0" fmla="*/ 0 h 6863818"/>
              <a:gd name="connsiteX1" fmla="*/ 624034 w 5062115"/>
              <a:gd name="connsiteY1" fmla="*/ 3018 h 6863818"/>
              <a:gd name="connsiteX2" fmla="*/ 5062115 w 5062115"/>
              <a:gd name="connsiteY2" fmla="*/ 6863818 h 6863818"/>
              <a:gd name="connsiteX3" fmla="*/ 4244079 w 5062115"/>
              <a:gd name="connsiteY3" fmla="*/ 6863818 h 6863818"/>
              <a:gd name="connsiteX4" fmla="*/ 0 w 5062115"/>
              <a:gd name="connsiteY4" fmla="*/ 432355 h 6863818"/>
              <a:gd name="connsiteX5" fmla="*/ 2306 w 5062115"/>
              <a:gd name="connsiteY5" fmla="*/ 0 h 68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115" h="6863818">
                <a:moveTo>
                  <a:pt x="2306" y="0"/>
                </a:moveTo>
                <a:lnTo>
                  <a:pt x="624034" y="3018"/>
                </a:lnTo>
                <a:lnTo>
                  <a:pt x="5062115" y="6863818"/>
                </a:lnTo>
                <a:lnTo>
                  <a:pt x="4244079" y="6863818"/>
                </a:lnTo>
                <a:lnTo>
                  <a:pt x="0" y="432355"/>
                </a:lnTo>
                <a:cubicBezTo>
                  <a:pt x="1775" y="290249"/>
                  <a:pt x="531" y="142106"/>
                  <a:pt x="23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F7AB0B-6300-9C76-4C4F-42A79D162F1C}"/>
              </a:ext>
            </a:extLst>
          </p:cNvPr>
          <p:cNvSpPr/>
          <p:nvPr userDrawn="1"/>
        </p:nvSpPr>
        <p:spPr>
          <a:xfrm>
            <a:off x="0" y="1610797"/>
            <a:ext cx="12192000" cy="405409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31783-3EAE-CE0D-3EAF-F6773458C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9E771D-8560-469A-85CF-6AEA30F49391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34100" y="1809028"/>
            <a:ext cx="5486400" cy="213065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SECTION HEADER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5962" y="4239794"/>
            <a:ext cx="5474697" cy="123159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SUBTITLE HERE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A75F48-C5BA-CA36-1AC2-40A91CA18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4100" y="4089738"/>
            <a:ext cx="179747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1A7AFDF-1C67-B761-EF6C-7D5CE867CE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735959" cy="6216120"/>
          </a:xfrm>
          <a:custGeom>
            <a:avLst/>
            <a:gdLst>
              <a:gd name="connsiteX0" fmla="*/ 0 w 5735959"/>
              <a:gd name="connsiteY0" fmla="*/ 0 h 6216120"/>
              <a:gd name="connsiteX1" fmla="*/ 2111562 w 5735959"/>
              <a:gd name="connsiteY1" fmla="*/ 0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0" fmla="*/ 0 w 5735959"/>
              <a:gd name="connsiteY0" fmla="*/ 19878 h 6235998"/>
              <a:gd name="connsiteX1" fmla="*/ 1892901 w 5735959"/>
              <a:gd name="connsiteY1" fmla="*/ 0 h 6235998"/>
              <a:gd name="connsiteX2" fmla="*/ 5735959 w 5735959"/>
              <a:gd name="connsiteY2" fmla="*/ 6222110 h 6235998"/>
              <a:gd name="connsiteX3" fmla="*/ 0 w 5735959"/>
              <a:gd name="connsiteY3" fmla="*/ 6235998 h 6235998"/>
              <a:gd name="connsiteX4" fmla="*/ 0 w 5735959"/>
              <a:gd name="connsiteY4" fmla="*/ 19878 h 6235998"/>
              <a:gd name="connsiteX0" fmla="*/ 0 w 5735959"/>
              <a:gd name="connsiteY0" fmla="*/ 0 h 6216120"/>
              <a:gd name="connsiteX1" fmla="*/ 1848022 w 5735959"/>
              <a:gd name="connsiteY1" fmla="*/ 8171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  <a:gd name="connsiteX0" fmla="*/ 0 w 5735959"/>
              <a:gd name="connsiteY0" fmla="*/ 0 h 6216120"/>
              <a:gd name="connsiteX1" fmla="*/ 1724606 w 5735959"/>
              <a:gd name="connsiteY1" fmla="*/ 19391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  <a:gd name="connsiteX0" fmla="*/ 0 w 5735959"/>
              <a:gd name="connsiteY0" fmla="*/ 0 h 6216120"/>
              <a:gd name="connsiteX1" fmla="*/ 1702166 w 5735959"/>
              <a:gd name="connsiteY1" fmla="*/ 8172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  <a:gd name="connsiteX0" fmla="*/ 0 w 5735959"/>
              <a:gd name="connsiteY0" fmla="*/ 0 h 6216120"/>
              <a:gd name="connsiteX1" fmla="*/ 1668507 w 5735959"/>
              <a:gd name="connsiteY1" fmla="*/ 8172 h 6216120"/>
              <a:gd name="connsiteX2" fmla="*/ 5735959 w 5735959"/>
              <a:gd name="connsiteY2" fmla="*/ 6202232 h 6216120"/>
              <a:gd name="connsiteX3" fmla="*/ 0 w 5735959"/>
              <a:gd name="connsiteY3" fmla="*/ 6216120 h 6216120"/>
              <a:gd name="connsiteX4" fmla="*/ 0 w 5735959"/>
              <a:gd name="connsiteY4" fmla="*/ 0 h 621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5959" h="6216120">
                <a:moveTo>
                  <a:pt x="0" y="0"/>
                </a:moveTo>
                <a:lnTo>
                  <a:pt x="1668507" y="8172"/>
                </a:lnTo>
                <a:lnTo>
                  <a:pt x="5735959" y="6202232"/>
                </a:lnTo>
                <a:lnTo>
                  <a:pt x="0" y="62161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lIns="612000" tIns="0" rIns="0" bIns="0" anchor="ctr" anchorCtr="0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18482C-3166-6949-337C-814D808DD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317500"/>
            <a:ext cx="1502175" cy="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(Training) - 6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5A6E0AB-3AA0-0D91-B9B2-CF8CCC62AAA8}"/>
              </a:ext>
            </a:extLst>
          </p:cNvPr>
          <p:cNvGrpSpPr/>
          <p:nvPr userDrawn="1"/>
        </p:nvGrpSpPr>
        <p:grpSpPr>
          <a:xfrm rot="10800000">
            <a:off x="0" y="-11688"/>
            <a:ext cx="12192000" cy="6881376"/>
            <a:chOff x="0" y="-11688"/>
            <a:chExt cx="12192000" cy="68813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570B5-B5E6-EFE6-4DD8-D52D0674C4B0}"/>
                </a:ext>
              </a:extLst>
            </p:cNvPr>
            <p:cNvSpPr/>
            <p:nvPr userDrawn="1"/>
          </p:nvSpPr>
          <p:spPr>
            <a:xfrm>
              <a:off x="0" y="-11688"/>
              <a:ext cx="8146342" cy="6881376"/>
            </a:xfrm>
            <a:custGeom>
              <a:avLst/>
              <a:gdLst>
                <a:gd name="connsiteX0" fmla="*/ 0 w 8146342"/>
                <a:gd name="connsiteY0" fmla="*/ 0 h 6881376"/>
                <a:gd name="connsiteX1" fmla="*/ 3611468 w 8146342"/>
                <a:gd name="connsiteY1" fmla="*/ 0 h 6881376"/>
                <a:gd name="connsiteX2" fmla="*/ 8146342 w 8146342"/>
                <a:gd name="connsiteY2" fmla="*/ 6881376 h 6881376"/>
                <a:gd name="connsiteX3" fmla="*/ 0 w 8146342"/>
                <a:gd name="connsiteY3" fmla="*/ 6881376 h 68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6342" h="6881376">
                  <a:moveTo>
                    <a:pt x="0" y="0"/>
                  </a:moveTo>
                  <a:lnTo>
                    <a:pt x="3611468" y="0"/>
                  </a:lnTo>
                  <a:lnTo>
                    <a:pt x="8146342" y="6881376"/>
                  </a:lnTo>
                  <a:lnTo>
                    <a:pt x="0" y="6881376"/>
                  </a:lnTo>
                  <a:close/>
                </a:path>
              </a:pathLst>
            </a:custGeom>
            <a:solidFill>
              <a:schemeClr val="bg2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5ACEA-450F-59BB-9335-3ADA171CD095}"/>
                </a:ext>
              </a:extLst>
            </p:cNvPr>
            <p:cNvSpPr/>
            <p:nvPr userDrawn="1"/>
          </p:nvSpPr>
          <p:spPr>
            <a:xfrm>
              <a:off x="6473690" y="0"/>
              <a:ext cx="5718310" cy="4341500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AF67E79-3866-D2D2-48BA-4C95ED4137D5}"/>
              </a:ext>
            </a:extLst>
          </p:cNvPr>
          <p:cNvSpPr/>
          <p:nvPr userDrawn="1"/>
        </p:nvSpPr>
        <p:spPr>
          <a:xfrm>
            <a:off x="4142419" y="1671149"/>
            <a:ext cx="3908762" cy="3908763"/>
          </a:xfrm>
          <a:prstGeom prst="blockArc">
            <a:avLst>
              <a:gd name="adj1" fmla="val 5400657"/>
              <a:gd name="adj2" fmla="val 5400000"/>
              <a:gd name="adj3" fmla="val 46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9A43F32-14E6-0C59-690A-5EF069F099EB}"/>
              </a:ext>
            </a:extLst>
          </p:cNvPr>
          <p:cNvSpPr/>
          <p:nvPr userDrawn="1"/>
        </p:nvSpPr>
        <p:spPr>
          <a:xfrm>
            <a:off x="5508423" y="112474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38BE09E-0E98-063F-A54F-BDB90641BBCC}"/>
              </a:ext>
            </a:extLst>
          </p:cNvPr>
          <p:cNvSpPr/>
          <p:nvPr userDrawn="1"/>
        </p:nvSpPr>
        <p:spPr>
          <a:xfrm>
            <a:off x="5613044" y="122936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D3A40490-D77A-F4AF-BE6A-DC45797C71C9}"/>
              </a:ext>
            </a:extLst>
          </p:cNvPr>
          <p:cNvSpPr/>
          <p:nvPr userDrawn="1"/>
        </p:nvSpPr>
        <p:spPr>
          <a:xfrm>
            <a:off x="5505039" y="4942795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42D50846-EE8D-DCAB-AA72-B7F20CC2981D}"/>
              </a:ext>
            </a:extLst>
          </p:cNvPr>
          <p:cNvSpPr/>
          <p:nvPr userDrawn="1"/>
        </p:nvSpPr>
        <p:spPr>
          <a:xfrm>
            <a:off x="5609660" y="5047417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DC8865E0-0799-CFE5-067F-BDF16D378B4D}"/>
              </a:ext>
            </a:extLst>
          </p:cNvPr>
          <p:cNvSpPr/>
          <p:nvPr userDrawn="1"/>
        </p:nvSpPr>
        <p:spPr>
          <a:xfrm>
            <a:off x="7103881" y="4046028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EF9A2D4-2ED3-539D-00C4-D6C4D66D245E}"/>
              </a:ext>
            </a:extLst>
          </p:cNvPr>
          <p:cNvSpPr/>
          <p:nvPr userDrawn="1"/>
        </p:nvSpPr>
        <p:spPr>
          <a:xfrm>
            <a:off x="7208502" y="41506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1" name="Freeform 38">
            <a:extLst>
              <a:ext uri="{FF2B5EF4-FFF2-40B4-BE49-F238E27FC236}">
                <a16:creationId xmlns:a16="http://schemas.microsoft.com/office/drawing/2014/main" id="{85EF9A2E-D12B-D132-6A6D-D8E07001A06A}"/>
              </a:ext>
            </a:extLst>
          </p:cNvPr>
          <p:cNvSpPr/>
          <p:nvPr userDrawn="1"/>
        </p:nvSpPr>
        <p:spPr>
          <a:xfrm>
            <a:off x="3904597" y="4046028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592F4460-180C-0805-9610-45B504CE2679}"/>
              </a:ext>
            </a:extLst>
          </p:cNvPr>
          <p:cNvSpPr/>
          <p:nvPr userDrawn="1"/>
        </p:nvSpPr>
        <p:spPr>
          <a:xfrm>
            <a:off x="4009218" y="4150650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68E90D8A-ED86-8362-05C9-DD0CDCDB906C}"/>
              </a:ext>
            </a:extLst>
          </p:cNvPr>
          <p:cNvSpPr/>
          <p:nvPr userDrawn="1"/>
        </p:nvSpPr>
        <p:spPr>
          <a:xfrm>
            <a:off x="7103881" y="2039373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0303ECF9-BA04-D178-8907-BABE46DF45A5}"/>
              </a:ext>
            </a:extLst>
          </p:cNvPr>
          <p:cNvSpPr/>
          <p:nvPr userDrawn="1"/>
        </p:nvSpPr>
        <p:spPr>
          <a:xfrm>
            <a:off x="7208502" y="2143995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29A49EA6-0805-5580-E77A-EF75B9DB6B05}"/>
              </a:ext>
            </a:extLst>
          </p:cNvPr>
          <p:cNvSpPr/>
          <p:nvPr userDrawn="1"/>
        </p:nvSpPr>
        <p:spPr>
          <a:xfrm>
            <a:off x="3904597" y="2039373"/>
            <a:ext cx="1183524" cy="1183522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49337ED9-0645-C920-E563-E1946D3DA7F3}"/>
              </a:ext>
            </a:extLst>
          </p:cNvPr>
          <p:cNvSpPr/>
          <p:nvPr userDrawn="1"/>
        </p:nvSpPr>
        <p:spPr>
          <a:xfrm>
            <a:off x="4009218" y="2143995"/>
            <a:ext cx="974284" cy="97428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089" tIns="458089" rIns="458089" bIns="45808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100" kern="1200" dirty="0">
              <a:latin typeface="Open Sans Regular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764BBE97-BBB9-524C-8367-4CB6A0B626FB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816080" y="1074763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EC50F84-2C6C-3E98-306C-A9B8B178051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400256" y="2266829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3BEAA18-4137-B28B-7994-8A229F03079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43472" y="2266829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126410B-195B-189E-3F57-A307E4528A5B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400256" y="4273484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478F3A98-49C4-5982-602E-8E411D69831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43472" y="4273484"/>
            <a:ext cx="2470150" cy="728612"/>
          </a:xfrm>
        </p:spPr>
        <p:txBody>
          <a:bodyPr lIns="72000" tIns="36000" rIns="72000" bIns="36000" anchor="ctr" anchorCtr="0"/>
          <a:lstStyle>
            <a:lvl1pPr algn="r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0B096D9-650A-780A-4B71-8527DC075E9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6080" y="5495541"/>
            <a:ext cx="2470150" cy="728612"/>
          </a:xfrm>
        </p:spPr>
        <p:txBody>
          <a:bodyPr lIns="72000" tIns="36000" rIns="72000" bIns="36000" anchor="ctr" anchorCtr="0"/>
          <a:lstStyle>
            <a:lvl1pPr algn="l">
              <a:defRPr sz="16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E7B1EDE-6C6D-C1C3-FA7B-2BE2C2339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D211D-9714-8CB3-EAFC-BB013D07E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02115F-66F9-4474-89AF-D852DD16167A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4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FC305E-BA16-912B-BB3F-1DD3ADF8F107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17963B-4FFF-9D58-5553-0341B100DC03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91A90D-6AF4-04FA-D266-D488B6965AC2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6967C7F6-AC52-3359-0273-2FC0263051DA}"/>
              </a:ext>
            </a:extLst>
          </p:cNvPr>
          <p:cNvSpPr/>
          <p:nvPr userDrawn="1"/>
        </p:nvSpPr>
        <p:spPr>
          <a:xfrm>
            <a:off x="1" y="3366930"/>
            <a:ext cx="2301288" cy="3491070"/>
          </a:xfrm>
          <a:prstGeom prst="rtTriangle">
            <a:avLst/>
          </a:prstGeom>
          <a:solidFill>
            <a:srgbClr val="EFE40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9A641D-3EFD-FA01-FEB5-9B1A95E8CA80}"/>
              </a:ext>
            </a:extLst>
          </p:cNvPr>
          <p:cNvSpPr/>
          <p:nvPr userDrawn="1"/>
        </p:nvSpPr>
        <p:spPr>
          <a:xfrm>
            <a:off x="3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AA4D9A-9BEC-E83C-B7D9-52DC42CC22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ctr">
              <a:buNone/>
              <a:defRPr lang="en-US"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40" name="Freeform: Shape 39" hidden="1">
            <a:extLst>
              <a:ext uri="{FF2B5EF4-FFF2-40B4-BE49-F238E27FC236}">
                <a16:creationId xmlns:a16="http://schemas.microsoft.com/office/drawing/2014/main" id="{7A309BB7-015F-8891-9F79-EBEAA5B5E664}"/>
              </a:ext>
            </a:extLst>
          </p:cNvPr>
          <p:cNvSpPr/>
          <p:nvPr userDrawn="1"/>
        </p:nvSpPr>
        <p:spPr>
          <a:xfrm>
            <a:off x="0" y="0"/>
            <a:ext cx="12192000" cy="6223000"/>
          </a:xfrm>
          <a:custGeom>
            <a:avLst/>
            <a:gdLst>
              <a:gd name="connsiteX0" fmla="*/ 2046781 w 12192000"/>
              <a:gd name="connsiteY0" fmla="*/ 3422072 h 6223000"/>
              <a:gd name="connsiteX1" fmla="*/ 804781 w 12192000"/>
              <a:gd name="connsiteY1" fmla="*/ 4664072 h 6223000"/>
              <a:gd name="connsiteX2" fmla="*/ 2046781 w 12192000"/>
              <a:gd name="connsiteY2" fmla="*/ 5906072 h 6223000"/>
              <a:gd name="connsiteX3" fmla="*/ 3288781 w 12192000"/>
              <a:gd name="connsiteY3" fmla="*/ 4664072 h 6223000"/>
              <a:gd name="connsiteX4" fmla="*/ 2046781 w 12192000"/>
              <a:gd name="connsiteY4" fmla="*/ 3422072 h 6223000"/>
              <a:gd name="connsiteX5" fmla="*/ 0 w 12192000"/>
              <a:gd name="connsiteY5" fmla="*/ 0 h 6223000"/>
              <a:gd name="connsiteX6" fmla="*/ 12192000 w 12192000"/>
              <a:gd name="connsiteY6" fmla="*/ 0 h 6223000"/>
              <a:gd name="connsiteX7" fmla="*/ 12192000 w 12192000"/>
              <a:gd name="connsiteY7" fmla="*/ 6223000 h 6223000"/>
              <a:gd name="connsiteX8" fmla="*/ 0 w 12192000"/>
              <a:gd name="connsiteY8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223000">
                <a:moveTo>
                  <a:pt x="2046781" y="3422072"/>
                </a:moveTo>
                <a:cubicBezTo>
                  <a:pt x="1360843" y="3422072"/>
                  <a:pt x="804781" y="3978134"/>
                  <a:pt x="804781" y="4664072"/>
                </a:cubicBezTo>
                <a:cubicBezTo>
                  <a:pt x="804781" y="5350010"/>
                  <a:pt x="1360843" y="5906072"/>
                  <a:pt x="2046781" y="5906072"/>
                </a:cubicBezTo>
                <a:cubicBezTo>
                  <a:pt x="2732719" y="5906072"/>
                  <a:pt x="3288781" y="5350010"/>
                  <a:pt x="3288781" y="4664072"/>
                </a:cubicBezTo>
                <a:cubicBezTo>
                  <a:pt x="3288781" y="3978134"/>
                  <a:pt x="2732719" y="3422072"/>
                  <a:pt x="2046781" y="34220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040C9-F674-4932-B7EA-3E0D639FD69E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6E8F59D-349A-D35B-D53D-8163237E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2668CB52-8CCC-87CA-B20C-15771C7CEAFB}"/>
              </a:ext>
            </a:extLst>
          </p:cNvPr>
          <p:cNvSpPr>
            <a:spLocks/>
          </p:cNvSpPr>
          <p:nvPr userDrawn="1"/>
        </p:nvSpPr>
        <p:spPr>
          <a:xfrm rot="19597032">
            <a:off x="10698717" y="-468000"/>
            <a:ext cx="80833" cy="5403610"/>
          </a:xfrm>
          <a:custGeom>
            <a:avLst/>
            <a:gdLst>
              <a:gd name="connsiteX0" fmla="*/ 0 w 80833"/>
              <a:gd name="connsiteY0" fmla="*/ 0 h 5403610"/>
              <a:gd name="connsiteX1" fmla="*/ 80833 w 80833"/>
              <a:gd name="connsiteY1" fmla="*/ 53265 h 5403610"/>
              <a:gd name="connsiteX2" fmla="*/ 80833 w 80833"/>
              <a:gd name="connsiteY2" fmla="*/ 5280941 h 5403610"/>
              <a:gd name="connsiteX3" fmla="*/ 0 w 80833"/>
              <a:gd name="connsiteY3" fmla="*/ 5403610 h 54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33" h="5403610">
                <a:moveTo>
                  <a:pt x="0" y="0"/>
                </a:moveTo>
                <a:lnTo>
                  <a:pt x="80833" y="53265"/>
                </a:lnTo>
                <a:lnTo>
                  <a:pt x="80833" y="5280941"/>
                </a:lnTo>
                <a:lnTo>
                  <a:pt x="0" y="54036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B2AFE2-8305-3BBF-805F-3FEF05915CBE}"/>
              </a:ext>
            </a:extLst>
          </p:cNvPr>
          <p:cNvSpPr>
            <a:spLocks/>
          </p:cNvSpPr>
          <p:nvPr userDrawn="1"/>
        </p:nvSpPr>
        <p:spPr>
          <a:xfrm rot="19597032" flipH="1" flipV="1">
            <a:off x="1410845" y="1859549"/>
            <a:ext cx="104276" cy="5475398"/>
          </a:xfrm>
          <a:custGeom>
            <a:avLst/>
            <a:gdLst>
              <a:gd name="connsiteX0" fmla="*/ 0 w 104276"/>
              <a:gd name="connsiteY0" fmla="*/ 5475398 h 5475398"/>
              <a:gd name="connsiteX1" fmla="*/ 0 w 104276"/>
              <a:gd name="connsiteY1" fmla="*/ 0 h 5475398"/>
              <a:gd name="connsiteX2" fmla="*/ 104276 w 104276"/>
              <a:gd name="connsiteY2" fmla="*/ 68713 h 5475398"/>
              <a:gd name="connsiteX3" fmla="*/ 104276 w 104276"/>
              <a:gd name="connsiteY3" fmla="*/ 5317151 h 547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76" h="5475398">
                <a:moveTo>
                  <a:pt x="0" y="5475398"/>
                </a:moveTo>
                <a:lnTo>
                  <a:pt x="0" y="0"/>
                </a:lnTo>
                <a:lnTo>
                  <a:pt x="104276" y="68713"/>
                </a:lnTo>
                <a:lnTo>
                  <a:pt x="104276" y="5317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F0A80-C1AC-793C-CFFE-42726BB6C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17501"/>
            <a:ext cx="9812338" cy="671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2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(Training) - Transpar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820DF6-B550-AD7C-13CA-9C5A0D7B55DD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966102-B39A-BEF7-94F1-F56797D89F7E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A7ADEB1-FE8D-B584-A421-156CE2109D09}"/>
              </a:ext>
            </a:extLst>
          </p:cNvPr>
          <p:cNvSpPr/>
          <p:nvPr userDrawn="1"/>
        </p:nvSpPr>
        <p:spPr>
          <a:xfrm>
            <a:off x="3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Freeform: Shape 39" hidden="1">
            <a:extLst>
              <a:ext uri="{FF2B5EF4-FFF2-40B4-BE49-F238E27FC236}">
                <a16:creationId xmlns:a16="http://schemas.microsoft.com/office/drawing/2014/main" id="{7A309BB7-015F-8891-9F79-EBEAA5B5E664}"/>
              </a:ext>
            </a:extLst>
          </p:cNvPr>
          <p:cNvSpPr/>
          <p:nvPr userDrawn="1"/>
        </p:nvSpPr>
        <p:spPr>
          <a:xfrm>
            <a:off x="0" y="0"/>
            <a:ext cx="12192000" cy="6223000"/>
          </a:xfrm>
          <a:custGeom>
            <a:avLst/>
            <a:gdLst>
              <a:gd name="connsiteX0" fmla="*/ 2046781 w 12192000"/>
              <a:gd name="connsiteY0" fmla="*/ 3422072 h 6223000"/>
              <a:gd name="connsiteX1" fmla="*/ 804781 w 12192000"/>
              <a:gd name="connsiteY1" fmla="*/ 4664072 h 6223000"/>
              <a:gd name="connsiteX2" fmla="*/ 2046781 w 12192000"/>
              <a:gd name="connsiteY2" fmla="*/ 5906072 h 6223000"/>
              <a:gd name="connsiteX3" fmla="*/ 3288781 w 12192000"/>
              <a:gd name="connsiteY3" fmla="*/ 4664072 h 6223000"/>
              <a:gd name="connsiteX4" fmla="*/ 2046781 w 12192000"/>
              <a:gd name="connsiteY4" fmla="*/ 3422072 h 6223000"/>
              <a:gd name="connsiteX5" fmla="*/ 0 w 12192000"/>
              <a:gd name="connsiteY5" fmla="*/ 0 h 6223000"/>
              <a:gd name="connsiteX6" fmla="*/ 12192000 w 12192000"/>
              <a:gd name="connsiteY6" fmla="*/ 0 h 6223000"/>
              <a:gd name="connsiteX7" fmla="*/ 12192000 w 12192000"/>
              <a:gd name="connsiteY7" fmla="*/ 6223000 h 6223000"/>
              <a:gd name="connsiteX8" fmla="*/ 0 w 12192000"/>
              <a:gd name="connsiteY8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223000">
                <a:moveTo>
                  <a:pt x="2046781" y="3422072"/>
                </a:moveTo>
                <a:cubicBezTo>
                  <a:pt x="1360843" y="3422072"/>
                  <a:pt x="804781" y="3978134"/>
                  <a:pt x="804781" y="4664072"/>
                </a:cubicBezTo>
                <a:cubicBezTo>
                  <a:pt x="804781" y="5350010"/>
                  <a:pt x="1360843" y="5906072"/>
                  <a:pt x="2046781" y="5906072"/>
                </a:cubicBezTo>
                <a:cubicBezTo>
                  <a:pt x="2732719" y="5906072"/>
                  <a:pt x="3288781" y="5350010"/>
                  <a:pt x="3288781" y="4664072"/>
                </a:cubicBezTo>
                <a:cubicBezTo>
                  <a:pt x="3288781" y="3978134"/>
                  <a:pt x="2732719" y="3422072"/>
                  <a:pt x="2046781" y="34220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2668CB52-8CCC-87CA-B20C-15771C7CEAFB}"/>
              </a:ext>
            </a:extLst>
          </p:cNvPr>
          <p:cNvSpPr>
            <a:spLocks/>
          </p:cNvSpPr>
          <p:nvPr userDrawn="1"/>
        </p:nvSpPr>
        <p:spPr>
          <a:xfrm rot="19597032">
            <a:off x="10698717" y="-468000"/>
            <a:ext cx="80833" cy="5403610"/>
          </a:xfrm>
          <a:custGeom>
            <a:avLst/>
            <a:gdLst>
              <a:gd name="connsiteX0" fmla="*/ 0 w 80833"/>
              <a:gd name="connsiteY0" fmla="*/ 0 h 5403610"/>
              <a:gd name="connsiteX1" fmla="*/ 80833 w 80833"/>
              <a:gd name="connsiteY1" fmla="*/ 53265 h 5403610"/>
              <a:gd name="connsiteX2" fmla="*/ 80833 w 80833"/>
              <a:gd name="connsiteY2" fmla="*/ 5280941 h 5403610"/>
              <a:gd name="connsiteX3" fmla="*/ 0 w 80833"/>
              <a:gd name="connsiteY3" fmla="*/ 5403610 h 54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33" h="5403610">
                <a:moveTo>
                  <a:pt x="0" y="0"/>
                </a:moveTo>
                <a:lnTo>
                  <a:pt x="80833" y="53265"/>
                </a:lnTo>
                <a:lnTo>
                  <a:pt x="80833" y="5280941"/>
                </a:lnTo>
                <a:lnTo>
                  <a:pt x="0" y="54036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B2AFE2-8305-3BBF-805F-3FEF05915CBE}"/>
              </a:ext>
            </a:extLst>
          </p:cNvPr>
          <p:cNvSpPr>
            <a:spLocks/>
          </p:cNvSpPr>
          <p:nvPr userDrawn="1"/>
        </p:nvSpPr>
        <p:spPr>
          <a:xfrm rot="19597032" flipH="1" flipV="1">
            <a:off x="1410845" y="1859549"/>
            <a:ext cx="104276" cy="5475398"/>
          </a:xfrm>
          <a:custGeom>
            <a:avLst/>
            <a:gdLst>
              <a:gd name="connsiteX0" fmla="*/ 0 w 104276"/>
              <a:gd name="connsiteY0" fmla="*/ 5475398 h 5475398"/>
              <a:gd name="connsiteX1" fmla="*/ 0 w 104276"/>
              <a:gd name="connsiteY1" fmla="*/ 0 h 5475398"/>
              <a:gd name="connsiteX2" fmla="*/ 104276 w 104276"/>
              <a:gd name="connsiteY2" fmla="*/ 68713 h 5475398"/>
              <a:gd name="connsiteX3" fmla="*/ 104276 w 104276"/>
              <a:gd name="connsiteY3" fmla="*/ 5317151 h 547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76" h="5475398">
                <a:moveTo>
                  <a:pt x="0" y="5475398"/>
                </a:moveTo>
                <a:lnTo>
                  <a:pt x="0" y="0"/>
                </a:lnTo>
                <a:lnTo>
                  <a:pt x="104276" y="68713"/>
                </a:lnTo>
                <a:lnTo>
                  <a:pt x="104276" y="5317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AA4D9A-9BEC-E83C-B7D9-52DC42CC22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9223375 w 12191999"/>
              <a:gd name="connsiteY1" fmla="*/ 0 h 6858000"/>
              <a:gd name="connsiteX2" fmla="*/ 12191999 w 12191999"/>
              <a:gd name="connsiteY2" fmla="*/ 4504585 h 6858000"/>
              <a:gd name="connsiteX3" fmla="*/ 12191999 w 12191999"/>
              <a:gd name="connsiteY3" fmla="*/ 6858000 h 6858000"/>
              <a:gd name="connsiteX4" fmla="*/ 3016228 w 12191999"/>
              <a:gd name="connsiteY4" fmla="*/ 6858000 h 6858000"/>
              <a:gd name="connsiteX5" fmla="*/ 0 w 12191999"/>
              <a:gd name="connsiteY5" fmla="*/ 2281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9223375" y="0"/>
                </a:lnTo>
                <a:lnTo>
                  <a:pt x="12191999" y="4504585"/>
                </a:lnTo>
                <a:lnTo>
                  <a:pt x="12191999" y="6858000"/>
                </a:lnTo>
                <a:lnTo>
                  <a:pt x="3016228" y="6858000"/>
                </a:lnTo>
                <a:lnTo>
                  <a:pt x="0" y="2281183"/>
                </a:lnTo>
                <a:close/>
              </a:path>
            </a:pathLst>
          </a:custGeom>
          <a:solidFill>
            <a:schemeClr val="bg2">
              <a:alpha val="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ctr">
              <a:buNone/>
              <a:defRPr lang="en-US"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a PNG or a photo</a:t>
            </a:r>
            <a:br>
              <a:rPr lang="en-GB" dirty="0"/>
            </a:br>
            <a:r>
              <a:rPr lang="en-GB" dirty="0"/>
              <a:t>with a </a:t>
            </a:r>
            <a:r>
              <a:rPr lang="en-GB"/>
              <a:t>transparent background</a:t>
            </a:r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93B58A9-52A8-2080-9989-4EA4ED3F5055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9A49B00C-5537-5349-AF48-9721C7D6DAB4}"/>
              </a:ext>
            </a:extLst>
          </p:cNvPr>
          <p:cNvSpPr/>
          <p:nvPr userDrawn="1"/>
        </p:nvSpPr>
        <p:spPr>
          <a:xfrm>
            <a:off x="1" y="3366930"/>
            <a:ext cx="2301288" cy="3491070"/>
          </a:xfrm>
          <a:prstGeom prst="rtTriangle">
            <a:avLst/>
          </a:prstGeom>
          <a:solidFill>
            <a:srgbClr val="EFE40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60EB0-C52E-5D2F-A4DD-979A6AE23375}"/>
              </a:ext>
            </a:extLst>
          </p:cNvPr>
          <p:cNvGrpSpPr/>
          <p:nvPr userDrawn="1"/>
        </p:nvGrpSpPr>
        <p:grpSpPr>
          <a:xfrm>
            <a:off x="-11137" y="0"/>
            <a:ext cx="12203137" cy="6858000"/>
            <a:chOff x="401571" y="0"/>
            <a:chExt cx="12190224" cy="685074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004C5E-058B-DFF9-DF19-413AD3C47324}"/>
                </a:ext>
              </a:extLst>
            </p:cNvPr>
            <p:cNvSpPr/>
            <p:nvPr userDrawn="1"/>
          </p:nvSpPr>
          <p:spPr>
            <a:xfrm>
              <a:off x="2569169" y="932763"/>
              <a:ext cx="6128775" cy="4653136"/>
            </a:xfrm>
            <a:custGeom>
              <a:avLst/>
              <a:gdLst>
                <a:gd name="connsiteX0" fmla="*/ 1948405 w 4362811"/>
                <a:gd name="connsiteY0" fmla="*/ 1498808 h 3312368"/>
                <a:gd name="connsiteX1" fmla="*/ 2042393 w 4362811"/>
                <a:gd name="connsiteY1" fmla="*/ 1498808 h 3312368"/>
                <a:gd name="connsiteX2" fmla="*/ 2042920 w 4362811"/>
                <a:gd name="connsiteY2" fmla="*/ 1498808 h 3312368"/>
                <a:gd name="connsiteX3" fmla="*/ 2429874 w 4362811"/>
                <a:gd name="connsiteY3" fmla="*/ 1498808 h 3312368"/>
                <a:gd name="connsiteX4" fmla="*/ 3034196 w 4362811"/>
                <a:gd name="connsiteY4" fmla="*/ 2415827 h 3312368"/>
                <a:gd name="connsiteX5" fmla="*/ 2647242 w 4362811"/>
                <a:gd name="connsiteY5" fmla="*/ 2415827 h 3312368"/>
                <a:gd name="connsiteX6" fmla="*/ 2646756 w 4362811"/>
                <a:gd name="connsiteY6" fmla="*/ 2415827 h 3312368"/>
                <a:gd name="connsiteX7" fmla="*/ 2613274 w 4362811"/>
                <a:gd name="connsiteY7" fmla="*/ 2415827 h 3312368"/>
                <a:gd name="connsiteX8" fmla="*/ 3204128 w 4362811"/>
                <a:gd name="connsiteY8" fmla="*/ 3312368 h 3312368"/>
                <a:gd name="connsiteX9" fmla="*/ 2982700 w 4362811"/>
                <a:gd name="connsiteY9" fmla="*/ 3312368 h 3312368"/>
                <a:gd name="connsiteX10" fmla="*/ 2391791 w 4362811"/>
                <a:gd name="connsiteY10" fmla="*/ 2415745 h 3312368"/>
                <a:gd name="connsiteX11" fmla="*/ 2552673 w 4362811"/>
                <a:gd name="connsiteY11" fmla="*/ 2415745 h 3312368"/>
                <a:gd name="connsiteX12" fmla="*/ 0 w 4362811"/>
                <a:gd name="connsiteY12" fmla="*/ 1498808 h 3312368"/>
                <a:gd name="connsiteX13" fmla="*/ 364178 w 4362811"/>
                <a:gd name="connsiteY13" fmla="*/ 1498808 h 3312368"/>
                <a:gd name="connsiteX14" fmla="*/ 968445 w 4362811"/>
                <a:gd name="connsiteY14" fmla="*/ 2415745 h 3312368"/>
                <a:gd name="connsiteX15" fmla="*/ 1370067 w 4362811"/>
                <a:gd name="connsiteY15" fmla="*/ 2415745 h 3312368"/>
                <a:gd name="connsiteX16" fmla="*/ 1370595 w 4362811"/>
                <a:gd name="connsiteY16" fmla="*/ 2415745 h 3312368"/>
                <a:gd name="connsiteX17" fmla="*/ 1464745 w 4362811"/>
                <a:gd name="connsiteY17" fmla="*/ 2415745 h 3312368"/>
                <a:gd name="connsiteX18" fmla="*/ 2055653 w 4362811"/>
                <a:gd name="connsiteY18" fmla="*/ 3312368 h 3312368"/>
                <a:gd name="connsiteX19" fmla="*/ 1559123 w 4362811"/>
                <a:gd name="connsiteY19" fmla="*/ 3312368 h 3312368"/>
                <a:gd name="connsiteX20" fmla="*/ 968309 w 4362811"/>
                <a:gd name="connsiteY20" fmla="*/ 2415827 h 3312368"/>
                <a:gd name="connsiteX21" fmla="*/ 671894 w 4362811"/>
                <a:gd name="connsiteY21" fmla="*/ 2415827 h 3312368"/>
                <a:gd name="connsiteX22" fmla="*/ 1262729 w 4362811"/>
                <a:gd name="connsiteY22" fmla="*/ 3312368 h 3312368"/>
                <a:gd name="connsiteX23" fmla="*/ 629581 w 4362811"/>
                <a:gd name="connsiteY23" fmla="*/ 3312368 h 3312368"/>
                <a:gd name="connsiteX24" fmla="*/ 38692 w 4362811"/>
                <a:gd name="connsiteY24" fmla="*/ 2415745 h 3312368"/>
                <a:gd name="connsiteX25" fmla="*/ 604268 w 4362811"/>
                <a:gd name="connsiteY25" fmla="*/ 2415745 h 3312368"/>
                <a:gd name="connsiteX26" fmla="*/ 2899527 w 4362811"/>
                <a:gd name="connsiteY26" fmla="*/ 0 h 3312368"/>
                <a:gd name="connsiteX27" fmla="*/ 3225134 w 4362811"/>
                <a:gd name="connsiteY27" fmla="*/ 0 h 3312368"/>
                <a:gd name="connsiteX28" fmla="*/ 3757352 w 4362811"/>
                <a:gd name="connsiteY28" fmla="*/ 0 h 3312368"/>
                <a:gd name="connsiteX29" fmla="*/ 4362811 w 4362811"/>
                <a:gd name="connsiteY29" fmla="*/ 918765 h 3312368"/>
                <a:gd name="connsiteX30" fmla="*/ 3830593 w 4362811"/>
                <a:gd name="connsiteY30" fmla="*/ 918765 h 3312368"/>
                <a:gd name="connsiteX31" fmla="*/ 3829741 w 4362811"/>
                <a:gd name="connsiteY31" fmla="*/ 918765 h 3312368"/>
                <a:gd name="connsiteX32" fmla="*/ 3505027 w 4362811"/>
                <a:gd name="connsiteY32" fmla="*/ 918765 h 3312368"/>
                <a:gd name="connsiteX33" fmla="*/ 2391791 w 4362811"/>
                <a:gd name="connsiteY33" fmla="*/ 0 h 3312368"/>
                <a:gd name="connsiteX34" fmla="*/ 2613220 w 4362811"/>
                <a:gd name="connsiteY34" fmla="*/ 0 h 3312368"/>
                <a:gd name="connsiteX35" fmla="*/ 3218720 w 4362811"/>
                <a:gd name="connsiteY35" fmla="*/ 918765 h 3312368"/>
                <a:gd name="connsiteX36" fmla="*/ 3092944 w 4362811"/>
                <a:gd name="connsiteY36" fmla="*/ 918765 h 3312368"/>
                <a:gd name="connsiteX37" fmla="*/ 4080280 w 4362811"/>
                <a:gd name="connsiteY37" fmla="*/ 2417004 h 3312368"/>
                <a:gd name="connsiteX38" fmla="*/ 3665738 w 4362811"/>
                <a:gd name="connsiteY38" fmla="*/ 2417004 h 3312368"/>
                <a:gd name="connsiteX39" fmla="*/ 4255777 w 4362811"/>
                <a:gd name="connsiteY39" fmla="*/ 3312368 h 3312368"/>
                <a:gd name="connsiteX40" fmla="*/ 3625104 w 4362811"/>
                <a:gd name="connsiteY40" fmla="*/ 3312368 h 3312368"/>
                <a:gd name="connsiteX41" fmla="*/ 3034196 w 4362811"/>
                <a:gd name="connsiteY41" fmla="*/ 2415745 h 3312368"/>
                <a:gd name="connsiteX42" fmla="*/ 3446385 w 4362811"/>
                <a:gd name="connsiteY42" fmla="*/ 2415745 h 3312368"/>
                <a:gd name="connsiteX43" fmla="*/ 2459877 w 4362811"/>
                <a:gd name="connsiteY43" fmla="*/ 918764 h 3312368"/>
                <a:gd name="connsiteX44" fmla="*/ 2997291 w 4362811"/>
                <a:gd name="connsiteY44" fmla="*/ 918764 h 3312368"/>
                <a:gd name="connsiteX45" fmla="*/ 982383 w 4362811"/>
                <a:gd name="connsiteY45" fmla="*/ 0 h 3312368"/>
                <a:gd name="connsiteX46" fmla="*/ 1370067 w 4362811"/>
                <a:gd name="connsiteY46" fmla="*/ 0 h 3312368"/>
                <a:gd name="connsiteX47" fmla="*/ 1464745 w 4362811"/>
                <a:gd name="connsiteY47" fmla="*/ 0 h 3312368"/>
                <a:gd name="connsiteX48" fmla="*/ 2070244 w 4362811"/>
                <a:gd name="connsiteY48" fmla="*/ 918765 h 3312368"/>
                <a:gd name="connsiteX49" fmla="*/ 1976094 w 4362811"/>
                <a:gd name="connsiteY49" fmla="*/ 918765 h 3312368"/>
                <a:gd name="connsiteX50" fmla="*/ 1975567 w 4362811"/>
                <a:gd name="connsiteY50" fmla="*/ 918765 h 3312368"/>
                <a:gd name="connsiteX51" fmla="*/ 1587882 w 4362811"/>
                <a:gd name="connsiteY51" fmla="*/ 918765 h 3312368"/>
                <a:gd name="connsiteX52" fmla="*/ 38692 w 4362811"/>
                <a:gd name="connsiteY52" fmla="*/ 0 h 3312368"/>
                <a:gd name="connsiteX53" fmla="*/ 671840 w 4362811"/>
                <a:gd name="connsiteY53" fmla="*/ 0 h 3312368"/>
                <a:gd name="connsiteX54" fmla="*/ 1659338 w 4362811"/>
                <a:gd name="connsiteY54" fmla="*/ 1498443 h 3312368"/>
                <a:gd name="connsiteX55" fmla="*/ 1247864 w 4362811"/>
                <a:gd name="connsiteY55" fmla="*/ 1498443 h 3312368"/>
                <a:gd name="connsiteX56" fmla="*/ 1852225 w 4362811"/>
                <a:gd name="connsiteY56" fmla="*/ 2415461 h 3312368"/>
                <a:gd name="connsiteX57" fmla="*/ 1464745 w 4362811"/>
                <a:gd name="connsiteY57" fmla="*/ 2415461 h 3312368"/>
                <a:gd name="connsiteX58" fmla="*/ 860382 w 4362811"/>
                <a:gd name="connsiteY58" fmla="*/ 1498442 h 3312368"/>
                <a:gd name="connsiteX59" fmla="*/ 1026190 w 4362811"/>
                <a:gd name="connsiteY59" fmla="*/ 1498442 h 33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2811" h="3312368">
                  <a:moveTo>
                    <a:pt x="1948405" y="1498808"/>
                  </a:moveTo>
                  <a:lnTo>
                    <a:pt x="2042393" y="1498808"/>
                  </a:lnTo>
                  <a:lnTo>
                    <a:pt x="2042920" y="1498808"/>
                  </a:lnTo>
                  <a:lnTo>
                    <a:pt x="2429874" y="1498808"/>
                  </a:lnTo>
                  <a:lnTo>
                    <a:pt x="3034196" y="2415827"/>
                  </a:lnTo>
                  <a:lnTo>
                    <a:pt x="2647242" y="2415827"/>
                  </a:lnTo>
                  <a:lnTo>
                    <a:pt x="2646756" y="2415827"/>
                  </a:lnTo>
                  <a:lnTo>
                    <a:pt x="2613274" y="2415827"/>
                  </a:lnTo>
                  <a:lnTo>
                    <a:pt x="3204128" y="3312368"/>
                  </a:lnTo>
                  <a:lnTo>
                    <a:pt x="2982700" y="3312368"/>
                  </a:lnTo>
                  <a:lnTo>
                    <a:pt x="2391791" y="2415745"/>
                  </a:lnTo>
                  <a:lnTo>
                    <a:pt x="2552673" y="2415745"/>
                  </a:lnTo>
                  <a:close/>
                  <a:moveTo>
                    <a:pt x="0" y="1498808"/>
                  </a:moveTo>
                  <a:lnTo>
                    <a:pt x="364178" y="1498808"/>
                  </a:lnTo>
                  <a:lnTo>
                    <a:pt x="968445" y="2415745"/>
                  </a:lnTo>
                  <a:lnTo>
                    <a:pt x="1370067" y="2415745"/>
                  </a:lnTo>
                  <a:lnTo>
                    <a:pt x="1370595" y="2415745"/>
                  </a:lnTo>
                  <a:lnTo>
                    <a:pt x="1464745" y="2415745"/>
                  </a:lnTo>
                  <a:lnTo>
                    <a:pt x="2055653" y="3312368"/>
                  </a:lnTo>
                  <a:lnTo>
                    <a:pt x="1559123" y="3312368"/>
                  </a:lnTo>
                  <a:lnTo>
                    <a:pt x="968309" y="2415827"/>
                  </a:lnTo>
                  <a:lnTo>
                    <a:pt x="671894" y="2415827"/>
                  </a:lnTo>
                  <a:lnTo>
                    <a:pt x="1262729" y="3312368"/>
                  </a:lnTo>
                  <a:lnTo>
                    <a:pt x="629581" y="3312368"/>
                  </a:lnTo>
                  <a:lnTo>
                    <a:pt x="38692" y="2415745"/>
                  </a:lnTo>
                  <a:lnTo>
                    <a:pt x="604268" y="2415745"/>
                  </a:lnTo>
                  <a:close/>
                  <a:moveTo>
                    <a:pt x="2899527" y="0"/>
                  </a:moveTo>
                  <a:lnTo>
                    <a:pt x="3225134" y="0"/>
                  </a:lnTo>
                  <a:lnTo>
                    <a:pt x="3757352" y="0"/>
                  </a:lnTo>
                  <a:lnTo>
                    <a:pt x="4362811" y="918765"/>
                  </a:lnTo>
                  <a:lnTo>
                    <a:pt x="3830593" y="918765"/>
                  </a:lnTo>
                  <a:lnTo>
                    <a:pt x="3829741" y="918765"/>
                  </a:lnTo>
                  <a:lnTo>
                    <a:pt x="3505027" y="918765"/>
                  </a:lnTo>
                  <a:close/>
                  <a:moveTo>
                    <a:pt x="2391791" y="0"/>
                  </a:moveTo>
                  <a:lnTo>
                    <a:pt x="2613220" y="0"/>
                  </a:lnTo>
                  <a:lnTo>
                    <a:pt x="3218720" y="918765"/>
                  </a:lnTo>
                  <a:lnTo>
                    <a:pt x="3092944" y="918765"/>
                  </a:lnTo>
                  <a:lnTo>
                    <a:pt x="4080280" y="2417004"/>
                  </a:lnTo>
                  <a:lnTo>
                    <a:pt x="3665738" y="2417004"/>
                  </a:lnTo>
                  <a:lnTo>
                    <a:pt x="4255777" y="3312368"/>
                  </a:lnTo>
                  <a:lnTo>
                    <a:pt x="3625104" y="3312368"/>
                  </a:lnTo>
                  <a:lnTo>
                    <a:pt x="3034196" y="2415745"/>
                  </a:lnTo>
                  <a:lnTo>
                    <a:pt x="3446385" y="2415745"/>
                  </a:lnTo>
                  <a:lnTo>
                    <a:pt x="2459877" y="918764"/>
                  </a:lnTo>
                  <a:lnTo>
                    <a:pt x="2997291" y="918764"/>
                  </a:lnTo>
                  <a:close/>
                  <a:moveTo>
                    <a:pt x="982383" y="0"/>
                  </a:moveTo>
                  <a:lnTo>
                    <a:pt x="1370067" y="0"/>
                  </a:lnTo>
                  <a:lnTo>
                    <a:pt x="1464745" y="0"/>
                  </a:lnTo>
                  <a:lnTo>
                    <a:pt x="2070244" y="918765"/>
                  </a:lnTo>
                  <a:lnTo>
                    <a:pt x="1976094" y="918765"/>
                  </a:lnTo>
                  <a:lnTo>
                    <a:pt x="1975567" y="918765"/>
                  </a:lnTo>
                  <a:lnTo>
                    <a:pt x="1587882" y="918765"/>
                  </a:lnTo>
                  <a:close/>
                  <a:moveTo>
                    <a:pt x="38692" y="0"/>
                  </a:moveTo>
                  <a:lnTo>
                    <a:pt x="671840" y="0"/>
                  </a:lnTo>
                  <a:lnTo>
                    <a:pt x="1659338" y="1498443"/>
                  </a:lnTo>
                  <a:lnTo>
                    <a:pt x="1247864" y="1498443"/>
                  </a:lnTo>
                  <a:lnTo>
                    <a:pt x="1852225" y="2415461"/>
                  </a:lnTo>
                  <a:lnTo>
                    <a:pt x="1464745" y="2415461"/>
                  </a:lnTo>
                  <a:lnTo>
                    <a:pt x="860382" y="1498442"/>
                  </a:lnTo>
                  <a:lnTo>
                    <a:pt x="1026190" y="1498442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696FEE-B038-6C8B-1355-A0B9FCF0E4A9}"/>
                </a:ext>
              </a:extLst>
            </p:cNvPr>
            <p:cNvSpPr/>
            <p:nvPr userDrawn="1"/>
          </p:nvSpPr>
          <p:spPr>
            <a:xfrm>
              <a:off x="6530269" y="5579652"/>
              <a:ext cx="6061526" cy="1271091"/>
            </a:xfrm>
            <a:custGeom>
              <a:avLst/>
              <a:gdLst>
                <a:gd name="connsiteX0" fmla="*/ 4018834 w 6061526"/>
                <a:gd name="connsiteY0" fmla="*/ 0 h 1271091"/>
                <a:gd name="connsiteX1" fmla="*/ 4476239 w 6061526"/>
                <a:gd name="connsiteY1" fmla="*/ 0 h 1271091"/>
                <a:gd name="connsiteX2" fmla="*/ 5223886 w 6061526"/>
                <a:gd name="connsiteY2" fmla="*/ 0 h 1271091"/>
                <a:gd name="connsiteX3" fmla="*/ 6061526 w 6061526"/>
                <a:gd name="connsiteY3" fmla="*/ 1271091 h 1271091"/>
                <a:gd name="connsiteX4" fmla="*/ 4856530 w 6061526"/>
                <a:gd name="connsiteY4" fmla="*/ 1271091 h 1271091"/>
                <a:gd name="connsiteX5" fmla="*/ 3305578 w 6061526"/>
                <a:gd name="connsiteY5" fmla="*/ 0 h 1271091"/>
                <a:gd name="connsiteX6" fmla="*/ 3616636 w 6061526"/>
                <a:gd name="connsiteY6" fmla="*/ 0 h 1271091"/>
                <a:gd name="connsiteX7" fmla="*/ 4454332 w 6061526"/>
                <a:gd name="connsiteY7" fmla="*/ 1271091 h 1271091"/>
                <a:gd name="connsiteX8" fmla="*/ 4143275 w 6061526"/>
                <a:gd name="connsiteY8" fmla="*/ 1271091 h 1271091"/>
                <a:gd name="connsiteX9" fmla="*/ 1325675 w 6061526"/>
                <a:gd name="connsiteY9" fmla="*/ 0 h 1271091"/>
                <a:gd name="connsiteX10" fmla="*/ 1870285 w 6061526"/>
                <a:gd name="connsiteY10" fmla="*/ 0 h 1271091"/>
                <a:gd name="connsiteX11" fmla="*/ 2003286 w 6061526"/>
                <a:gd name="connsiteY11" fmla="*/ 0 h 1271091"/>
                <a:gd name="connsiteX12" fmla="*/ 2840980 w 6061526"/>
                <a:gd name="connsiteY12" fmla="*/ 1271091 h 1271091"/>
                <a:gd name="connsiteX13" fmla="*/ 2163370 w 6061526"/>
                <a:gd name="connsiteY13" fmla="*/ 1271091 h 1271091"/>
                <a:gd name="connsiteX14" fmla="*/ 0 w 6061526"/>
                <a:gd name="connsiteY14" fmla="*/ 0 h 1271091"/>
                <a:gd name="connsiteX15" fmla="*/ 889431 w 6061526"/>
                <a:gd name="connsiteY15" fmla="*/ 0 h 1271091"/>
                <a:gd name="connsiteX16" fmla="*/ 1727101 w 6061526"/>
                <a:gd name="connsiteY16" fmla="*/ 1271091 h 1271091"/>
                <a:gd name="connsiteX17" fmla="*/ 837670 w 6061526"/>
                <a:gd name="connsiteY17" fmla="*/ 1271091 h 127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61526" h="1271091">
                  <a:moveTo>
                    <a:pt x="4018834" y="0"/>
                  </a:moveTo>
                  <a:lnTo>
                    <a:pt x="4476239" y="0"/>
                  </a:lnTo>
                  <a:lnTo>
                    <a:pt x="5223886" y="0"/>
                  </a:lnTo>
                  <a:lnTo>
                    <a:pt x="6061526" y="1271091"/>
                  </a:lnTo>
                  <a:lnTo>
                    <a:pt x="4856530" y="1271091"/>
                  </a:lnTo>
                  <a:close/>
                  <a:moveTo>
                    <a:pt x="3305578" y="0"/>
                  </a:moveTo>
                  <a:lnTo>
                    <a:pt x="3616636" y="0"/>
                  </a:lnTo>
                  <a:lnTo>
                    <a:pt x="4454332" y="1271091"/>
                  </a:lnTo>
                  <a:lnTo>
                    <a:pt x="4143275" y="1271091"/>
                  </a:lnTo>
                  <a:close/>
                  <a:moveTo>
                    <a:pt x="1325675" y="0"/>
                  </a:moveTo>
                  <a:lnTo>
                    <a:pt x="1870285" y="0"/>
                  </a:lnTo>
                  <a:lnTo>
                    <a:pt x="2003286" y="0"/>
                  </a:lnTo>
                  <a:lnTo>
                    <a:pt x="2840980" y="1271091"/>
                  </a:lnTo>
                  <a:lnTo>
                    <a:pt x="2163370" y="1271091"/>
                  </a:lnTo>
                  <a:close/>
                  <a:moveTo>
                    <a:pt x="0" y="0"/>
                  </a:moveTo>
                  <a:lnTo>
                    <a:pt x="889431" y="0"/>
                  </a:lnTo>
                  <a:lnTo>
                    <a:pt x="1727101" y="1271091"/>
                  </a:lnTo>
                  <a:lnTo>
                    <a:pt x="837670" y="1271091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18BA3C8-C7AC-075A-A078-F7BA80C5BFE6}"/>
                </a:ext>
              </a:extLst>
            </p:cNvPr>
            <p:cNvSpPr/>
            <p:nvPr userDrawn="1"/>
          </p:nvSpPr>
          <p:spPr>
            <a:xfrm>
              <a:off x="401571" y="0"/>
              <a:ext cx="5839503" cy="934191"/>
            </a:xfrm>
            <a:custGeom>
              <a:avLst/>
              <a:gdLst>
                <a:gd name="connsiteX0" fmla="*/ 4018841 w 5839503"/>
                <a:gd name="connsiteY0" fmla="*/ 0 h 934191"/>
                <a:gd name="connsiteX1" fmla="*/ 5223878 w 5839503"/>
                <a:gd name="connsiteY1" fmla="*/ 0 h 934191"/>
                <a:gd name="connsiteX2" fmla="*/ 5839503 w 5839503"/>
                <a:gd name="connsiteY2" fmla="*/ 934191 h 934191"/>
                <a:gd name="connsiteX3" fmla="*/ 4634507 w 5839503"/>
                <a:gd name="connsiteY3" fmla="*/ 934191 h 934191"/>
                <a:gd name="connsiteX4" fmla="*/ 3305585 w 5839503"/>
                <a:gd name="connsiteY4" fmla="*/ 0 h 934191"/>
                <a:gd name="connsiteX5" fmla="*/ 3616643 w 5839503"/>
                <a:gd name="connsiteY5" fmla="*/ 0 h 934191"/>
                <a:gd name="connsiteX6" fmla="*/ 4232309 w 5839503"/>
                <a:gd name="connsiteY6" fmla="*/ 934191 h 934191"/>
                <a:gd name="connsiteX7" fmla="*/ 3921252 w 5839503"/>
                <a:gd name="connsiteY7" fmla="*/ 934191 h 934191"/>
                <a:gd name="connsiteX8" fmla="*/ 1325682 w 5839503"/>
                <a:gd name="connsiteY8" fmla="*/ 0 h 934191"/>
                <a:gd name="connsiteX9" fmla="*/ 2003292 w 5839503"/>
                <a:gd name="connsiteY9" fmla="*/ 0 h 934191"/>
                <a:gd name="connsiteX10" fmla="*/ 2618957 w 5839503"/>
                <a:gd name="connsiteY10" fmla="*/ 934191 h 934191"/>
                <a:gd name="connsiteX11" fmla="*/ 1941347 w 5839503"/>
                <a:gd name="connsiteY11" fmla="*/ 934191 h 934191"/>
                <a:gd name="connsiteX12" fmla="*/ 0 w 5839503"/>
                <a:gd name="connsiteY12" fmla="*/ 0 h 934191"/>
                <a:gd name="connsiteX13" fmla="*/ 889431 w 5839503"/>
                <a:gd name="connsiteY13" fmla="*/ 0 h 934191"/>
                <a:gd name="connsiteX14" fmla="*/ 1505078 w 5839503"/>
                <a:gd name="connsiteY14" fmla="*/ 934191 h 934191"/>
                <a:gd name="connsiteX15" fmla="*/ 615647 w 5839503"/>
                <a:gd name="connsiteY15" fmla="*/ 934191 h 9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9503" h="934191">
                  <a:moveTo>
                    <a:pt x="4018841" y="0"/>
                  </a:moveTo>
                  <a:lnTo>
                    <a:pt x="5223878" y="0"/>
                  </a:lnTo>
                  <a:lnTo>
                    <a:pt x="5839503" y="934191"/>
                  </a:lnTo>
                  <a:lnTo>
                    <a:pt x="4634507" y="934191"/>
                  </a:lnTo>
                  <a:close/>
                  <a:moveTo>
                    <a:pt x="3305585" y="0"/>
                  </a:moveTo>
                  <a:lnTo>
                    <a:pt x="3616643" y="0"/>
                  </a:lnTo>
                  <a:lnTo>
                    <a:pt x="4232309" y="934191"/>
                  </a:lnTo>
                  <a:lnTo>
                    <a:pt x="3921252" y="934191"/>
                  </a:lnTo>
                  <a:close/>
                  <a:moveTo>
                    <a:pt x="1325682" y="0"/>
                  </a:moveTo>
                  <a:lnTo>
                    <a:pt x="2003292" y="0"/>
                  </a:lnTo>
                  <a:lnTo>
                    <a:pt x="2618957" y="934191"/>
                  </a:lnTo>
                  <a:lnTo>
                    <a:pt x="1941347" y="934191"/>
                  </a:lnTo>
                  <a:close/>
                  <a:moveTo>
                    <a:pt x="0" y="0"/>
                  </a:moveTo>
                  <a:lnTo>
                    <a:pt x="889431" y="0"/>
                  </a:lnTo>
                  <a:lnTo>
                    <a:pt x="1505078" y="934191"/>
                  </a:lnTo>
                  <a:lnTo>
                    <a:pt x="615647" y="934191"/>
                  </a:lnTo>
                  <a:close/>
                </a:path>
              </a:pathLst>
            </a:custGeom>
            <a:solidFill>
              <a:schemeClr val="bg2">
                <a:lumMod val="95000"/>
                <a:alpha val="50000"/>
              </a:schemeClr>
            </a:solidFill>
            <a:ln w="406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GB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13799529-A492-E78A-1C28-1DEC5D4C7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17501"/>
            <a:ext cx="9812338" cy="67151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18FD44-0354-43F1-80E2-6C10B8382809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6E8F59D-349A-D35B-D53D-8163237E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 Photo (Training) - Shar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826BFFA-207A-4E57-4380-4818F4A96518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6A36EA1-8113-9F24-2B5A-B91F0AF8C8D9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3B2798C-8DEE-0564-0F29-DFC8EB4E1EA6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1844824"/>
            <a:ext cx="2395538" cy="2135038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5350F5-0545-B06B-9260-45983D6618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09899" y="1161675"/>
            <a:ext cx="5199559" cy="2786976"/>
          </a:xfrm>
          <a:custGeom>
            <a:avLst/>
            <a:gdLst>
              <a:gd name="connsiteX0" fmla="*/ 0 w 5468889"/>
              <a:gd name="connsiteY0" fmla="*/ 0 h 2931337"/>
              <a:gd name="connsiteX1" fmla="*/ 3537119 w 5468889"/>
              <a:gd name="connsiteY1" fmla="*/ 0 h 2931337"/>
              <a:gd name="connsiteX2" fmla="*/ 5468889 w 5468889"/>
              <a:gd name="connsiteY2" fmla="*/ 2931337 h 2931337"/>
              <a:gd name="connsiteX3" fmla="*/ 1931823 w 5468889"/>
              <a:gd name="connsiteY3" fmla="*/ 2931337 h 293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889" h="2931337">
                <a:moveTo>
                  <a:pt x="0" y="0"/>
                </a:moveTo>
                <a:lnTo>
                  <a:pt x="3537119" y="0"/>
                </a:lnTo>
                <a:lnTo>
                  <a:pt x="5468889" y="2931337"/>
                </a:lnTo>
                <a:lnTo>
                  <a:pt x="1931823" y="29313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02EC58-8E07-21E9-6DB2-2B81C5F2D8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29193" y="180990"/>
            <a:ext cx="5199559" cy="2786976"/>
          </a:xfrm>
          <a:custGeom>
            <a:avLst/>
            <a:gdLst>
              <a:gd name="connsiteX0" fmla="*/ 0 w 5468889"/>
              <a:gd name="connsiteY0" fmla="*/ 0 h 2931337"/>
              <a:gd name="connsiteX1" fmla="*/ 3537119 w 5468889"/>
              <a:gd name="connsiteY1" fmla="*/ 0 h 2931337"/>
              <a:gd name="connsiteX2" fmla="*/ 5468889 w 5468889"/>
              <a:gd name="connsiteY2" fmla="*/ 2931337 h 2931337"/>
              <a:gd name="connsiteX3" fmla="*/ 1931823 w 5468889"/>
              <a:gd name="connsiteY3" fmla="*/ 2931337 h 293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889" h="2931337">
                <a:moveTo>
                  <a:pt x="0" y="0"/>
                </a:moveTo>
                <a:lnTo>
                  <a:pt x="3537119" y="0"/>
                </a:lnTo>
                <a:lnTo>
                  <a:pt x="5468889" y="2931337"/>
                </a:lnTo>
                <a:lnTo>
                  <a:pt x="1931823" y="29313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A676F6-AC05-1AC8-6AB0-03897F0608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48204" y="3299514"/>
            <a:ext cx="5199559" cy="2786976"/>
          </a:xfrm>
          <a:custGeom>
            <a:avLst/>
            <a:gdLst>
              <a:gd name="connsiteX0" fmla="*/ 0 w 5468889"/>
              <a:gd name="connsiteY0" fmla="*/ 0 h 2931337"/>
              <a:gd name="connsiteX1" fmla="*/ 3537119 w 5468889"/>
              <a:gd name="connsiteY1" fmla="*/ 0 h 2931337"/>
              <a:gd name="connsiteX2" fmla="*/ 5468889 w 5468889"/>
              <a:gd name="connsiteY2" fmla="*/ 2931337 h 2931337"/>
              <a:gd name="connsiteX3" fmla="*/ 1931823 w 5468889"/>
              <a:gd name="connsiteY3" fmla="*/ 2931337 h 293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889" h="2931337">
                <a:moveTo>
                  <a:pt x="0" y="0"/>
                </a:moveTo>
                <a:lnTo>
                  <a:pt x="3537119" y="0"/>
                </a:lnTo>
                <a:lnTo>
                  <a:pt x="5468889" y="2931337"/>
                </a:lnTo>
                <a:lnTo>
                  <a:pt x="1931823" y="29313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E8F435-6E58-E7DF-E4A7-E61715E629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4056063"/>
            <a:ext cx="3632200" cy="2036762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4CD232B-68F6-979F-991F-63C0B69F8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9A3AE8-84D7-4173-4EB1-03F65773A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F31FC8-8BA5-4F7A-AAA1-F6728E579A4C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5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 Photo (Training) - 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82907C-CCB3-28A9-0285-4630CE769BCE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56CF72C-1F66-6474-73E6-8A6580CCA993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4FF376-9E1A-A508-0F52-BC4C83E43AEB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FBEEF6-EDB3-43D6-048C-BBC5A9E76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1844824"/>
            <a:ext cx="2395538" cy="2135038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E8F435-6E58-E7DF-E4A7-E61715E629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4056063"/>
            <a:ext cx="3632200" cy="2036762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Add page text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4BADD3-9730-CE05-DD81-88D1A21E3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133350"/>
            <a:ext cx="980778" cy="48834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ED4999-6A72-8121-D63B-CA3A180AD6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7400" y="320675"/>
            <a:ext cx="2987675" cy="298767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88ED56F-6B50-8FAF-C5A7-3F80D6DEC1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88857" y="3035165"/>
            <a:ext cx="2987675" cy="298767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822600-2801-7D8B-BE70-C1B3A566134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85376" y="0"/>
            <a:ext cx="5506624" cy="3652326"/>
          </a:xfrm>
          <a:custGeom>
            <a:avLst/>
            <a:gdLst>
              <a:gd name="connsiteX0" fmla="*/ 123717 w 5506624"/>
              <a:gd name="connsiteY0" fmla="*/ 0 h 3652326"/>
              <a:gd name="connsiteX1" fmla="*/ 5506624 w 5506624"/>
              <a:gd name="connsiteY1" fmla="*/ 0 h 3652326"/>
              <a:gd name="connsiteX2" fmla="*/ 5506624 w 5506624"/>
              <a:gd name="connsiteY2" fmla="*/ 1712328 h 3652326"/>
              <a:gd name="connsiteX3" fmla="*/ 5428084 w 5506624"/>
              <a:gd name="connsiteY3" fmla="*/ 1926916 h 3652326"/>
              <a:gd name="connsiteX4" fmla="*/ 2825045 w 5506624"/>
              <a:gd name="connsiteY4" fmla="*/ 3652326 h 3652326"/>
              <a:gd name="connsiteX5" fmla="*/ 0 w 5506624"/>
              <a:gd name="connsiteY5" fmla="*/ 827281 h 3652326"/>
              <a:gd name="connsiteX6" fmla="*/ 57395 w 5506624"/>
              <a:gd name="connsiteY6" fmla="*/ 257936 h 365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6624" h="3652326">
                <a:moveTo>
                  <a:pt x="123717" y="0"/>
                </a:moveTo>
                <a:lnTo>
                  <a:pt x="5506624" y="0"/>
                </a:lnTo>
                <a:lnTo>
                  <a:pt x="5506624" y="1712328"/>
                </a:lnTo>
                <a:lnTo>
                  <a:pt x="5428084" y="1926916"/>
                </a:lnTo>
                <a:cubicBezTo>
                  <a:pt x="4999219" y="2940867"/>
                  <a:pt x="3995217" y="3652326"/>
                  <a:pt x="2825045" y="3652326"/>
                </a:cubicBezTo>
                <a:cubicBezTo>
                  <a:pt x="1264816" y="3652326"/>
                  <a:pt x="0" y="2387510"/>
                  <a:pt x="0" y="827281"/>
                </a:cubicBezTo>
                <a:cubicBezTo>
                  <a:pt x="0" y="632252"/>
                  <a:pt x="19763" y="441840"/>
                  <a:pt x="57395" y="25793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0" bIns="0" anchor="ctr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5307FA3-175F-A87D-7FBC-8EB0E542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42BF79-809E-3EF4-6D67-6DB456D76E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5D29EC-850A-4C12-9468-371922830D1F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, Caption &amp; Icon (Trainin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9D5CCEEF-C549-A9FC-D182-AF58CD61AE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2051869 w 12192000"/>
              <a:gd name="connsiteY0" fmla="*/ 3429000 h 6858000"/>
              <a:gd name="connsiteX1" fmla="*/ 812720 w 12192000"/>
              <a:gd name="connsiteY1" fmla="*/ 4671915 h 6858000"/>
              <a:gd name="connsiteX2" fmla="*/ 2051869 w 12192000"/>
              <a:gd name="connsiteY2" fmla="*/ 5914830 h 6858000"/>
              <a:gd name="connsiteX3" fmla="*/ 3291018 w 12192000"/>
              <a:gd name="connsiteY3" fmla="*/ 4671915 h 6858000"/>
              <a:gd name="connsiteX4" fmla="*/ 2051869 w 12192000"/>
              <a:gd name="connsiteY4" fmla="*/ 3429000 h 6858000"/>
              <a:gd name="connsiteX5" fmla="*/ 11859984 w 12192000"/>
              <a:gd name="connsiteY5" fmla="*/ 565438 h 6858000"/>
              <a:gd name="connsiteX6" fmla="*/ 11859984 w 12192000"/>
              <a:gd name="connsiteY6" fmla="*/ 579255 h 6858000"/>
              <a:gd name="connsiteX7" fmla="*/ 11873870 w 12192000"/>
              <a:gd name="connsiteY7" fmla="*/ 579255 h 6858000"/>
              <a:gd name="connsiteX8" fmla="*/ 11873870 w 12192000"/>
              <a:gd name="connsiteY8" fmla="*/ 565438 h 6858000"/>
              <a:gd name="connsiteX9" fmla="*/ 12007174 w 12192000"/>
              <a:gd name="connsiteY9" fmla="*/ 538632 h 6858000"/>
              <a:gd name="connsiteX10" fmla="*/ 12007341 w 12192000"/>
              <a:gd name="connsiteY10" fmla="*/ 568948 h 6858000"/>
              <a:gd name="connsiteX11" fmla="*/ 12007174 w 12192000"/>
              <a:gd name="connsiteY11" fmla="*/ 538632 h 6858000"/>
              <a:gd name="connsiteX12" fmla="*/ 11911389 w 12192000"/>
              <a:gd name="connsiteY12" fmla="*/ 537969 h 6858000"/>
              <a:gd name="connsiteX13" fmla="*/ 11911389 w 12192000"/>
              <a:gd name="connsiteY13" fmla="*/ 570771 h 6858000"/>
              <a:gd name="connsiteX14" fmla="*/ 11911389 w 12192000"/>
              <a:gd name="connsiteY14" fmla="*/ 537969 h 6858000"/>
              <a:gd name="connsiteX15" fmla="*/ 11911362 w 12192000"/>
              <a:gd name="connsiteY15" fmla="*/ 526757 h 6858000"/>
              <a:gd name="connsiteX16" fmla="*/ 11885006 w 12192000"/>
              <a:gd name="connsiteY16" fmla="*/ 554384 h 6858000"/>
              <a:gd name="connsiteX17" fmla="*/ 11937718 w 12192000"/>
              <a:gd name="connsiteY17" fmla="*/ 554384 h 6858000"/>
              <a:gd name="connsiteX18" fmla="*/ 11911362 w 12192000"/>
              <a:gd name="connsiteY18" fmla="*/ 526757 h 6858000"/>
              <a:gd name="connsiteX19" fmla="*/ 12003952 w 12192000"/>
              <a:gd name="connsiteY19" fmla="*/ 526749 h 6858000"/>
              <a:gd name="connsiteX20" fmla="*/ 11988150 w 12192000"/>
              <a:gd name="connsiteY20" fmla="*/ 573148 h 6858000"/>
              <a:gd name="connsiteX21" fmla="*/ 12018339 w 12192000"/>
              <a:gd name="connsiteY21" fmla="*/ 572181 h 6858000"/>
              <a:gd name="connsiteX22" fmla="*/ 12016756 w 12192000"/>
              <a:gd name="connsiteY22" fmla="*/ 586026 h 6858000"/>
              <a:gd name="connsiteX23" fmla="*/ 11998149 w 12192000"/>
              <a:gd name="connsiteY23" fmla="*/ 585639 h 6858000"/>
              <a:gd name="connsiteX24" fmla="*/ 11983541 w 12192000"/>
              <a:gd name="connsiteY24" fmla="*/ 585639 h 6858000"/>
              <a:gd name="connsiteX25" fmla="*/ 12028503 w 12192000"/>
              <a:gd name="connsiteY25" fmla="*/ 592437 h 6858000"/>
              <a:gd name="connsiteX26" fmla="*/ 12031864 w 12192000"/>
              <a:gd name="connsiteY26" fmla="*/ 528048 h 6858000"/>
              <a:gd name="connsiteX27" fmla="*/ 12018505 w 12192000"/>
              <a:gd name="connsiteY27" fmla="*/ 528048 h 6858000"/>
              <a:gd name="connsiteX28" fmla="*/ 12018505 w 12192000"/>
              <a:gd name="connsiteY28" fmla="*/ 535509 h 6858000"/>
              <a:gd name="connsiteX29" fmla="*/ 12003952 w 12192000"/>
              <a:gd name="connsiteY29" fmla="*/ 526749 h 6858000"/>
              <a:gd name="connsiteX30" fmla="*/ 11975460 w 12192000"/>
              <a:gd name="connsiteY30" fmla="*/ 526749 h 6858000"/>
              <a:gd name="connsiteX31" fmla="*/ 11975431 w 12192000"/>
              <a:gd name="connsiteY31" fmla="*/ 526777 h 6858000"/>
              <a:gd name="connsiteX32" fmla="*/ 11959241 w 12192000"/>
              <a:gd name="connsiteY32" fmla="*/ 536918 h 6858000"/>
              <a:gd name="connsiteX33" fmla="*/ 11959241 w 12192000"/>
              <a:gd name="connsiteY33" fmla="*/ 527992 h 6858000"/>
              <a:gd name="connsiteX34" fmla="*/ 11946077 w 12192000"/>
              <a:gd name="connsiteY34" fmla="*/ 527992 h 6858000"/>
              <a:gd name="connsiteX35" fmla="*/ 11946077 w 12192000"/>
              <a:gd name="connsiteY35" fmla="*/ 579255 h 6858000"/>
              <a:gd name="connsiteX36" fmla="*/ 11959880 w 12192000"/>
              <a:gd name="connsiteY36" fmla="*/ 579255 h 6858000"/>
              <a:gd name="connsiteX37" fmla="*/ 11976626 w 12192000"/>
              <a:gd name="connsiteY37" fmla="*/ 540483 h 6858000"/>
              <a:gd name="connsiteX38" fmla="*/ 11976626 w 12192000"/>
              <a:gd name="connsiteY38" fmla="*/ 526860 h 6858000"/>
              <a:gd name="connsiteX39" fmla="*/ 11975460 w 12192000"/>
              <a:gd name="connsiteY39" fmla="*/ 526749 h 6858000"/>
              <a:gd name="connsiteX40" fmla="*/ 11859984 w 12192000"/>
              <a:gd name="connsiteY40" fmla="*/ 396865 h 6858000"/>
              <a:gd name="connsiteX41" fmla="*/ 11859984 w 12192000"/>
              <a:gd name="connsiteY41" fmla="*/ 471479 h 6858000"/>
              <a:gd name="connsiteX42" fmla="*/ 11979402 w 12192000"/>
              <a:gd name="connsiteY42" fmla="*/ 471479 h 6858000"/>
              <a:gd name="connsiteX43" fmla="*/ 11979402 w 12192000"/>
              <a:gd name="connsiteY43" fmla="*/ 396865 h 6858000"/>
              <a:gd name="connsiteX44" fmla="*/ 11520254 w 12192000"/>
              <a:gd name="connsiteY44" fmla="*/ 383048 h 6858000"/>
              <a:gd name="connsiteX45" fmla="*/ 11382312 w 12192000"/>
              <a:gd name="connsiteY45" fmla="*/ 593073 h 6858000"/>
              <a:gd name="connsiteX46" fmla="*/ 11469154 w 12192000"/>
              <a:gd name="connsiteY46" fmla="*/ 593073 h 6858000"/>
              <a:gd name="connsiteX47" fmla="*/ 11562828 w 12192000"/>
              <a:gd name="connsiteY47" fmla="*/ 445834 h 6858000"/>
              <a:gd name="connsiteX48" fmla="*/ 11324796 w 12192000"/>
              <a:gd name="connsiteY48" fmla="*/ 272537 h 6858000"/>
              <a:gd name="connsiteX49" fmla="*/ 11324796 w 12192000"/>
              <a:gd name="connsiteY49" fmla="*/ 341568 h 6858000"/>
              <a:gd name="connsiteX50" fmla="*/ 11374786 w 12192000"/>
              <a:gd name="connsiteY50" fmla="*/ 341568 h 6858000"/>
              <a:gd name="connsiteX51" fmla="*/ 11400613 w 12192000"/>
              <a:gd name="connsiteY51" fmla="*/ 373597 h 6858000"/>
              <a:gd name="connsiteX52" fmla="*/ 11323991 w 12192000"/>
              <a:gd name="connsiteY52" fmla="*/ 398026 h 6858000"/>
              <a:gd name="connsiteX53" fmla="*/ 11323991 w 12192000"/>
              <a:gd name="connsiteY53" fmla="*/ 462830 h 6858000"/>
              <a:gd name="connsiteX54" fmla="*/ 11490176 w 12192000"/>
              <a:gd name="connsiteY54" fmla="*/ 379483 h 6858000"/>
              <a:gd name="connsiteX55" fmla="*/ 11411777 w 12192000"/>
              <a:gd name="connsiteY55" fmla="*/ 272537 h 6858000"/>
              <a:gd name="connsiteX56" fmla="*/ 11862762 w 12192000"/>
              <a:gd name="connsiteY56" fmla="*/ 272509 h 6858000"/>
              <a:gd name="connsiteX57" fmla="*/ 11862762 w 12192000"/>
              <a:gd name="connsiteY57" fmla="*/ 344360 h 6858000"/>
              <a:gd name="connsiteX58" fmla="*/ 11979403 w 12192000"/>
              <a:gd name="connsiteY58" fmla="*/ 344360 h 6858000"/>
              <a:gd name="connsiteX59" fmla="*/ 11979403 w 12192000"/>
              <a:gd name="connsiteY59" fmla="*/ 272509 h 6858000"/>
              <a:gd name="connsiteX60" fmla="*/ 11771115 w 12192000"/>
              <a:gd name="connsiteY60" fmla="*/ 272509 h 6858000"/>
              <a:gd name="connsiteX61" fmla="*/ 11771115 w 12192000"/>
              <a:gd name="connsiteY61" fmla="*/ 593073 h 6858000"/>
              <a:gd name="connsiteX62" fmla="*/ 11774475 w 12192000"/>
              <a:gd name="connsiteY62" fmla="*/ 593073 h 6858000"/>
              <a:gd name="connsiteX63" fmla="*/ 11843321 w 12192000"/>
              <a:gd name="connsiteY63" fmla="*/ 593073 h 6858000"/>
              <a:gd name="connsiteX64" fmla="*/ 11843321 w 12192000"/>
              <a:gd name="connsiteY64" fmla="*/ 272509 h 6858000"/>
              <a:gd name="connsiteX65" fmla="*/ 11235122 w 12192000"/>
              <a:gd name="connsiteY65" fmla="*/ 272509 h 6858000"/>
              <a:gd name="connsiteX66" fmla="*/ 11235122 w 12192000"/>
              <a:gd name="connsiteY66" fmla="*/ 593073 h 6858000"/>
              <a:gd name="connsiteX67" fmla="*/ 11310106 w 12192000"/>
              <a:gd name="connsiteY67" fmla="*/ 593073 h 6858000"/>
              <a:gd name="connsiteX68" fmla="*/ 11310106 w 12192000"/>
              <a:gd name="connsiteY68" fmla="*/ 272509 h 6858000"/>
              <a:gd name="connsiteX69" fmla="*/ 11107372 w 12192000"/>
              <a:gd name="connsiteY69" fmla="*/ 272509 h 6858000"/>
              <a:gd name="connsiteX70" fmla="*/ 11107372 w 12192000"/>
              <a:gd name="connsiteY70" fmla="*/ 593073 h 6858000"/>
              <a:gd name="connsiteX71" fmla="*/ 11185133 w 12192000"/>
              <a:gd name="connsiteY71" fmla="*/ 593073 h 6858000"/>
              <a:gd name="connsiteX72" fmla="*/ 11185133 w 12192000"/>
              <a:gd name="connsiteY72" fmla="*/ 272509 h 6858000"/>
              <a:gd name="connsiteX73" fmla="*/ 11085266 w 12192000"/>
              <a:gd name="connsiteY73" fmla="*/ 242221 h 6858000"/>
              <a:gd name="connsiteX74" fmla="*/ 11446126 w 12192000"/>
              <a:gd name="connsiteY74" fmla="*/ 242221 h 6858000"/>
              <a:gd name="connsiteX75" fmla="*/ 11596737 w 12192000"/>
              <a:gd name="connsiteY75" fmla="*/ 468716 h 6858000"/>
              <a:gd name="connsiteX76" fmla="*/ 11571881 w 12192000"/>
              <a:gd name="connsiteY76" fmla="*/ 468716 h 6858000"/>
              <a:gd name="connsiteX77" fmla="*/ 11523004 w 12192000"/>
              <a:gd name="connsiteY77" fmla="*/ 546813 h 6858000"/>
              <a:gd name="connsiteX78" fmla="*/ 11647309 w 12192000"/>
              <a:gd name="connsiteY78" fmla="*/ 546813 h 6858000"/>
              <a:gd name="connsiteX79" fmla="*/ 11680691 w 12192000"/>
              <a:gd name="connsiteY79" fmla="*/ 593073 h 6858000"/>
              <a:gd name="connsiteX80" fmla="*/ 11765561 w 12192000"/>
              <a:gd name="connsiteY80" fmla="*/ 593073 h 6858000"/>
              <a:gd name="connsiteX81" fmla="*/ 11533510 w 12192000"/>
              <a:gd name="connsiteY81" fmla="*/ 242221 h 6858000"/>
              <a:gd name="connsiteX82" fmla="*/ 12057053 w 12192000"/>
              <a:gd name="connsiteY82" fmla="*/ 242221 h 6858000"/>
              <a:gd name="connsiteX83" fmla="*/ 12057053 w 12192000"/>
              <a:gd name="connsiteY83" fmla="*/ 617834 h 6858000"/>
              <a:gd name="connsiteX84" fmla="*/ 11085266 w 12192000"/>
              <a:gd name="connsiteY84" fmla="*/ 617834 h 6858000"/>
              <a:gd name="connsiteX85" fmla="*/ 11462155 w 12192000"/>
              <a:gd name="connsiteY85" fmla="*/ 134335 h 6858000"/>
              <a:gd name="connsiteX86" fmla="*/ 11418415 w 12192000"/>
              <a:gd name="connsiteY86" fmla="*/ 200548 h 6858000"/>
              <a:gd name="connsiteX87" fmla="*/ 11444215 w 12192000"/>
              <a:gd name="connsiteY87" fmla="*/ 239347 h 6858000"/>
              <a:gd name="connsiteX88" fmla="*/ 11082378 w 12192000"/>
              <a:gd name="connsiteY88" fmla="*/ 239347 h 6858000"/>
              <a:gd name="connsiteX89" fmla="*/ 11082378 w 12192000"/>
              <a:gd name="connsiteY89" fmla="*/ 620708 h 6858000"/>
              <a:gd name="connsiteX90" fmla="*/ 12059941 w 12192000"/>
              <a:gd name="connsiteY90" fmla="*/ 620708 h 6858000"/>
              <a:gd name="connsiteX91" fmla="*/ 12059941 w 12192000"/>
              <a:gd name="connsiteY91" fmla="*/ 239347 h 6858000"/>
              <a:gd name="connsiteX92" fmla="*/ 11531609 w 12192000"/>
              <a:gd name="connsiteY92" fmla="*/ 239347 h 6858000"/>
              <a:gd name="connsiteX93" fmla="*/ 0 w 12192000"/>
              <a:gd name="connsiteY93" fmla="*/ 0 h 6858000"/>
              <a:gd name="connsiteX94" fmla="*/ 12192000 w 12192000"/>
              <a:gd name="connsiteY94" fmla="*/ 0 h 6858000"/>
              <a:gd name="connsiteX95" fmla="*/ 12192000 w 12192000"/>
              <a:gd name="connsiteY95" fmla="*/ 3699807 h 6858000"/>
              <a:gd name="connsiteX96" fmla="*/ 2825075 w 12192000"/>
              <a:gd name="connsiteY96" fmla="*/ 3699807 h 6858000"/>
              <a:gd name="connsiteX97" fmla="*/ 2842479 w 12192000"/>
              <a:gd name="connsiteY97" fmla="*/ 3712822 h 6858000"/>
              <a:gd name="connsiteX98" fmla="*/ 3294784 w 12192000"/>
              <a:gd name="connsiteY98" fmla="*/ 4671915 h 6858000"/>
              <a:gd name="connsiteX99" fmla="*/ 2842479 w 12192000"/>
              <a:gd name="connsiteY99" fmla="*/ 5631009 h 6858000"/>
              <a:gd name="connsiteX100" fmla="*/ 2825075 w 12192000"/>
              <a:gd name="connsiteY100" fmla="*/ 5644023 h 6858000"/>
              <a:gd name="connsiteX101" fmla="*/ 12192000 w 12192000"/>
              <a:gd name="connsiteY101" fmla="*/ 5644023 h 6858000"/>
              <a:gd name="connsiteX102" fmla="*/ 12192000 w 12192000"/>
              <a:gd name="connsiteY102" fmla="*/ 5886450 h 6858000"/>
              <a:gd name="connsiteX103" fmla="*/ 12192000 w 12192000"/>
              <a:gd name="connsiteY103" fmla="*/ 5949280 h 6858000"/>
              <a:gd name="connsiteX104" fmla="*/ 12192000 w 12192000"/>
              <a:gd name="connsiteY104" fmla="*/ 6028545 h 6858000"/>
              <a:gd name="connsiteX105" fmla="*/ 12192000 w 12192000"/>
              <a:gd name="connsiteY105" fmla="*/ 6093297 h 6858000"/>
              <a:gd name="connsiteX106" fmla="*/ 12192000 w 12192000"/>
              <a:gd name="connsiteY106" fmla="*/ 6858000 h 6858000"/>
              <a:gd name="connsiteX107" fmla="*/ 10963996 w 12192000"/>
              <a:gd name="connsiteY107" fmla="*/ 6858000 h 6858000"/>
              <a:gd name="connsiteX108" fmla="*/ 10179050 w 12192000"/>
              <a:gd name="connsiteY108" fmla="*/ 6858000 h 6858000"/>
              <a:gd name="connsiteX109" fmla="*/ 0 w 12192000"/>
              <a:gd name="connsiteY109" fmla="*/ 6858000 h 6858000"/>
              <a:gd name="connsiteX110" fmla="*/ 0 w 12192000"/>
              <a:gd name="connsiteY110" fmla="*/ 6230257 h 6858000"/>
              <a:gd name="connsiteX111" fmla="*/ 0 w 12192000"/>
              <a:gd name="connsiteY111" fmla="*/ 6223000 h 6858000"/>
              <a:gd name="connsiteX112" fmla="*/ 0 w 12192000"/>
              <a:gd name="connsiteY112" fmla="*/ 6028545 h 6858000"/>
              <a:gd name="connsiteX113" fmla="*/ 0 w 12192000"/>
              <a:gd name="connsiteY113" fmla="*/ 5949280 h 6858000"/>
              <a:gd name="connsiteX114" fmla="*/ 0 w 12192000"/>
              <a:gd name="connsiteY114" fmla="*/ 5644023 h 6858000"/>
              <a:gd name="connsiteX115" fmla="*/ 1278664 w 12192000"/>
              <a:gd name="connsiteY115" fmla="*/ 5644023 h 6858000"/>
              <a:gd name="connsiteX116" fmla="*/ 1261260 w 12192000"/>
              <a:gd name="connsiteY116" fmla="*/ 5631009 h 6858000"/>
              <a:gd name="connsiteX117" fmla="*/ 808954 w 12192000"/>
              <a:gd name="connsiteY117" fmla="*/ 4671915 h 6858000"/>
              <a:gd name="connsiteX118" fmla="*/ 1261260 w 12192000"/>
              <a:gd name="connsiteY118" fmla="*/ 3712822 h 6858000"/>
              <a:gd name="connsiteX119" fmla="*/ 1278664 w 12192000"/>
              <a:gd name="connsiteY119" fmla="*/ 3699807 h 6858000"/>
              <a:gd name="connsiteX120" fmla="*/ 0 w 12192000"/>
              <a:gd name="connsiteY120" fmla="*/ 3699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6858000">
                <a:moveTo>
                  <a:pt x="2051869" y="3429000"/>
                </a:moveTo>
                <a:cubicBezTo>
                  <a:pt x="1367506" y="3429000"/>
                  <a:pt x="812720" y="3985472"/>
                  <a:pt x="812720" y="4671915"/>
                </a:cubicBezTo>
                <a:cubicBezTo>
                  <a:pt x="812720" y="5358358"/>
                  <a:pt x="1367506" y="5914830"/>
                  <a:pt x="2051869" y="5914830"/>
                </a:cubicBezTo>
                <a:cubicBezTo>
                  <a:pt x="2736232" y="5914830"/>
                  <a:pt x="3291018" y="5358358"/>
                  <a:pt x="3291018" y="4671915"/>
                </a:cubicBezTo>
                <a:cubicBezTo>
                  <a:pt x="3291018" y="3985472"/>
                  <a:pt x="2736232" y="3429000"/>
                  <a:pt x="2051869" y="3429000"/>
                </a:cubicBezTo>
                <a:close/>
                <a:moveTo>
                  <a:pt x="11859984" y="565438"/>
                </a:moveTo>
                <a:lnTo>
                  <a:pt x="11859984" y="579255"/>
                </a:lnTo>
                <a:lnTo>
                  <a:pt x="11873870" y="579255"/>
                </a:lnTo>
                <a:lnTo>
                  <a:pt x="11873870" y="565438"/>
                </a:lnTo>
                <a:close/>
                <a:moveTo>
                  <a:pt x="12007174" y="538632"/>
                </a:moveTo>
                <a:cubicBezTo>
                  <a:pt x="12022338" y="538190"/>
                  <a:pt x="12022226" y="569390"/>
                  <a:pt x="12007341" y="568948"/>
                </a:cubicBezTo>
                <a:cubicBezTo>
                  <a:pt x="11992233" y="569362"/>
                  <a:pt x="11992233" y="538245"/>
                  <a:pt x="12007174" y="538632"/>
                </a:cubicBezTo>
                <a:close/>
                <a:moveTo>
                  <a:pt x="11911389" y="537969"/>
                </a:moveTo>
                <a:cubicBezTo>
                  <a:pt x="11928163" y="537251"/>
                  <a:pt x="11928136" y="571462"/>
                  <a:pt x="11911389" y="570771"/>
                </a:cubicBezTo>
                <a:cubicBezTo>
                  <a:pt x="11894560" y="571462"/>
                  <a:pt x="11894532" y="537251"/>
                  <a:pt x="11911389" y="537969"/>
                </a:cubicBezTo>
                <a:close/>
                <a:moveTo>
                  <a:pt x="11911362" y="526757"/>
                </a:moveTo>
                <a:cubicBezTo>
                  <a:pt x="11897885" y="526757"/>
                  <a:pt x="11884409" y="535966"/>
                  <a:pt x="11885006" y="554384"/>
                </a:cubicBezTo>
                <a:cubicBezTo>
                  <a:pt x="11883646" y="591222"/>
                  <a:pt x="11939078" y="591222"/>
                  <a:pt x="11937718" y="554384"/>
                </a:cubicBezTo>
                <a:cubicBezTo>
                  <a:pt x="11938315" y="535966"/>
                  <a:pt x="11924838" y="526757"/>
                  <a:pt x="11911362" y="526757"/>
                </a:cubicBezTo>
                <a:close/>
                <a:moveTo>
                  <a:pt x="12003952" y="526749"/>
                </a:moveTo>
                <a:cubicBezTo>
                  <a:pt x="11981708" y="526003"/>
                  <a:pt x="11976653" y="559359"/>
                  <a:pt x="11988150" y="573148"/>
                </a:cubicBezTo>
                <a:cubicBezTo>
                  <a:pt x="11995093" y="582130"/>
                  <a:pt x="12012702" y="583373"/>
                  <a:pt x="12018339" y="572181"/>
                </a:cubicBezTo>
                <a:cubicBezTo>
                  <a:pt x="12018477" y="576686"/>
                  <a:pt x="12018172" y="583843"/>
                  <a:pt x="12016756" y="586026"/>
                </a:cubicBezTo>
                <a:cubicBezTo>
                  <a:pt x="12014451" y="592133"/>
                  <a:pt x="11999370" y="593405"/>
                  <a:pt x="11998149" y="585639"/>
                </a:cubicBezTo>
                <a:lnTo>
                  <a:pt x="11983541" y="585639"/>
                </a:lnTo>
                <a:cubicBezTo>
                  <a:pt x="11984623" y="605730"/>
                  <a:pt x="12021005" y="604956"/>
                  <a:pt x="12028503" y="592437"/>
                </a:cubicBezTo>
                <a:cubicBezTo>
                  <a:pt x="12034890" y="584147"/>
                  <a:pt x="12030725" y="538577"/>
                  <a:pt x="12031864" y="528048"/>
                </a:cubicBezTo>
                <a:lnTo>
                  <a:pt x="12018505" y="528048"/>
                </a:lnTo>
                <a:lnTo>
                  <a:pt x="12018505" y="535509"/>
                </a:lnTo>
                <a:cubicBezTo>
                  <a:pt x="12015201" y="529540"/>
                  <a:pt x="12010535" y="526749"/>
                  <a:pt x="12003952" y="526749"/>
                </a:cubicBezTo>
                <a:close/>
                <a:moveTo>
                  <a:pt x="11975460" y="526749"/>
                </a:moveTo>
                <a:lnTo>
                  <a:pt x="11975431" y="526777"/>
                </a:lnTo>
                <a:cubicBezTo>
                  <a:pt x="11967044" y="526611"/>
                  <a:pt x="11963657" y="529706"/>
                  <a:pt x="11959241" y="536918"/>
                </a:cubicBezTo>
                <a:lnTo>
                  <a:pt x="11959241" y="527992"/>
                </a:lnTo>
                <a:lnTo>
                  <a:pt x="11946077" y="527992"/>
                </a:lnTo>
                <a:lnTo>
                  <a:pt x="11946077" y="579255"/>
                </a:lnTo>
                <a:lnTo>
                  <a:pt x="11959880" y="579255"/>
                </a:lnTo>
                <a:cubicBezTo>
                  <a:pt x="11961712" y="565327"/>
                  <a:pt x="11952132" y="536670"/>
                  <a:pt x="11976626" y="540483"/>
                </a:cubicBezTo>
                <a:lnTo>
                  <a:pt x="11976626" y="526860"/>
                </a:lnTo>
                <a:cubicBezTo>
                  <a:pt x="11976043" y="526804"/>
                  <a:pt x="11975626" y="526777"/>
                  <a:pt x="11975460" y="526749"/>
                </a:cubicBezTo>
                <a:close/>
                <a:moveTo>
                  <a:pt x="11859984" y="396865"/>
                </a:moveTo>
                <a:lnTo>
                  <a:pt x="11859984" y="471479"/>
                </a:lnTo>
                <a:lnTo>
                  <a:pt x="11979402" y="471479"/>
                </a:lnTo>
                <a:lnTo>
                  <a:pt x="11979402" y="396865"/>
                </a:lnTo>
                <a:close/>
                <a:moveTo>
                  <a:pt x="11520254" y="383048"/>
                </a:moveTo>
                <a:lnTo>
                  <a:pt x="11382312" y="593073"/>
                </a:lnTo>
                <a:lnTo>
                  <a:pt x="11469154" y="593073"/>
                </a:lnTo>
                <a:lnTo>
                  <a:pt x="11562828" y="445834"/>
                </a:lnTo>
                <a:close/>
                <a:moveTo>
                  <a:pt x="11324796" y="272537"/>
                </a:moveTo>
                <a:lnTo>
                  <a:pt x="11324796" y="341568"/>
                </a:lnTo>
                <a:lnTo>
                  <a:pt x="11374786" y="341568"/>
                </a:lnTo>
                <a:cubicBezTo>
                  <a:pt x="11374786" y="341568"/>
                  <a:pt x="11403196" y="347455"/>
                  <a:pt x="11400613" y="373597"/>
                </a:cubicBezTo>
                <a:cubicBezTo>
                  <a:pt x="11403085" y="408279"/>
                  <a:pt x="11347764" y="395981"/>
                  <a:pt x="11323991" y="398026"/>
                </a:cubicBezTo>
                <a:lnTo>
                  <a:pt x="11323991" y="462830"/>
                </a:lnTo>
                <a:cubicBezTo>
                  <a:pt x="11371536" y="456585"/>
                  <a:pt x="11460350" y="490852"/>
                  <a:pt x="11490176" y="379483"/>
                </a:cubicBezTo>
                <a:cubicBezTo>
                  <a:pt x="11490176" y="379483"/>
                  <a:pt x="11501313" y="292738"/>
                  <a:pt x="11411777" y="272537"/>
                </a:cubicBezTo>
                <a:close/>
                <a:moveTo>
                  <a:pt x="11862762" y="272509"/>
                </a:moveTo>
                <a:lnTo>
                  <a:pt x="11862762" y="344360"/>
                </a:lnTo>
                <a:lnTo>
                  <a:pt x="11979403" y="344360"/>
                </a:lnTo>
                <a:lnTo>
                  <a:pt x="11979403" y="272509"/>
                </a:lnTo>
                <a:close/>
                <a:moveTo>
                  <a:pt x="11771115" y="272509"/>
                </a:moveTo>
                <a:lnTo>
                  <a:pt x="11771115" y="593073"/>
                </a:lnTo>
                <a:lnTo>
                  <a:pt x="11774475" y="593073"/>
                </a:lnTo>
                <a:lnTo>
                  <a:pt x="11843321" y="593073"/>
                </a:lnTo>
                <a:lnTo>
                  <a:pt x="11843321" y="272509"/>
                </a:lnTo>
                <a:close/>
                <a:moveTo>
                  <a:pt x="11235122" y="272509"/>
                </a:moveTo>
                <a:lnTo>
                  <a:pt x="11235122" y="593073"/>
                </a:lnTo>
                <a:lnTo>
                  <a:pt x="11310106" y="593073"/>
                </a:lnTo>
                <a:lnTo>
                  <a:pt x="11310106" y="272509"/>
                </a:lnTo>
                <a:close/>
                <a:moveTo>
                  <a:pt x="11107372" y="272509"/>
                </a:moveTo>
                <a:lnTo>
                  <a:pt x="11107372" y="593073"/>
                </a:lnTo>
                <a:lnTo>
                  <a:pt x="11185133" y="593073"/>
                </a:lnTo>
                <a:lnTo>
                  <a:pt x="11185133" y="272509"/>
                </a:lnTo>
                <a:close/>
                <a:moveTo>
                  <a:pt x="11085266" y="242221"/>
                </a:moveTo>
                <a:lnTo>
                  <a:pt x="11446126" y="242221"/>
                </a:lnTo>
                <a:lnTo>
                  <a:pt x="11596737" y="468716"/>
                </a:lnTo>
                <a:lnTo>
                  <a:pt x="11571881" y="468716"/>
                </a:lnTo>
                <a:lnTo>
                  <a:pt x="11523004" y="546813"/>
                </a:lnTo>
                <a:lnTo>
                  <a:pt x="11647309" y="546813"/>
                </a:lnTo>
                <a:lnTo>
                  <a:pt x="11680691" y="593073"/>
                </a:lnTo>
                <a:lnTo>
                  <a:pt x="11765561" y="593073"/>
                </a:lnTo>
                <a:lnTo>
                  <a:pt x="11533510" y="242221"/>
                </a:lnTo>
                <a:lnTo>
                  <a:pt x="12057053" y="242221"/>
                </a:lnTo>
                <a:lnTo>
                  <a:pt x="12057053" y="617834"/>
                </a:lnTo>
                <a:lnTo>
                  <a:pt x="11085266" y="617834"/>
                </a:lnTo>
                <a:close/>
                <a:moveTo>
                  <a:pt x="11462155" y="134335"/>
                </a:moveTo>
                <a:lnTo>
                  <a:pt x="11418415" y="200548"/>
                </a:lnTo>
                <a:lnTo>
                  <a:pt x="11444215" y="239347"/>
                </a:lnTo>
                <a:lnTo>
                  <a:pt x="11082378" y="239347"/>
                </a:lnTo>
                <a:lnTo>
                  <a:pt x="11082378" y="620708"/>
                </a:lnTo>
                <a:lnTo>
                  <a:pt x="12059941" y="620708"/>
                </a:lnTo>
                <a:lnTo>
                  <a:pt x="12059941" y="239347"/>
                </a:lnTo>
                <a:lnTo>
                  <a:pt x="11531609" y="2393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99807"/>
                </a:lnTo>
                <a:lnTo>
                  <a:pt x="2825075" y="3699807"/>
                </a:lnTo>
                <a:lnTo>
                  <a:pt x="2842479" y="3712822"/>
                </a:lnTo>
                <a:cubicBezTo>
                  <a:pt x="3118713" y="3940790"/>
                  <a:pt x="3294784" y="4285791"/>
                  <a:pt x="3294784" y="4671915"/>
                </a:cubicBezTo>
                <a:cubicBezTo>
                  <a:pt x="3294784" y="5058039"/>
                  <a:pt x="3118713" y="5403040"/>
                  <a:pt x="2842479" y="5631009"/>
                </a:cubicBezTo>
                <a:lnTo>
                  <a:pt x="2825075" y="5644023"/>
                </a:lnTo>
                <a:lnTo>
                  <a:pt x="12192000" y="5644023"/>
                </a:lnTo>
                <a:lnTo>
                  <a:pt x="12192000" y="5886450"/>
                </a:lnTo>
                <a:lnTo>
                  <a:pt x="12192000" y="5949280"/>
                </a:lnTo>
                <a:lnTo>
                  <a:pt x="12192000" y="6028545"/>
                </a:lnTo>
                <a:lnTo>
                  <a:pt x="12192000" y="6093297"/>
                </a:lnTo>
                <a:lnTo>
                  <a:pt x="12192000" y="6858000"/>
                </a:lnTo>
                <a:lnTo>
                  <a:pt x="10963996" y="6858000"/>
                </a:lnTo>
                <a:lnTo>
                  <a:pt x="10179050" y="6858000"/>
                </a:lnTo>
                <a:lnTo>
                  <a:pt x="0" y="6858000"/>
                </a:lnTo>
                <a:lnTo>
                  <a:pt x="0" y="6230257"/>
                </a:lnTo>
                <a:lnTo>
                  <a:pt x="0" y="6223000"/>
                </a:lnTo>
                <a:lnTo>
                  <a:pt x="0" y="6028545"/>
                </a:lnTo>
                <a:lnTo>
                  <a:pt x="0" y="5949280"/>
                </a:lnTo>
                <a:lnTo>
                  <a:pt x="0" y="5644023"/>
                </a:lnTo>
                <a:lnTo>
                  <a:pt x="1278664" y="5644023"/>
                </a:lnTo>
                <a:lnTo>
                  <a:pt x="1261260" y="5631009"/>
                </a:lnTo>
                <a:cubicBezTo>
                  <a:pt x="985025" y="5403040"/>
                  <a:pt x="808954" y="5058039"/>
                  <a:pt x="808954" y="4671915"/>
                </a:cubicBezTo>
                <a:cubicBezTo>
                  <a:pt x="808954" y="4285791"/>
                  <a:pt x="985025" y="3940790"/>
                  <a:pt x="1261260" y="3712822"/>
                </a:cubicBezTo>
                <a:lnTo>
                  <a:pt x="1278664" y="3699807"/>
                </a:lnTo>
                <a:lnTo>
                  <a:pt x="0" y="369980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tIns="2592000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F422705-5B2C-10F6-8AEE-6F170EEAE515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2120" t="57445" r="74429" b="15481"/>
          <a:stretch/>
        </p:blipFill>
        <p:spPr>
          <a:xfrm>
            <a:off x="1032074" y="3652120"/>
            <a:ext cx="2039590" cy="2039590"/>
          </a:xfrm>
          <a:custGeom>
            <a:avLst/>
            <a:gdLst>
              <a:gd name="connsiteX0" fmla="*/ 1019795 w 2039590"/>
              <a:gd name="connsiteY0" fmla="*/ 0 h 2039590"/>
              <a:gd name="connsiteX1" fmla="*/ 2039590 w 2039590"/>
              <a:gd name="connsiteY1" fmla="*/ 1019795 h 2039590"/>
              <a:gd name="connsiteX2" fmla="*/ 1019795 w 2039590"/>
              <a:gd name="connsiteY2" fmla="*/ 2039590 h 2039590"/>
              <a:gd name="connsiteX3" fmla="*/ 0 w 2039590"/>
              <a:gd name="connsiteY3" fmla="*/ 1019795 h 2039590"/>
              <a:gd name="connsiteX4" fmla="*/ 1019795 w 2039590"/>
              <a:gd name="connsiteY4" fmla="*/ 0 h 20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90" h="2039590">
                <a:moveTo>
                  <a:pt x="1019795" y="0"/>
                </a:moveTo>
                <a:cubicBezTo>
                  <a:pt x="1583012" y="0"/>
                  <a:pt x="2039590" y="456578"/>
                  <a:pt x="2039590" y="1019795"/>
                </a:cubicBezTo>
                <a:cubicBezTo>
                  <a:pt x="2039590" y="1583012"/>
                  <a:pt x="1583012" y="2039590"/>
                  <a:pt x="1019795" y="2039590"/>
                </a:cubicBezTo>
                <a:cubicBezTo>
                  <a:pt x="456578" y="2039590"/>
                  <a:pt x="0" y="1583012"/>
                  <a:pt x="0" y="1019795"/>
                </a:cubicBezTo>
                <a:cubicBezTo>
                  <a:pt x="0" y="456578"/>
                  <a:pt x="456578" y="0"/>
                  <a:pt x="1019795" y="0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AA91038-582C-BE53-90D5-60960AEF98C9}"/>
              </a:ext>
            </a:extLst>
          </p:cNvPr>
          <p:cNvSpPr/>
          <p:nvPr/>
        </p:nvSpPr>
        <p:spPr>
          <a:xfrm>
            <a:off x="0" y="3699807"/>
            <a:ext cx="12192000" cy="1944216"/>
          </a:xfrm>
          <a:custGeom>
            <a:avLst/>
            <a:gdLst>
              <a:gd name="connsiteX0" fmla="*/ 2825075 w 12192000"/>
              <a:gd name="connsiteY0" fmla="*/ 0 h 1944216"/>
              <a:gd name="connsiteX1" fmla="*/ 12192000 w 12192000"/>
              <a:gd name="connsiteY1" fmla="*/ 0 h 1944216"/>
              <a:gd name="connsiteX2" fmla="*/ 12192000 w 12192000"/>
              <a:gd name="connsiteY2" fmla="*/ 1944216 h 1944216"/>
              <a:gd name="connsiteX3" fmla="*/ 2825075 w 12192000"/>
              <a:gd name="connsiteY3" fmla="*/ 1944216 h 1944216"/>
              <a:gd name="connsiteX4" fmla="*/ 2842479 w 12192000"/>
              <a:gd name="connsiteY4" fmla="*/ 1931202 h 1944216"/>
              <a:gd name="connsiteX5" fmla="*/ 3172219 w 12192000"/>
              <a:gd name="connsiteY5" fmla="*/ 1510963 h 1944216"/>
              <a:gd name="connsiteX6" fmla="*/ 3187736 w 12192000"/>
              <a:gd name="connsiteY6" fmla="*/ 1466817 h 1944216"/>
              <a:gd name="connsiteX7" fmla="*/ 3193640 w 12192000"/>
              <a:gd name="connsiteY7" fmla="*/ 1455907 h 1944216"/>
              <a:gd name="connsiteX8" fmla="*/ 3208885 w 12192000"/>
              <a:gd name="connsiteY8" fmla="*/ 1406645 h 1944216"/>
              <a:gd name="connsiteX9" fmla="*/ 3262957 w 12192000"/>
              <a:gd name="connsiteY9" fmla="*/ 1252805 h 1944216"/>
              <a:gd name="connsiteX10" fmla="*/ 3294784 w 12192000"/>
              <a:gd name="connsiteY10" fmla="*/ 972108 h 1944216"/>
              <a:gd name="connsiteX11" fmla="*/ 3262957 w 12192000"/>
              <a:gd name="connsiteY11" fmla="*/ 691412 h 1944216"/>
              <a:gd name="connsiteX12" fmla="*/ 3208886 w 12192000"/>
              <a:gd name="connsiteY12" fmla="*/ 537573 h 1944216"/>
              <a:gd name="connsiteX13" fmla="*/ 3193640 w 12192000"/>
              <a:gd name="connsiteY13" fmla="*/ 488310 h 1944216"/>
              <a:gd name="connsiteX14" fmla="*/ 3187736 w 12192000"/>
              <a:gd name="connsiteY14" fmla="*/ 477399 h 1944216"/>
              <a:gd name="connsiteX15" fmla="*/ 3172219 w 12192000"/>
              <a:gd name="connsiteY15" fmla="*/ 433253 h 1944216"/>
              <a:gd name="connsiteX16" fmla="*/ 2842479 w 12192000"/>
              <a:gd name="connsiteY16" fmla="*/ 13015 h 1944216"/>
              <a:gd name="connsiteX17" fmla="*/ 0 w 12192000"/>
              <a:gd name="connsiteY17" fmla="*/ 0 h 1944216"/>
              <a:gd name="connsiteX18" fmla="*/ 1278664 w 12192000"/>
              <a:gd name="connsiteY18" fmla="*/ 0 h 1944216"/>
              <a:gd name="connsiteX19" fmla="*/ 1261260 w 12192000"/>
              <a:gd name="connsiteY19" fmla="*/ 13015 h 1944216"/>
              <a:gd name="connsiteX20" fmla="*/ 931519 w 12192000"/>
              <a:gd name="connsiteY20" fmla="*/ 433253 h 1944216"/>
              <a:gd name="connsiteX21" fmla="*/ 916003 w 12192000"/>
              <a:gd name="connsiteY21" fmla="*/ 477399 h 1944216"/>
              <a:gd name="connsiteX22" fmla="*/ 910099 w 12192000"/>
              <a:gd name="connsiteY22" fmla="*/ 488310 h 1944216"/>
              <a:gd name="connsiteX23" fmla="*/ 894853 w 12192000"/>
              <a:gd name="connsiteY23" fmla="*/ 537573 h 1944216"/>
              <a:gd name="connsiteX24" fmla="*/ 840782 w 12192000"/>
              <a:gd name="connsiteY24" fmla="*/ 691412 h 1944216"/>
              <a:gd name="connsiteX25" fmla="*/ 808954 w 12192000"/>
              <a:gd name="connsiteY25" fmla="*/ 972108 h 1944216"/>
              <a:gd name="connsiteX26" fmla="*/ 840782 w 12192000"/>
              <a:gd name="connsiteY26" fmla="*/ 1252805 h 1944216"/>
              <a:gd name="connsiteX27" fmla="*/ 894853 w 12192000"/>
              <a:gd name="connsiteY27" fmla="*/ 1406645 h 1944216"/>
              <a:gd name="connsiteX28" fmla="*/ 910099 w 12192000"/>
              <a:gd name="connsiteY28" fmla="*/ 1455907 h 1944216"/>
              <a:gd name="connsiteX29" fmla="*/ 916002 w 12192000"/>
              <a:gd name="connsiteY29" fmla="*/ 1466817 h 1944216"/>
              <a:gd name="connsiteX30" fmla="*/ 931519 w 12192000"/>
              <a:gd name="connsiteY30" fmla="*/ 1510963 h 1944216"/>
              <a:gd name="connsiteX31" fmla="*/ 1261260 w 12192000"/>
              <a:gd name="connsiteY31" fmla="*/ 1931202 h 1944216"/>
              <a:gd name="connsiteX32" fmla="*/ 1278664 w 12192000"/>
              <a:gd name="connsiteY32" fmla="*/ 1944216 h 1944216"/>
              <a:gd name="connsiteX33" fmla="*/ 0 w 12192000"/>
              <a:gd name="connsiteY33" fmla="*/ 1944216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1944216">
                <a:moveTo>
                  <a:pt x="2825075" y="0"/>
                </a:moveTo>
                <a:lnTo>
                  <a:pt x="12192000" y="0"/>
                </a:lnTo>
                <a:lnTo>
                  <a:pt x="12192000" y="1944216"/>
                </a:lnTo>
                <a:lnTo>
                  <a:pt x="2825075" y="1944216"/>
                </a:lnTo>
                <a:lnTo>
                  <a:pt x="2842479" y="1931202"/>
                </a:lnTo>
                <a:cubicBezTo>
                  <a:pt x="2980596" y="1817218"/>
                  <a:pt x="3093673" y="1673975"/>
                  <a:pt x="3172219" y="1510963"/>
                </a:cubicBezTo>
                <a:lnTo>
                  <a:pt x="3187736" y="1466817"/>
                </a:lnTo>
                <a:lnTo>
                  <a:pt x="3193640" y="1455907"/>
                </a:lnTo>
                <a:lnTo>
                  <a:pt x="3208885" y="1406645"/>
                </a:lnTo>
                <a:lnTo>
                  <a:pt x="3262957" y="1252805"/>
                </a:lnTo>
                <a:cubicBezTo>
                  <a:pt x="3283780" y="1162600"/>
                  <a:pt x="3294784" y="1068639"/>
                  <a:pt x="3294784" y="972108"/>
                </a:cubicBezTo>
                <a:cubicBezTo>
                  <a:pt x="3294784" y="875577"/>
                  <a:pt x="3283780" y="781616"/>
                  <a:pt x="3262957" y="691412"/>
                </a:cubicBezTo>
                <a:lnTo>
                  <a:pt x="3208886" y="537573"/>
                </a:lnTo>
                <a:lnTo>
                  <a:pt x="3193640" y="488310"/>
                </a:lnTo>
                <a:lnTo>
                  <a:pt x="3187736" y="477399"/>
                </a:lnTo>
                <a:lnTo>
                  <a:pt x="3172219" y="433253"/>
                </a:lnTo>
                <a:cubicBezTo>
                  <a:pt x="3093673" y="270241"/>
                  <a:pt x="2980596" y="126999"/>
                  <a:pt x="2842479" y="13015"/>
                </a:cubicBezTo>
                <a:close/>
                <a:moveTo>
                  <a:pt x="0" y="0"/>
                </a:moveTo>
                <a:lnTo>
                  <a:pt x="1278664" y="0"/>
                </a:lnTo>
                <a:lnTo>
                  <a:pt x="1261260" y="13015"/>
                </a:lnTo>
                <a:cubicBezTo>
                  <a:pt x="1123143" y="126999"/>
                  <a:pt x="1010066" y="270241"/>
                  <a:pt x="931519" y="433253"/>
                </a:cubicBezTo>
                <a:lnTo>
                  <a:pt x="916003" y="477399"/>
                </a:lnTo>
                <a:lnTo>
                  <a:pt x="910099" y="488310"/>
                </a:lnTo>
                <a:lnTo>
                  <a:pt x="894853" y="537573"/>
                </a:lnTo>
                <a:lnTo>
                  <a:pt x="840782" y="691412"/>
                </a:lnTo>
                <a:cubicBezTo>
                  <a:pt x="819959" y="781616"/>
                  <a:pt x="808954" y="875577"/>
                  <a:pt x="808954" y="972108"/>
                </a:cubicBezTo>
                <a:cubicBezTo>
                  <a:pt x="808954" y="1068639"/>
                  <a:pt x="819959" y="1162600"/>
                  <a:pt x="840782" y="1252805"/>
                </a:cubicBezTo>
                <a:lnTo>
                  <a:pt x="894853" y="1406645"/>
                </a:lnTo>
                <a:lnTo>
                  <a:pt x="910099" y="1455907"/>
                </a:lnTo>
                <a:lnTo>
                  <a:pt x="916002" y="1466817"/>
                </a:lnTo>
                <a:lnTo>
                  <a:pt x="931519" y="1510963"/>
                </a:lnTo>
                <a:cubicBezTo>
                  <a:pt x="1010066" y="1673975"/>
                  <a:pt x="1123143" y="1817218"/>
                  <a:pt x="1261260" y="1931202"/>
                </a:cubicBezTo>
                <a:lnTo>
                  <a:pt x="1278664" y="1944216"/>
                </a:lnTo>
                <a:lnTo>
                  <a:pt x="0" y="19442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Freeform: Shape 39" hidden="1">
            <a:extLst>
              <a:ext uri="{FF2B5EF4-FFF2-40B4-BE49-F238E27FC236}">
                <a16:creationId xmlns:a16="http://schemas.microsoft.com/office/drawing/2014/main" id="{7A309BB7-015F-8891-9F79-EBEAA5B5E664}"/>
              </a:ext>
            </a:extLst>
          </p:cNvPr>
          <p:cNvSpPr/>
          <p:nvPr/>
        </p:nvSpPr>
        <p:spPr>
          <a:xfrm>
            <a:off x="0" y="0"/>
            <a:ext cx="12192000" cy="6223000"/>
          </a:xfrm>
          <a:custGeom>
            <a:avLst/>
            <a:gdLst>
              <a:gd name="connsiteX0" fmla="*/ 2046781 w 12192000"/>
              <a:gd name="connsiteY0" fmla="*/ 3422072 h 6223000"/>
              <a:gd name="connsiteX1" fmla="*/ 804781 w 12192000"/>
              <a:gd name="connsiteY1" fmla="*/ 4664072 h 6223000"/>
              <a:gd name="connsiteX2" fmla="*/ 2046781 w 12192000"/>
              <a:gd name="connsiteY2" fmla="*/ 5906072 h 6223000"/>
              <a:gd name="connsiteX3" fmla="*/ 3288781 w 12192000"/>
              <a:gd name="connsiteY3" fmla="*/ 4664072 h 6223000"/>
              <a:gd name="connsiteX4" fmla="*/ 2046781 w 12192000"/>
              <a:gd name="connsiteY4" fmla="*/ 3422072 h 6223000"/>
              <a:gd name="connsiteX5" fmla="*/ 0 w 12192000"/>
              <a:gd name="connsiteY5" fmla="*/ 0 h 6223000"/>
              <a:gd name="connsiteX6" fmla="*/ 12192000 w 12192000"/>
              <a:gd name="connsiteY6" fmla="*/ 0 h 6223000"/>
              <a:gd name="connsiteX7" fmla="*/ 12192000 w 12192000"/>
              <a:gd name="connsiteY7" fmla="*/ 6223000 h 6223000"/>
              <a:gd name="connsiteX8" fmla="*/ 0 w 12192000"/>
              <a:gd name="connsiteY8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223000">
                <a:moveTo>
                  <a:pt x="2046781" y="3422072"/>
                </a:moveTo>
                <a:cubicBezTo>
                  <a:pt x="1360843" y="3422072"/>
                  <a:pt x="804781" y="3978134"/>
                  <a:pt x="804781" y="4664072"/>
                </a:cubicBezTo>
                <a:cubicBezTo>
                  <a:pt x="804781" y="5350010"/>
                  <a:pt x="1360843" y="5906072"/>
                  <a:pt x="2046781" y="5906072"/>
                </a:cubicBezTo>
                <a:cubicBezTo>
                  <a:pt x="2732719" y="5906072"/>
                  <a:pt x="3288781" y="5350010"/>
                  <a:pt x="3288781" y="4664072"/>
                </a:cubicBezTo>
                <a:cubicBezTo>
                  <a:pt x="3288781" y="3978134"/>
                  <a:pt x="2732719" y="3422072"/>
                  <a:pt x="2046781" y="34220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751BC3-1B94-45B0-A9F7-C6A413AC42B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6E8F59D-349A-D35B-D53D-8163237E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60774" y="3869757"/>
            <a:ext cx="7714592" cy="747713"/>
          </a:xfrm>
          <a:prstGeom prst="rect">
            <a:avLst/>
          </a:prstGeom>
          <a:noFill/>
        </p:spPr>
        <p:txBody>
          <a:bodyPr lIns="0" tIns="0" rIns="144000" bIns="0" anchor="b" anchorCtr="0">
            <a:noAutofit/>
          </a:bodyPr>
          <a:lstStyle>
            <a:lvl1pPr algn="l">
              <a:lnSpc>
                <a:spcPct val="9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ADD PHOTO CAPTION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0774" y="4693670"/>
            <a:ext cx="7714592" cy="671514"/>
          </a:xfrm>
          <a:noFill/>
        </p:spPr>
        <p:txBody>
          <a:bodyPr lIns="0" tIns="0" rIns="288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ADD PAGE TEXT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197B603-6C08-7E16-13A4-B5AA839387A1}"/>
              </a:ext>
            </a:extLst>
          </p:cNvPr>
          <p:cNvSpPr/>
          <p:nvPr userDrawn="1"/>
        </p:nvSpPr>
        <p:spPr>
          <a:xfrm>
            <a:off x="11082378" y="134334"/>
            <a:ext cx="977563" cy="486373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4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Trainin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4D5BBE7-1CD0-A38C-C780-E69BBFBDB48E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83A1D4-4346-F40F-4D34-239C996DC6E6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7E942FE-9A71-1765-A204-8D5C2A302E80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F6AFF-686B-459A-8760-0FAFC0482822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7C0378-E18F-261B-DE84-5B4215D9E26E}"/>
              </a:ext>
            </a:extLst>
          </p:cNvPr>
          <p:cNvSpPr/>
          <p:nvPr userDrawn="1"/>
        </p:nvSpPr>
        <p:spPr>
          <a:xfrm rot="10800000">
            <a:off x="0" y="1987826"/>
            <a:ext cx="12192000" cy="288234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2D97C7-2E17-607C-A613-A5592D24A326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888" y="3880085"/>
            <a:ext cx="21602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84888" y="2270462"/>
            <a:ext cx="7045431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END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4888" y="4070481"/>
            <a:ext cx="7045431" cy="49558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1FD3A52-9D8F-3E8B-7C98-5634B8C75BDC}"/>
              </a:ext>
            </a:extLst>
          </p:cNvPr>
          <p:cNvSpPr>
            <a:spLocks/>
          </p:cNvSpPr>
          <p:nvPr userDrawn="1"/>
        </p:nvSpPr>
        <p:spPr>
          <a:xfrm>
            <a:off x="10326487" y="317500"/>
            <a:ext cx="1502175" cy="747951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9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Training) -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F0DC15-AC32-412A-70F4-A33B38E4F85B}"/>
              </a:ext>
            </a:extLst>
          </p:cNvPr>
          <p:cNvSpPr/>
          <p:nvPr userDrawn="1"/>
        </p:nvSpPr>
        <p:spPr>
          <a:xfrm>
            <a:off x="0" y="0"/>
            <a:ext cx="8272196" cy="6858000"/>
          </a:xfrm>
          <a:custGeom>
            <a:avLst/>
            <a:gdLst>
              <a:gd name="connsiteX0" fmla="*/ 0 w 8272196"/>
              <a:gd name="connsiteY0" fmla="*/ 0 h 6858000"/>
              <a:gd name="connsiteX1" fmla="*/ 3752730 w 8272196"/>
              <a:gd name="connsiteY1" fmla="*/ 0 h 6858000"/>
              <a:gd name="connsiteX2" fmla="*/ 8272196 w 8272196"/>
              <a:gd name="connsiteY2" fmla="*/ 6858000 h 6858000"/>
              <a:gd name="connsiteX3" fmla="*/ 0 w 82721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2196" h="6858000">
                <a:moveTo>
                  <a:pt x="0" y="0"/>
                </a:moveTo>
                <a:lnTo>
                  <a:pt x="3752730" y="0"/>
                </a:lnTo>
                <a:lnTo>
                  <a:pt x="827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8616C1-BDDF-ECAD-7B43-46FEC695669E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2D35E97-9B7D-4855-6733-AD5AA54A506F}"/>
              </a:ext>
            </a:extLst>
          </p:cNvPr>
          <p:cNvSpPr/>
          <p:nvPr userDrawn="1"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rgbClr val="FFF46D">
              <a:alpha val="90000"/>
            </a:srgb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FC47F-26C3-5046-BB3D-0C72219B90BC}"/>
              </a:ext>
            </a:extLst>
          </p:cNvPr>
          <p:cNvSpPr/>
          <p:nvPr userDrawn="1"/>
        </p:nvSpPr>
        <p:spPr>
          <a:xfrm rot="10800000">
            <a:off x="0" y="1987826"/>
            <a:ext cx="12192000" cy="2882348"/>
          </a:xfrm>
          <a:prstGeom prst="rect">
            <a:avLst/>
          </a:prstGeom>
          <a:solidFill>
            <a:schemeClr val="bg2"/>
          </a:solidFill>
          <a:ln w="5533" cap="flat">
            <a:noFill/>
            <a:prstDash val="solid"/>
            <a:miter/>
          </a:ln>
          <a:effectLst>
            <a:outerShdw blurRad="190500" dist="63500" dir="108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D6062D-FAA7-4ED0-C4E3-FA3996251D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888" y="3880085"/>
            <a:ext cx="21602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D937CE-42CC-1D1F-6FF6-C1EA43D3C5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84889" y="2270462"/>
            <a:ext cx="5473012" cy="141922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ADD END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9420-0EC7-B73C-5C72-B4BC030F138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4889" y="4070481"/>
            <a:ext cx="5473012" cy="49558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SUBTITLE</a:t>
            </a:r>
            <a:endParaRPr lang="en-GB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FA578C4E-A814-A4EE-B327-067A6E016D4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330078-67B9-497F-8FBB-DE4E9733CC9D}" type="datetime4">
              <a:rPr lang="en-GB" smtClean="0"/>
              <a:t>26 May 2026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60D924-06FC-21BE-A3A1-74EEAF282D82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251702" y="1374862"/>
            <a:ext cx="4108276" cy="41082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GB" dirty="0"/>
              <a:t>Add </a:t>
            </a:r>
            <a:r>
              <a:rPr lang="en-GB"/>
              <a:t>a photo</a:t>
            </a: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A293262-3E13-2D92-4C50-86A0B036CE5A}"/>
              </a:ext>
            </a:extLst>
          </p:cNvPr>
          <p:cNvSpPr>
            <a:spLocks/>
          </p:cNvSpPr>
          <p:nvPr userDrawn="1"/>
        </p:nvSpPr>
        <p:spPr>
          <a:xfrm>
            <a:off x="10326487" y="317500"/>
            <a:ext cx="1502175" cy="747951"/>
          </a:xfrm>
          <a:custGeom>
            <a:avLst/>
            <a:gdLst>
              <a:gd name="connsiteX0" fmla="*/ 777606 w 977563"/>
              <a:gd name="connsiteY0" fmla="*/ 431103 h 486373"/>
              <a:gd name="connsiteX1" fmla="*/ 791492 w 977563"/>
              <a:gd name="connsiteY1" fmla="*/ 431103 h 486373"/>
              <a:gd name="connsiteX2" fmla="*/ 791492 w 977563"/>
              <a:gd name="connsiteY2" fmla="*/ 444920 h 486373"/>
              <a:gd name="connsiteX3" fmla="*/ 777606 w 977563"/>
              <a:gd name="connsiteY3" fmla="*/ 444920 h 486373"/>
              <a:gd name="connsiteX4" fmla="*/ 924796 w 977563"/>
              <a:gd name="connsiteY4" fmla="*/ 404297 h 486373"/>
              <a:gd name="connsiteX5" fmla="*/ 924963 w 977563"/>
              <a:gd name="connsiteY5" fmla="*/ 434613 h 486373"/>
              <a:gd name="connsiteX6" fmla="*/ 924796 w 977563"/>
              <a:gd name="connsiteY6" fmla="*/ 404297 h 486373"/>
              <a:gd name="connsiteX7" fmla="*/ 829011 w 977563"/>
              <a:gd name="connsiteY7" fmla="*/ 403634 h 486373"/>
              <a:gd name="connsiteX8" fmla="*/ 829011 w 977563"/>
              <a:gd name="connsiteY8" fmla="*/ 436436 h 486373"/>
              <a:gd name="connsiteX9" fmla="*/ 829011 w 977563"/>
              <a:gd name="connsiteY9" fmla="*/ 403634 h 486373"/>
              <a:gd name="connsiteX10" fmla="*/ 828984 w 977563"/>
              <a:gd name="connsiteY10" fmla="*/ 392422 h 486373"/>
              <a:gd name="connsiteX11" fmla="*/ 855340 w 977563"/>
              <a:gd name="connsiteY11" fmla="*/ 420049 h 486373"/>
              <a:gd name="connsiteX12" fmla="*/ 802628 w 977563"/>
              <a:gd name="connsiteY12" fmla="*/ 420049 h 486373"/>
              <a:gd name="connsiteX13" fmla="*/ 828984 w 977563"/>
              <a:gd name="connsiteY13" fmla="*/ 392422 h 486373"/>
              <a:gd name="connsiteX14" fmla="*/ 921574 w 977563"/>
              <a:gd name="connsiteY14" fmla="*/ 392414 h 486373"/>
              <a:gd name="connsiteX15" fmla="*/ 936127 w 977563"/>
              <a:gd name="connsiteY15" fmla="*/ 401174 h 486373"/>
              <a:gd name="connsiteX16" fmla="*/ 936127 w 977563"/>
              <a:gd name="connsiteY16" fmla="*/ 393713 h 486373"/>
              <a:gd name="connsiteX17" fmla="*/ 949486 w 977563"/>
              <a:gd name="connsiteY17" fmla="*/ 393713 h 486373"/>
              <a:gd name="connsiteX18" fmla="*/ 946125 w 977563"/>
              <a:gd name="connsiteY18" fmla="*/ 458102 h 486373"/>
              <a:gd name="connsiteX19" fmla="*/ 901163 w 977563"/>
              <a:gd name="connsiteY19" fmla="*/ 451304 h 486373"/>
              <a:gd name="connsiteX20" fmla="*/ 915771 w 977563"/>
              <a:gd name="connsiteY20" fmla="*/ 451304 h 486373"/>
              <a:gd name="connsiteX21" fmla="*/ 934378 w 977563"/>
              <a:gd name="connsiteY21" fmla="*/ 451691 h 486373"/>
              <a:gd name="connsiteX22" fmla="*/ 935961 w 977563"/>
              <a:gd name="connsiteY22" fmla="*/ 437846 h 486373"/>
              <a:gd name="connsiteX23" fmla="*/ 905772 w 977563"/>
              <a:gd name="connsiteY23" fmla="*/ 438813 h 486373"/>
              <a:gd name="connsiteX24" fmla="*/ 921574 w 977563"/>
              <a:gd name="connsiteY24" fmla="*/ 392414 h 486373"/>
              <a:gd name="connsiteX25" fmla="*/ 893082 w 977563"/>
              <a:gd name="connsiteY25" fmla="*/ 392414 h 486373"/>
              <a:gd name="connsiteX26" fmla="*/ 894248 w 977563"/>
              <a:gd name="connsiteY26" fmla="*/ 392525 h 486373"/>
              <a:gd name="connsiteX27" fmla="*/ 894248 w 977563"/>
              <a:gd name="connsiteY27" fmla="*/ 406148 h 486373"/>
              <a:gd name="connsiteX28" fmla="*/ 877502 w 977563"/>
              <a:gd name="connsiteY28" fmla="*/ 444920 h 486373"/>
              <a:gd name="connsiteX29" fmla="*/ 863699 w 977563"/>
              <a:gd name="connsiteY29" fmla="*/ 444920 h 486373"/>
              <a:gd name="connsiteX30" fmla="*/ 863699 w 977563"/>
              <a:gd name="connsiteY30" fmla="*/ 393657 h 486373"/>
              <a:gd name="connsiteX31" fmla="*/ 876863 w 977563"/>
              <a:gd name="connsiteY31" fmla="*/ 393657 h 486373"/>
              <a:gd name="connsiteX32" fmla="*/ 876863 w 977563"/>
              <a:gd name="connsiteY32" fmla="*/ 402583 h 486373"/>
              <a:gd name="connsiteX33" fmla="*/ 893053 w 977563"/>
              <a:gd name="connsiteY33" fmla="*/ 392442 h 486373"/>
              <a:gd name="connsiteX34" fmla="*/ 777606 w 977563"/>
              <a:gd name="connsiteY34" fmla="*/ 262530 h 486373"/>
              <a:gd name="connsiteX35" fmla="*/ 897024 w 977563"/>
              <a:gd name="connsiteY35" fmla="*/ 262530 h 486373"/>
              <a:gd name="connsiteX36" fmla="*/ 897024 w 977563"/>
              <a:gd name="connsiteY36" fmla="*/ 337144 h 486373"/>
              <a:gd name="connsiteX37" fmla="*/ 777606 w 977563"/>
              <a:gd name="connsiteY37" fmla="*/ 337144 h 486373"/>
              <a:gd name="connsiteX38" fmla="*/ 437876 w 977563"/>
              <a:gd name="connsiteY38" fmla="*/ 248713 h 486373"/>
              <a:gd name="connsiteX39" fmla="*/ 480450 w 977563"/>
              <a:gd name="connsiteY39" fmla="*/ 311499 h 486373"/>
              <a:gd name="connsiteX40" fmla="*/ 386776 w 977563"/>
              <a:gd name="connsiteY40" fmla="*/ 458738 h 486373"/>
              <a:gd name="connsiteX41" fmla="*/ 299934 w 977563"/>
              <a:gd name="connsiteY41" fmla="*/ 458738 h 486373"/>
              <a:gd name="connsiteX42" fmla="*/ 242418 w 977563"/>
              <a:gd name="connsiteY42" fmla="*/ 138202 h 486373"/>
              <a:gd name="connsiteX43" fmla="*/ 329399 w 977563"/>
              <a:gd name="connsiteY43" fmla="*/ 138202 h 486373"/>
              <a:gd name="connsiteX44" fmla="*/ 407798 w 977563"/>
              <a:gd name="connsiteY44" fmla="*/ 245148 h 486373"/>
              <a:gd name="connsiteX45" fmla="*/ 241613 w 977563"/>
              <a:gd name="connsiteY45" fmla="*/ 328495 h 486373"/>
              <a:gd name="connsiteX46" fmla="*/ 241613 w 977563"/>
              <a:gd name="connsiteY46" fmla="*/ 263691 h 486373"/>
              <a:gd name="connsiteX47" fmla="*/ 318235 w 977563"/>
              <a:gd name="connsiteY47" fmla="*/ 239262 h 486373"/>
              <a:gd name="connsiteX48" fmla="*/ 292408 w 977563"/>
              <a:gd name="connsiteY48" fmla="*/ 207233 h 486373"/>
              <a:gd name="connsiteX49" fmla="*/ 242418 w 977563"/>
              <a:gd name="connsiteY49" fmla="*/ 207233 h 486373"/>
              <a:gd name="connsiteX50" fmla="*/ 780384 w 977563"/>
              <a:gd name="connsiteY50" fmla="*/ 138174 h 486373"/>
              <a:gd name="connsiteX51" fmla="*/ 897025 w 977563"/>
              <a:gd name="connsiteY51" fmla="*/ 138174 h 486373"/>
              <a:gd name="connsiteX52" fmla="*/ 897025 w 977563"/>
              <a:gd name="connsiteY52" fmla="*/ 210025 h 486373"/>
              <a:gd name="connsiteX53" fmla="*/ 780384 w 977563"/>
              <a:gd name="connsiteY53" fmla="*/ 210025 h 486373"/>
              <a:gd name="connsiteX54" fmla="*/ 688737 w 977563"/>
              <a:gd name="connsiteY54" fmla="*/ 138174 h 486373"/>
              <a:gd name="connsiteX55" fmla="*/ 760943 w 977563"/>
              <a:gd name="connsiteY55" fmla="*/ 138174 h 486373"/>
              <a:gd name="connsiteX56" fmla="*/ 760943 w 977563"/>
              <a:gd name="connsiteY56" fmla="*/ 458738 h 486373"/>
              <a:gd name="connsiteX57" fmla="*/ 692097 w 977563"/>
              <a:gd name="connsiteY57" fmla="*/ 458738 h 486373"/>
              <a:gd name="connsiteX58" fmla="*/ 688737 w 977563"/>
              <a:gd name="connsiteY58" fmla="*/ 458738 h 486373"/>
              <a:gd name="connsiteX59" fmla="*/ 152744 w 977563"/>
              <a:gd name="connsiteY59" fmla="*/ 138174 h 486373"/>
              <a:gd name="connsiteX60" fmla="*/ 227728 w 977563"/>
              <a:gd name="connsiteY60" fmla="*/ 138174 h 486373"/>
              <a:gd name="connsiteX61" fmla="*/ 227728 w 977563"/>
              <a:gd name="connsiteY61" fmla="*/ 458738 h 486373"/>
              <a:gd name="connsiteX62" fmla="*/ 152744 w 977563"/>
              <a:gd name="connsiteY62" fmla="*/ 458738 h 486373"/>
              <a:gd name="connsiteX63" fmla="*/ 24994 w 977563"/>
              <a:gd name="connsiteY63" fmla="*/ 138174 h 486373"/>
              <a:gd name="connsiteX64" fmla="*/ 102755 w 977563"/>
              <a:gd name="connsiteY64" fmla="*/ 138174 h 486373"/>
              <a:gd name="connsiteX65" fmla="*/ 102755 w 977563"/>
              <a:gd name="connsiteY65" fmla="*/ 458738 h 486373"/>
              <a:gd name="connsiteX66" fmla="*/ 24994 w 977563"/>
              <a:gd name="connsiteY66" fmla="*/ 458738 h 486373"/>
              <a:gd name="connsiteX67" fmla="*/ 2888 w 977563"/>
              <a:gd name="connsiteY67" fmla="*/ 107886 h 486373"/>
              <a:gd name="connsiteX68" fmla="*/ 2888 w 977563"/>
              <a:gd name="connsiteY68" fmla="*/ 483499 h 486373"/>
              <a:gd name="connsiteX69" fmla="*/ 974675 w 977563"/>
              <a:gd name="connsiteY69" fmla="*/ 483499 h 486373"/>
              <a:gd name="connsiteX70" fmla="*/ 974675 w 977563"/>
              <a:gd name="connsiteY70" fmla="*/ 107886 h 486373"/>
              <a:gd name="connsiteX71" fmla="*/ 451132 w 977563"/>
              <a:gd name="connsiteY71" fmla="*/ 107886 h 486373"/>
              <a:gd name="connsiteX72" fmla="*/ 683183 w 977563"/>
              <a:gd name="connsiteY72" fmla="*/ 458738 h 486373"/>
              <a:gd name="connsiteX73" fmla="*/ 598313 w 977563"/>
              <a:gd name="connsiteY73" fmla="*/ 458738 h 486373"/>
              <a:gd name="connsiteX74" fmla="*/ 564931 w 977563"/>
              <a:gd name="connsiteY74" fmla="*/ 412478 h 486373"/>
              <a:gd name="connsiteX75" fmla="*/ 440626 w 977563"/>
              <a:gd name="connsiteY75" fmla="*/ 412478 h 486373"/>
              <a:gd name="connsiteX76" fmla="*/ 489503 w 977563"/>
              <a:gd name="connsiteY76" fmla="*/ 334381 h 486373"/>
              <a:gd name="connsiteX77" fmla="*/ 514359 w 977563"/>
              <a:gd name="connsiteY77" fmla="*/ 334381 h 486373"/>
              <a:gd name="connsiteX78" fmla="*/ 363748 w 977563"/>
              <a:gd name="connsiteY78" fmla="*/ 107886 h 486373"/>
              <a:gd name="connsiteX79" fmla="*/ 379777 w 977563"/>
              <a:gd name="connsiteY79" fmla="*/ 0 h 486373"/>
              <a:gd name="connsiteX80" fmla="*/ 449231 w 977563"/>
              <a:gd name="connsiteY80" fmla="*/ 105012 h 486373"/>
              <a:gd name="connsiteX81" fmla="*/ 977563 w 977563"/>
              <a:gd name="connsiteY81" fmla="*/ 105012 h 486373"/>
              <a:gd name="connsiteX82" fmla="*/ 977563 w 977563"/>
              <a:gd name="connsiteY82" fmla="*/ 486373 h 486373"/>
              <a:gd name="connsiteX83" fmla="*/ 0 w 977563"/>
              <a:gd name="connsiteY83" fmla="*/ 486373 h 486373"/>
              <a:gd name="connsiteX84" fmla="*/ 0 w 977563"/>
              <a:gd name="connsiteY84" fmla="*/ 105012 h 486373"/>
              <a:gd name="connsiteX85" fmla="*/ 361837 w 977563"/>
              <a:gd name="connsiteY85" fmla="*/ 105012 h 486373"/>
              <a:gd name="connsiteX86" fmla="*/ 336037 w 977563"/>
              <a:gd name="connsiteY86" fmla="*/ 66213 h 4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77563" h="486373">
                <a:moveTo>
                  <a:pt x="777606" y="431103"/>
                </a:moveTo>
                <a:lnTo>
                  <a:pt x="791492" y="431103"/>
                </a:lnTo>
                <a:lnTo>
                  <a:pt x="791492" y="444920"/>
                </a:lnTo>
                <a:lnTo>
                  <a:pt x="777606" y="444920"/>
                </a:lnTo>
                <a:close/>
                <a:moveTo>
                  <a:pt x="924796" y="404297"/>
                </a:moveTo>
                <a:cubicBezTo>
                  <a:pt x="909855" y="403910"/>
                  <a:pt x="909855" y="435027"/>
                  <a:pt x="924963" y="434613"/>
                </a:cubicBezTo>
                <a:cubicBezTo>
                  <a:pt x="939848" y="435055"/>
                  <a:pt x="939960" y="403855"/>
                  <a:pt x="924796" y="404297"/>
                </a:cubicBezTo>
                <a:close/>
                <a:moveTo>
                  <a:pt x="829011" y="403634"/>
                </a:moveTo>
                <a:cubicBezTo>
                  <a:pt x="812154" y="402916"/>
                  <a:pt x="812182" y="437127"/>
                  <a:pt x="829011" y="436436"/>
                </a:cubicBezTo>
                <a:cubicBezTo>
                  <a:pt x="845758" y="437127"/>
                  <a:pt x="845785" y="402916"/>
                  <a:pt x="829011" y="403634"/>
                </a:cubicBezTo>
                <a:close/>
                <a:moveTo>
                  <a:pt x="828984" y="392422"/>
                </a:moveTo>
                <a:cubicBezTo>
                  <a:pt x="842460" y="392422"/>
                  <a:pt x="855937" y="401631"/>
                  <a:pt x="855340" y="420049"/>
                </a:cubicBezTo>
                <a:cubicBezTo>
                  <a:pt x="856700" y="456887"/>
                  <a:pt x="801268" y="456887"/>
                  <a:pt x="802628" y="420049"/>
                </a:cubicBezTo>
                <a:cubicBezTo>
                  <a:pt x="802031" y="401631"/>
                  <a:pt x="815507" y="392422"/>
                  <a:pt x="828984" y="392422"/>
                </a:cubicBezTo>
                <a:close/>
                <a:moveTo>
                  <a:pt x="921574" y="392414"/>
                </a:moveTo>
                <a:cubicBezTo>
                  <a:pt x="928157" y="392414"/>
                  <a:pt x="932823" y="395205"/>
                  <a:pt x="936127" y="401174"/>
                </a:cubicBezTo>
                <a:lnTo>
                  <a:pt x="936127" y="393713"/>
                </a:lnTo>
                <a:lnTo>
                  <a:pt x="949486" y="393713"/>
                </a:lnTo>
                <a:cubicBezTo>
                  <a:pt x="948347" y="404242"/>
                  <a:pt x="952512" y="449812"/>
                  <a:pt x="946125" y="458102"/>
                </a:cubicBezTo>
                <a:cubicBezTo>
                  <a:pt x="938627" y="470621"/>
                  <a:pt x="902245" y="471395"/>
                  <a:pt x="901163" y="451304"/>
                </a:cubicBezTo>
                <a:lnTo>
                  <a:pt x="915771" y="451304"/>
                </a:lnTo>
                <a:cubicBezTo>
                  <a:pt x="916992" y="459070"/>
                  <a:pt x="932073" y="457798"/>
                  <a:pt x="934378" y="451691"/>
                </a:cubicBezTo>
                <a:cubicBezTo>
                  <a:pt x="935794" y="449508"/>
                  <a:pt x="936099" y="442351"/>
                  <a:pt x="935961" y="437846"/>
                </a:cubicBezTo>
                <a:cubicBezTo>
                  <a:pt x="930324" y="449038"/>
                  <a:pt x="912715" y="447795"/>
                  <a:pt x="905772" y="438813"/>
                </a:cubicBezTo>
                <a:cubicBezTo>
                  <a:pt x="894275" y="425024"/>
                  <a:pt x="899330" y="391668"/>
                  <a:pt x="921574" y="392414"/>
                </a:cubicBezTo>
                <a:close/>
                <a:moveTo>
                  <a:pt x="893082" y="392414"/>
                </a:moveTo>
                <a:cubicBezTo>
                  <a:pt x="893248" y="392442"/>
                  <a:pt x="893665" y="392469"/>
                  <a:pt x="894248" y="392525"/>
                </a:cubicBezTo>
                <a:lnTo>
                  <a:pt x="894248" y="406148"/>
                </a:lnTo>
                <a:cubicBezTo>
                  <a:pt x="869754" y="402335"/>
                  <a:pt x="879334" y="430992"/>
                  <a:pt x="877502" y="444920"/>
                </a:cubicBezTo>
                <a:lnTo>
                  <a:pt x="863699" y="444920"/>
                </a:lnTo>
                <a:lnTo>
                  <a:pt x="863699" y="393657"/>
                </a:lnTo>
                <a:lnTo>
                  <a:pt x="876863" y="393657"/>
                </a:lnTo>
                <a:lnTo>
                  <a:pt x="876863" y="402583"/>
                </a:lnTo>
                <a:cubicBezTo>
                  <a:pt x="881279" y="395371"/>
                  <a:pt x="884666" y="392276"/>
                  <a:pt x="893053" y="392442"/>
                </a:cubicBezTo>
                <a:close/>
                <a:moveTo>
                  <a:pt x="777606" y="262530"/>
                </a:moveTo>
                <a:lnTo>
                  <a:pt x="897024" y="262530"/>
                </a:lnTo>
                <a:lnTo>
                  <a:pt x="897024" y="337144"/>
                </a:lnTo>
                <a:lnTo>
                  <a:pt x="777606" y="337144"/>
                </a:lnTo>
                <a:close/>
                <a:moveTo>
                  <a:pt x="437876" y="248713"/>
                </a:moveTo>
                <a:lnTo>
                  <a:pt x="480450" y="311499"/>
                </a:lnTo>
                <a:lnTo>
                  <a:pt x="386776" y="458738"/>
                </a:lnTo>
                <a:lnTo>
                  <a:pt x="299934" y="458738"/>
                </a:lnTo>
                <a:close/>
                <a:moveTo>
                  <a:pt x="242418" y="138202"/>
                </a:moveTo>
                <a:lnTo>
                  <a:pt x="329399" y="138202"/>
                </a:lnTo>
                <a:cubicBezTo>
                  <a:pt x="418935" y="158403"/>
                  <a:pt x="407798" y="245148"/>
                  <a:pt x="407798" y="245148"/>
                </a:cubicBezTo>
                <a:cubicBezTo>
                  <a:pt x="377972" y="356517"/>
                  <a:pt x="289158" y="322250"/>
                  <a:pt x="241613" y="328495"/>
                </a:cubicBezTo>
                <a:lnTo>
                  <a:pt x="241613" y="263691"/>
                </a:lnTo>
                <a:cubicBezTo>
                  <a:pt x="265386" y="261646"/>
                  <a:pt x="320707" y="273944"/>
                  <a:pt x="318235" y="239262"/>
                </a:cubicBezTo>
                <a:cubicBezTo>
                  <a:pt x="320818" y="213120"/>
                  <a:pt x="292408" y="207233"/>
                  <a:pt x="292408" y="207233"/>
                </a:cubicBezTo>
                <a:lnTo>
                  <a:pt x="242418" y="207233"/>
                </a:lnTo>
                <a:close/>
                <a:moveTo>
                  <a:pt x="780384" y="138174"/>
                </a:moveTo>
                <a:lnTo>
                  <a:pt x="897025" y="138174"/>
                </a:lnTo>
                <a:lnTo>
                  <a:pt x="897025" y="210025"/>
                </a:lnTo>
                <a:lnTo>
                  <a:pt x="780384" y="210025"/>
                </a:lnTo>
                <a:close/>
                <a:moveTo>
                  <a:pt x="688737" y="138174"/>
                </a:moveTo>
                <a:lnTo>
                  <a:pt x="760943" y="138174"/>
                </a:lnTo>
                <a:lnTo>
                  <a:pt x="760943" y="458738"/>
                </a:lnTo>
                <a:lnTo>
                  <a:pt x="692097" y="458738"/>
                </a:lnTo>
                <a:lnTo>
                  <a:pt x="688737" y="458738"/>
                </a:lnTo>
                <a:close/>
                <a:moveTo>
                  <a:pt x="152744" y="138174"/>
                </a:moveTo>
                <a:lnTo>
                  <a:pt x="227728" y="138174"/>
                </a:lnTo>
                <a:lnTo>
                  <a:pt x="227728" y="458738"/>
                </a:lnTo>
                <a:lnTo>
                  <a:pt x="152744" y="458738"/>
                </a:lnTo>
                <a:close/>
                <a:moveTo>
                  <a:pt x="24994" y="138174"/>
                </a:moveTo>
                <a:lnTo>
                  <a:pt x="102755" y="138174"/>
                </a:lnTo>
                <a:lnTo>
                  <a:pt x="102755" y="458738"/>
                </a:lnTo>
                <a:lnTo>
                  <a:pt x="24994" y="458738"/>
                </a:lnTo>
                <a:close/>
                <a:moveTo>
                  <a:pt x="2888" y="107886"/>
                </a:moveTo>
                <a:lnTo>
                  <a:pt x="2888" y="483499"/>
                </a:lnTo>
                <a:lnTo>
                  <a:pt x="974675" y="483499"/>
                </a:lnTo>
                <a:lnTo>
                  <a:pt x="974675" y="107886"/>
                </a:lnTo>
                <a:lnTo>
                  <a:pt x="451132" y="107886"/>
                </a:lnTo>
                <a:lnTo>
                  <a:pt x="683183" y="458738"/>
                </a:lnTo>
                <a:lnTo>
                  <a:pt x="598313" y="458738"/>
                </a:lnTo>
                <a:lnTo>
                  <a:pt x="564931" y="412478"/>
                </a:lnTo>
                <a:lnTo>
                  <a:pt x="440626" y="412478"/>
                </a:lnTo>
                <a:lnTo>
                  <a:pt x="489503" y="334381"/>
                </a:lnTo>
                <a:lnTo>
                  <a:pt x="514359" y="334381"/>
                </a:lnTo>
                <a:lnTo>
                  <a:pt x="363748" y="107886"/>
                </a:lnTo>
                <a:close/>
                <a:moveTo>
                  <a:pt x="379777" y="0"/>
                </a:moveTo>
                <a:lnTo>
                  <a:pt x="449231" y="105012"/>
                </a:lnTo>
                <a:lnTo>
                  <a:pt x="977563" y="105012"/>
                </a:lnTo>
                <a:lnTo>
                  <a:pt x="977563" y="486373"/>
                </a:lnTo>
                <a:lnTo>
                  <a:pt x="0" y="486373"/>
                </a:lnTo>
                <a:lnTo>
                  <a:pt x="0" y="105012"/>
                </a:lnTo>
                <a:lnTo>
                  <a:pt x="361837" y="105012"/>
                </a:lnTo>
                <a:lnTo>
                  <a:pt x="336037" y="66213"/>
                </a:lnTo>
                <a:close/>
              </a:path>
            </a:pathLst>
          </a:custGeom>
          <a:solidFill>
            <a:srgbClr val="FFFFFF"/>
          </a:solidFill>
          <a:ln w="27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Training)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B85977-9972-87D7-A8DB-7313044CCD81}"/>
              </a:ext>
            </a:extLst>
          </p:cNvPr>
          <p:cNvSpPr/>
          <p:nvPr userDrawn="1"/>
        </p:nvSpPr>
        <p:spPr>
          <a:xfrm>
            <a:off x="0" y="-11688"/>
            <a:ext cx="8146342" cy="6881376"/>
          </a:xfrm>
          <a:custGeom>
            <a:avLst/>
            <a:gdLst>
              <a:gd name="connsiteX0" fmla="*/ 0 w 8146342"/>
              <a:gd name="connsiteY0" fmla="*/ 0 h 6881376"/>
              <a:gd name="connsiteX1" fmla="*/ 3611468 w 8146342"/>
              <a:gd name="connsiteY1" fmla="*/ 0 h 6881376"/>
              <a:gd name="connsiteX2" fmla="*/ 8146342 w 8146342"/>
              <a:gd name="connsiteY2" fmla="*/ 6881376 h 6881376"/>
              <a:gd name="connsiteX3" fmla="*/ 0 w 8146342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342" h="6881376">
                <a:moveTo>
                  <a:pt x="0" y="0"/>
                </a:moveTo>
                <a:lnTo>
                  <a:pt x="3611468" y="0"/>
                </a:lnTo>
                <a:lnTo>
                  <a:pt x="8146342" y="6881376"/>
                </a:lnTo>
                <a:lnTo>
                  <a:pt x="0" y="6881376"/>
                </a:lnTo>
                <a:close/>
              </a:path>
            </a:pathLst>
          </a:custGeom>
          <a:solidFill>
            <a:schemeClr val="bg2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F36954-1C02-A5DB-E6B1-AA27ABAD95CB}"/>
              </a:ext>
            </a:extLst>
          </p:cNvPr>
          <p:cNvSpPr/>
          <p:nvPr userDrawn="1"/>
        </p:nvSpPr>
        <p:spPr>
          <a:xfrm>
            <a:off x="6473690" y="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bg2">
              <a:lumMod val="95000"/>
              <a:alpha val="50000"/>
            </a:schemeClr>
          </a:solidFill>
          <a:ln w="40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D325E1C-9AC3-769C-A857-56B3F7FC9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810BCF-EC41-D787-E021-1A3CE95DB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1E765C-81A9-4F46-A931-5777B1276E6F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7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Training) 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1E57FF5-3F12-10A4-C8CF-70ABAC6DA5F9}"/>
              </a:ext>
            </a:extLst>
          </p:cNvPr>
          <p:cNvSpPr/>
          <p:nvPr userDrawn="1"/>
        </p:nvSpPr>
        <p:spPr>
          <a:xfrm>
            <a:off x="3647729" y="-11688"/>
            <a:ext cx="8565350" cy="6881376"/>
          </a:xfrm>
          <a:custGeom>
            <a:avLst/>
            <a:gdLst>
              <a:gd name="connsiteX0" fmla="*/ 0 w 8565350"/>
              <a:gd name="connsiteY0" fmla="*/ 0 h 6881376"/>
              <a:gd name="connsiteX1" fmla="*/ 8565350 w 8565350"/>
              <a:gd name="connsiteY1" fmla="*/ 0 h 6881376"/>
              <a:gd name="connsiteX2" fmla="*/ 8565350 w 8565350"/>
              <a:gd name="connsiteY2" fmla="*/ 6881376 h 6881376"/>
              <a:gd name="connsiteX3" fmla="*/ 4534997 w 8565350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5350" h="6881376">
                <a:moveTo>
                  <a:pt x="0" y="0"/>
                </a:moveTo>
                <a:lnTo>
                  <a:pt x="8565350" y="0"/>
                </a:lnTo>
                <a:lnTo>
                  <a:pt x="8565350" y="6881376"/>
                </a:lnTo>
                <a:lnTo>
                  <a:pt x="4534997" y="688137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CA216C0-4F0B-D31A-EFE0-8C5353359CEC}"/>
              </a:ext>
            </a:extLst>
          </p:cNvPr>
          <p:cNvSpPr/>
          <p:nvPr/>
        </p:nvSpPr>
        <p:spPr>
          <a:xfrm>
            <a:off x="0" y="2516500"/>
            <a:ext cx="5718310" cy="4341500"/>
          </a:xfrm>
          <a:custGeom>
            <a:avLst/>
            <a:gdLst>
              <a:gd name="connsiteX0" fmla="*/ 1948405 w 4362811"/>
              <a:gd name="connsiteY0" fmla="*/ 1498808 h 3312368"/>
              <a:gd name="connsiteX1" fmla="*/ 2042393 w 4362811"/>
              <a:gd name="connsiteY1" fmla="*/ 1498808 h 3312368"/>
              <a:gd name="connsiteX2" fmla="*/ 2042920 w 4362811"/>
              <a:gd name="connsiteY2" fmla="*/ 1498808 h 3312368"/>
              <a:gd name="connsiteX3" fmla="*/ 2429874 w 4362811"/>
              <a:gd name="connsiteY3" fmla="*/ 1498808 h 3312368"/>
              <a:gd name="connsiteX4" fmla="*/ 3034196 w 4362811"/>
              <a:gd name="connsiteY4" fmla="*/ 2415827 h 3312368"/>
              <a:gd name="connsiteX5" fmla="*/ 2647242 w 4362811"/>
              <a:gd name="connsiteY5" fmla="*/ 2415827 h 3312368"/>
              <a:gd name="connsiteX6" fmla="*/ 2646756 w 4362811"/>
              <a:gd name="connsiteY6" fmla="*/ 2415827 h 3312368"/>
              <a:gd name="connsiteX7" fmla="*/ 2613274 w 4362811"/>
              <a:gd name="connsiteY7" fmla="*/ 2415827 h 3312368"/>
              <a:gd name="connsiteX8" fmla="*/ 3204128 w 4362811"/>
              <a:gd name="connsiteY8" fmla="*/ 3312368 h 3312368"/>
              <a:gd name="connsiteX9" fmla="*/ 2982700 w 4362811"/>
              <a:gd name="connsiteY9" fmla="*/ 3312368 h 3312368"/>
              <a:gd name="connsiteX10" fmla="*/ 2391791 w 4362811"/>
              <a:gd name="connsiteY10" fmla="*/ 2415745 h 3312368"/>
              <a:gd name="connsiteX11" fmla="*/ 2552673 w 4362811"/>
              <a:gd name="connsiteY11" fmla="*/ 2415745 h 3312368"/>
              <a:gd name="connsiteX12" fmla="*/ 0 w 4362811"/>
              <a:gd name="connsiteY12" fmla="*/ 1498808 h 3312368"/>
              <a:gd name="connsiteX13" fmla="*/ 364178 w 4362811"/>
              <a:gd name="connsiteY13" fmla="*/ 1498808 h 3312368"/>
              <a:gd name="connsiteX14" fmla="*/ 968445 w 4362811"/>
              <a:gd name="connsiteY14" fmla="*/ 2415745 h 3312368"/>
              <a:gd name="connsiteX15" fmla="*/ 1370067 w 4362811"/>
              <a:gd name="connsiteY15" fmla="*/ 2415745 h 3312368"/>
              <a:gd name="connsiteX16" fmla="*/ 1370595 w 4362811"/>
              <a:gd name="connsiteY16" fmla="*/ 2415745 h 3312368"/>
              <a:gd name="connsiteX17" fmla="*/ 1464745 w 4362811"/>
              <a:gd name="connsiteY17" fmla="*/ 2415745 h 3312368"/>
              <a:gd name="connsiteX18" fmla="*/ 2055653 w 4362811"/>
              <a:gd name="connsiteY18" fmla="*/ 3312368 h 3312368"/>
              <a:gd name="connsiteX19" fmla="*/ 1559123 w 4362811"/>
              <a:gd name="connsiteY19" fmla="*/ 3312368 h 3312368"/>
              <a:gd name="connsiteX20" fmla="*/ 968309 w 4362811"/>
              <a:gd name="connsiteY20" fmla="*/ 2415827 h 3312368"/>
              <a:gd name="connsiteX21" fmla="*/ 671894 w 4362811"/>
              <a:gd name="connsiteY21" fmla="*/ 2415827 h 3312368"/>
              <a:gd name="connsiteX22" fmla="*/ 1262729 w 4362811"/>
              <a:gd name="connsiteY22" fmla="*/ 3312368 h 3312368"/>
              <a:gd name="connsiteX23" fmla="*/ 629581 w 4362811"/>
              <a:gd name="connsiteY23" fmla="*/ 3312368 h 3312368"/>
              <a:gd name="connsiteX24" fmla="*/ 38692 w 4362811"/>
              <a:gd name="connsiteY24" fmla="*/ 2415745 h 3312368"/>
              <a:gd name="connsiteX25" fmla="*/ 604268 w 4362811"/>
              <a:gd name="connsiteY25" fmla="*/ 2415745 h 3312368"/>
              <a:gd name="connsiteX26" fmla="*/ 2899527 w 4362811"/>
              <a:gd name="connsiteY26" fmla="*/ 0 h 3312368"/>
              <a:gd name="connsiteX27" fmla="*/ 3225134 w 4362811"/>
              <a:gd name="connsiteY27" fmla="*/ 0 h 3312368"/>
              <a:gd name="connsiteX28" fmla="*/ 3757352 w 4362811"/>
              <a:gd name="connsiteY28" fmla="*/ 0 h 3312368"/>
              <a:gd name="connsiteX29" fmla="*/ 4362811 w 4362811"/>
              <a:gd name="connsiteY29" fmla="*/ 918765 h 3312368"/>
              <a:gd name="connsiteX30" fmla="*/ 3830593 w 4362811"/>
              <a:gd name="connsiteY30" fmla="*/ 918765 h 3312368"/>
              <a:gd name="connsiteX31" fmla="*/ 3829741 w 4362811"/>
              <a:gd name="connsiteY31" fmla="*/ 918765 h 3312368"/>
              <a:gd name="connsiteX32" fmla="*/ 3505027 w 4362811"/>
              <a:gd name="connsiteY32" fmla="*/ 918765 h 3312368"/>
              <a:gd name="connsiteX33" fmla="*/ 2391791 w 4362811"/>
              <a:gd name="connsiteY33" fmla="*/ 0 h 3312368"/>
              <a:gd name="connsiteX34" fmla="*/ 2613220 w 4362811"/>
              <a:gd name="connsiteY34" fmla="*/ 0 h 3312368"/>
              <a:gd name="connsiteX35" fmla="*/ 3218720 w 4362811"/>
              <a:gd name="connsiteY35" fmla="*/ 918765 h 3312368"/>
              <a:gd name="connsiteX36" fmla="*/ 3092944 w 4362811"/>
              <a:gd name="connsiteY36" fmla="*/ 918765 h 3312368"/>
              <a:gd name="connsiteX37" fmla="*/ 4080280 w 4362811"/>
              <a:gd name="connsiteY37" fmla="*/ 2417004 h 3312368"/>
              <a:gd name="connsiteX38" fmla="*/ 3665738 w 4362811"/>
              <a:gd name="connsiteY38" fmla="*/ 2417004 h 3312368"/>
              <a:gd name="connsiteX39" fmla="*/ 4255777 w 4362811"/>
              <a:gd name="connsiteY39" fmla="*/ 3312368 h 3312368"/>
              <a:gd name="connsiteX40" fmla="*/ 3625104 w 4362811"/>
              <a:gd name="connsiteY40" fmla="*/ 3312368 h 3312368"/>
              <a:gd name="connsiteX41" fmla="*/ 3034196 w 4362811"/>
              <a:gd name="connsiteY41" fmla="*/ 2415745 h 3312368"/>
              <a:gd name="connsiteX42" fmla="*/ 3446385 w 4362811"/>
              <a:gd name="connsiteY42" fmla="*/ 2415745 h 3312368"/>
              <a:gd name="connsiteX43" fmla="*/ 2459877 w 4362811"/>
              <a:gd name="connsiteY43" fmla="*/ 918764 h 3312368"/>
              <a:gd name="connsiteX44" fmla="*/ 2997291 w 4362811"/>
              <a:gd name="connsiteY44" fmla="*/ 918764 h 3312368"/>
              <a:gd name="connsiteX45" fmla="*/ 982383 w 4362811"/>
              <a:gd name="connsiteY45" fmla="*/ 0 h 3312368"/>
              <a:gd name="connsiteX46" fmla="*/ 1370067 w 4362811"/>
              <a:gd name="connsiteY46" fmla="*/ 0 h 3312368"/>
              <a:gd name="connsiteX47" fmla="*/ 1464745 w 4362811"/>
              <a:gd name="connsiteY47" fmla="*/ 0 h 3312368"/>
              <a:gd name="connsiteX48" fmla="*/ 2070244 w 4362811"/>
              <a:gd name="connsiteY48" fmla="*/ 918765 h 3312368"/>
              <a:gd name="connsiteX49" fmla="*/ 1976094 w 4362811"/>
              <a:gd name="connsiteY49" fmla="*/ 918765 h 3312368"/>
              <a:gd name="connsiteX50" fmla="*/ 1975567 w 4362811"/>
              <a:gd name="connsiteY50" fmla="*/ 918765 h 3312368"/>
              <a:gd name="connsiteX51" fmla="*/ 1587882 w 4362811"/>
              <a:gd name="connsiteY51" fmla="*/ 918765 h 3312368"/>
              <a:gd name="connsiteX52" fmla="*/ 38692 w 4362811"/>
              <a:gd name="connsiteY52" fmla="*/ 0 h 3312368"/>
              <a:gd name="connsiteX53" fmla="*/ 671840 w 4362811"/>
              <a:gd name="connsiteY53" fmla="*/ 0 h 3312368"/>
              <a:gd name="connsiteX54" fmla="*/ 1659338 w 4362811"/>
              <a:gd name="connsiteY54" fmla="*/ 1498443 h 3312368"/>
              <a:gd name="connsiteX55" fmla="*/ 1247864 w 4362811"/>
              <a:gd name="connsiteY55" fmla="*/ 1498443 h 3312368"/>
              <a:gd name="connsiteX56" fmla="*/ 1852225 w 4362811"/>
              <a:gd name="connsiteY56" fmla="*/ 2415461 h 3312368"/>
              <a:gd name="connsiteX57" fmla="*/ 1464745 w 4362811"/>
              <a:gd name="connsiteY57" fmla="*/ 2415461 h 3312368"/>
              <a:gd name="connsiteX58" fmla="*/ 860382 w 4362811"/>
              <a:gd name="connsiteY58" fmla="*/ 1498442 h 3312368"/>
              <a:gd name="connsiteX59" fmla="*/ 1026190 w 4362811"/>
              <a:gd name="connsiteY59" fmla="*/ 149844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62811" h="3312368">
                <a:moveTo>
                  <a:pt x="1948405" y="1498808"/>
                </a:moveTo>
                <a:lnTo>
                  <a:pt x="2042393" y="1498808"/>
                </a:lnTo>
                <a:lnTo>
                  <a:pt x="2042920" y="1498808"/>
                </a:lnTo>
                <a:lnTo>
                  <a:pt x="2429874" y="1498808"/>
                </a:lnTo>
                <a:lnTo>
                  <a:pt x="3034196" y="2415827"/>
                </a:lnTo>
                <a:lnTo>
                  <a:pt x="2647242" y="2415827"/>
                </a:lnTo>
                <a:lnTo>
                  <a:pt x="2646756" y="2415827"/>
                </a:lnTo>
                <a:lnTo>
                  <a:pt x="2613274" y="2415827"/>
                </a:lnTo>
                <a:lnTo>
                  <a:pt x="3204128" y="3312368"/>
                </a:lnTo>
                <a:lnTo>
                  <a:pt x="2982700" y="3312368"/>
                </a:lnTo>
                <a:lnTo>
                  <a:pt x="2391791" y="2415745"/>
                </a:lnTo>
                <a:lnTo>
                  <a:pt x="2552673" y="2415745"/>
                </a:lnTo>
                <a:close/>
                <a:moveTo>
                  <a:pt x="0" y="1498808"/>
                </a:moveTo>
                <a:lnTo>
                  <a:pt x="364178" y="1498808"/>
                </a:lnTo>
                <a:lnTo>
                  <a:pt x="968445" y="2415745"/>
                </a:lnTo>
                <a:lnTo>
                  <a:pt x="1370067" y="2415745"/>
                </a:lnTo>
                <a:lnTo>
                  <a:pt x="1370595" y="2415745"/>
                </a:lnTo>
                <a:lnTo>
                  <a:pt x="1464745" y="2415745"/>
                </a:lnTo>
                <a:lnTo>
                  <a:pt x="2055653" y="3312368"/>
                </a:lnTo>
                <a:lnTo>
                  <a:pt x="1559123" y="3312368"/>
                </a:lnTo>
                <a:lnTo>
                  <a:pt x="968309" y="2415827"/>
                </a:lnTo>
                <a:lnTo>
                  <a:pt x="671894" y="2415827"/>
                </a:lnTo>
                <a:lnTo>
                  <a:pt x="1262729" y="3312368"/>
                </a:lnTo>
                <a:lnTo>
                  <a:pt x="629581" y="3312368"/>
                </a:lnTo>
                <a:lnTo>
                  <a:pt x="38692" y="2415745"/>
                </a:lnTo>
                <a:lnTo>
                  <a:pt x="604268" y="2415745"/>
                </a:lnTo>
                <a:close/>
                <a:moveTo>
                  <a:pt x="2899527" y="0"/>
                </a:moveTo>
                <a:lnTo>
                  <a:pt x="3225134" y="0"/>
                </a:lnTo>
                <a:lnTo>
                  <a:pt x="3757352" y="0"/>
                </a:lnTo>
                <a:lnTo>
                  <a:pt x="4362811" y="918765"/>
                </a:lnTo>
                <a:lnTo>
                  <a:pt x="3830593" y="918765"/>
                </a:lnTo>
                <a:lnTo>
                  <a:pt x="3829741" y="918765"/>
                </a:lnTo>
                <a:lnTo>
                  <a:pt x="3505027" y="918765"/>
                </a:lnTo>
                <a:close/>
                <a:moveTo>
                  <a:pt x="2391791" y="0"/>
                </a:moveTo>
                <a:lnTo>
                  <a:pt x="2613220" y="0"/>
                </a:lnTo>
                <a:lnTo>
                  <a:pt x="3218720" y="918765"/>
                </a:lnTo>
                <a:lnTo>
                  <a:pt x="3092944" y="918765"/>
                </a:lnTo>
                <a:lnTo>
                  <a:pt x="4080280" y="2417004"/>
                </a:lnTo>
                <a:lnTo>
                  <a:pt x="3665738" y="2417004"/>
                </a:lnTo>
                <a:lnTo>
                  <a:pt x="4255777" y="3312368"/>
                </a:lnTo>
                <a:lnTo>
                  <a:pt x="3625104" y="3312368"/>
                </a:lnTo>
                <a:lnTo>
                  <a:pt x="3034196" y="2415745"/>
                </a:lnTo>
                <a:lnTo>
                  <a:pt x="3446385" y="2415745"/>
                </a:lnTo>
                <a:lnTo>
                  <a:pt x="2459877" y="918764"/>
                </a:lnTo>
                <a:lnTo>
                  <a:pt x="2997291" y="918764"/>
                </a:lnTo>
                <a:close/>
                <a:moveTo>
                  <a:pt x="982383" y="0"/>
                </a:moveTo>
                <a:lnTo>
                  <a:pt x="1370067" y="0"/>
                </a:lnTo>
                <a:lnTo>
                  <a:pt x="1464745" y="0"/>
                </a:lnTo>
                <a:lnTo>
                  <a:pt x="2070244" y="918765"/>
                </a:lnTo>
                <a:lnTo>
                  <a:pt x="1976094" y="918765"/>
                </a:lnTo>
                <a:lnTo>
                  <a:pt x="1975567" y="918765"/>
                </a:lnTo>
                <a:lnTo>
                  <a:pt x="1587882" y="918765"/>
                </a:lnTo>
                <a:close/>
                <a:moveTo>
                  <a:pt x="38692" y="0"/>
                </a:moveTo>
                <a:lnTo>
                  <a:pt x="671840" y="0"/>
                </a:lnTo>
                <a:lnTo>
                  <a:pt x="1659338" y="1498443"/>
                </a:lnTo>
                <a:lnTo>
                  <a:pt x="1247864" y="1498443"/>
                </a:lnTo>
                <a:lnTo>
                  <a:pt x="1852225" y="2415461"/>
                </a:lnTo>
                <a:lnTo>
                  <a:pt x="1464745" y="2415461"/>
                </a:lnTo>
                <a:lnTo>
                  <a:pt x="860382" y="1498442"/>
                </a:lnTo>
                <a:lnTo>
                  <a:pt x="1026190" y="1498442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2213-449B-0D68-9EAB-28E64687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546C82-E4C6-FEB1-457E-1B005178E9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F7C0D1-D132-4CE0-8F2F-FFEA58AC51DD}" type="datetime4">
              <a:rPr lang="en-GB" smtClean="0"/>
              <a:t>26 May 2026</a:t>
            </a:fld>
            <a:endParaRPr lang="en-GB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F05A8A-8B52-5C3D-102E-F62926BB1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46C797-C152-E919-AEC4-D471512F2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ADD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D1E25-8B20-1DEF-8010-47585B57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065214"/>
            <a:ext cx="11049000" cy="5157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EDC8E-2926-5B70-931A-BA8C2ECFB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23000"/>
            <a:ext cx="571500" cy="635000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BF6937-1087-4FC3-9FB6-EF7D90C34D4D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946B53-B390-9057-E9F6-158DB8CA445A}"/>
              </a:ext>
            </a:extLst>
          </p:cNvPr>
          <p:cNvPicPr>
            <a:picLocks noChangeAspect="1"/>
          </p:cNvPicPr>
          <p:nvPr userDrawn="1"/>
        </p:nvPicPr>
        <p:blipFill>
          <a:blip r:embed="rId10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1" y="6268579"/>
            <a:ext cx="980778" cy="488341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610A671-0B37-94D7-8FD0-87824A2F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17501"/>
            <a:ext cx="11049000" cy="67151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E4EC-6C48-69D3-30F6-335239EA3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706" y="6357938"/>
            <a:ext cx="343629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978FFBD0-8F2A-46FA-8B9E-78A298CD64A9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0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60">
          <p15:clr>
            <a:srgbClr val="F26B43"/>
          </p15:clr>
        </p15:guide>
        <p15:guide id="4" pos="701">
          <p15:clr>
            <a:srgbClr val="F26B43"/>
          </p15:clr>
        </p15:guide>
        <p15:guide id="5" pos="749">
          <p15:clr>
            <a:srgbClr val="F26B43"/>
          </p15:clr>
        </p15:guide>
        <p15:guide id="6" pos="1090">
          <p15:clr>
            <a:srgbClr val="F26B43"/>
          </p15:clr>
        </p15:guide>
        <p15:guide id="7" pos="1138">
          <p15:clr>
            <a:srgbClr val="F26B43"/>
          </p15:clr>
        </p15:guide>
        <p15:guide id="8" pos="1480">
          <p15:clr>
            <a:srgbClr val="F26B43"/>
          </p15:clr>
        </p15:guide>
        <p15:guide id="9" pos="1528">
          <p15:clr>
            <a:srgbClr val="F26B43"/>
          </p15:clr>
        </p15:guide>
        <p15:guide id="10" pos="1869">
          <p15:clr>
            <a:srgbClr val="F26B43"/>
          </p15:clr>
        </p15:guide>
        <p15:guide id="11" pos="1917">
          <p15:clr>
            <a:srgbClr val="F26B43"/>
          </p15:clr>
        </p15:guide>
        <p15:guide id="12" pos="2258">
          <p15:clr>
            <a:srgbClr val="F26B43"/>
          </p15:clr>
        </p15:guide>
        <p15:guide id="13" pos="2306">
          <p15:clr>
            <a:srgbClr val="F26B43"/>
          </p15:clr>
        </p15:guide>
        <p15:guide id="14" pos="2648">
          <p15:clr>
            <a:srgbClr val="F26B43"/>
          </p15:clr>
        </p15:guide>
        <p15:guide id="15" pos="2696">
          <p15:clr>
            <a:srgbClr val="F26B43"/>
          </p15:clr>
        </p15:guide>
        <p15:guide id="16" pos="3037">
          <p15:clr>
            <a:srgbClr val="F26B43"/>
          </p15:clr>
        </p15:guide>
        <p15:guide id="17" pos="3085">
          <p15:clr>
            <a:srgbClr val="F26B43"/>
          </p15:clr>
        </p15:guide>
        <p15:guide id="18" pos="3426">
          <p15:clr>
            <a:srgbClr val="F26B43"/>
          </p15:clr>
        </p15:guide>
        <p15:guide id="19" pos="3474">
          <p15:clr>
            <a:srgbClr val="F26B43"/>
          </p15:clr>
        </p15:guide>
        <p15:guide id="20" pos="3816">
          <p15:clr>
            <a:srgbClr val="F26B43"/>
          </p15:clr>
        </p15:guide>
        <p15:guide id="21" pos="3864">
          <p15:clr>
            <a:srgbClr val="F26B43"/>
          </p15:clr>
        </p15:guide>
        <p15:guide id="22" pos="4205">
          <p15:clr>
            <a:srgbClr val="F26B43"/>
          </p15:clr>
        </p15:guide>
        <p15:guide id="23" pos="4253">
          <p15:clr>
            <a:srgbClr val="F26B43"/>
          </p15:clr>
        </p15:guide>
        <p15:guide id="24" pos="4594">
          <p15:clr>
            <a:srgbClr val="F26B43"/>
          </p15:clr>
        </p15:guide>
        <p15:guide id="25" pos="4642">
          <p15:clr>
            <a:srgbClr val="F26B43"/>
          </p15:clr>
        </p15:guide>
        <p15:guide id="26" pos="4984">
          <p15:clr>
            <a:srgbClr val="F26B43"/>
          </p15:clr>
        </p15:guide>
        <p15:guide id="27" pos="5032">
          <p15:clr>
            <a:srgbClr val="F26B43"/>
          </p15:clr>
        </p15:guide>
        <p15:guide id="28" pos="5373">
          <p15:clr>
            <a:srgbClr val="F26B43"/>
          </p15:clr>
        </p15:guide>
        <p15:guide id="29" pos="5421">
          <p15:clr>
            <a:srgbClr val="F26B43"/>
          </p15:clr>
        </p15:guide>
        <p15:guide id="30" pos="5762">
          <p15:clr>
            <a:srgbClr val="F26B43"/>
          </p15:clr>
        </p15:guide>
        <p15:guide id="31" pos="5810">
          <p15:clr>
            <a:srgbClr val="F26B43"/>
          </p15:clr>
        </p15:guide>
        <p15:guide id="32" pos="6152">
          <p15:clr>
            <a:srgbClr val="F26B43"/>
          </p15:clr>
        </p15:guide>
        <p15:guide id="33" pos="6200">
          <p15:clr>
            <a:srgbClr val="F26B43"/>
          </p15:clr>
        </p15:guide>
        <p15:guide id="34" pos="6541">
          <p15:clr>
            <a:srgbClr val="F26B43"/>
          </p15:clr>
        </p15:guide>
        <p15:guide id="35" pos="6589">
          <p15:clr>
            <a:srgbClr val="F26B43"/>
          </p15:clr>
        </p15:guide>
        <p15:guide id="36" pos="6930">
          <p15:clr>
            <a:srgbClr val="F26B43"/>
          </p15:clr>
        </p15:guide>
        <p15:guide id="37" pos="6978">
          <p15:clr>
            <a:srgbClr val="F26B43"/>
          </p15:clr>
        </p15:guide>
        <p15:guide id="38" pos="7320">
          <p15:clr>
            <a:srgbClr val="F26B43"/>
          </p15:clr>
        </p15:guide>
        <p15:guide id="39" orient="horz">
          <p15:clr>
            <a:srgbClr val="F26B43"/>
          </p15:clr>
        </p15:guide>
        <p15:guide id="40" orient="horz" pos="4320">
          <p15:clr>
            <a:srgbClr val="F26B43"/>
          </p15:clr>
        </p15:guide>
        <p15:guide id="41" orient="horz" pos="200">
          <p15:clr>
            <a:srgbClr val="F26B43"/>
          </p15:clr>
        </p15:guide>
        <p15:guide id="42" orient="horz" pos="623">
          <p15:clr>
            <a:srgbClr val="F26B43"/>
          </p15:clr>
        </p15:guide>
        <p15:guide id="43" orient="horz" pos="671">
          <p15:clr>
            <a:srgbClr val="F26B43"/>
          </p15:clr>
        </p15:guide>
        <p15:guide id="44" orient="horz" pos="1094">
          <p15:clr>
            <a:srgbClr val="F26B43"/>
          </p15:clr>
        </p15:guide>
        <p15:guide id="45" orient="horz" pos="1142">
          <p15:clr>
            <a:srgbClr val="F26B43"/>
          </p15:clr>
        </p15:guide>
        <p15:guide id="46" orient="horz" pos="1565">
          <p15:clr>
            <a:srgbClr val="F26B43"/>
          </p15:clr>
        </p15:guide>
        <p15:guide id="47" orient="horz" pos="1613">
          <p15:clr>
            <a:srgbClr val="F26B43"/>
          </p15:clr>
        </p15:guide>
        <p15:guide id="48" orient="horz" pos="2036">
          <p15:clr>
            <a:srgbClr val="F26B43"/>
          </p15:clr>
        </p15:guide>
        <p15:guide id="49" orient="horz" pos="2084">
          <p15:clr>
            <a:srgbClr val="F26B43"/>
          </p15:clr>
        </p15:guide>
        <p15:guide id="50" orient="horz" pos="2507">
          <p15:clr>
            <a:srgbClr val="F26B43"/>
          </p15:clr>
        </p15:guide>
        <p15:guide id="51" orient="horz" pos="2555">
          <p15:clr>
            <a:srgbClr val="F26B43"/>
          </p15:clr>
        </p15:guide>
        <p15:guide id="52" orient="horz" pos="2978">
          <p15:clr>
            <a:srgbClr val="F26B43"/>
          </p15:clr>
        </p15:guide>
        <p15:guide id="53" orient="horz" pos="3026">
          <p15:clr>
            <a:srgbClr val="F26B43"/>
          </p15:clr>
        </p15:guide>
        <p15:guide id="54" orient="horz" pos="3449">
          <p15:clr>
            <a:srgbClr val="F26B43"/>
          </p15:clr>
        </p15:guide>
        <p15:guide id="55" orient="horz" pos="3497">
          <p15:clr>
            <a:srgbClr val="F26B43"/>
          </p15:clr>
        </p15:guide>
        <p15:guide id="56" orient="horz" pos="39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10E2-458C-0317-642A-C4B157E9C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noProof="0" dirty="0">
                <a:latin typeface="Cambria" panose="02040503050406030204" pitchFamily="18" charset="0"/>
                <a:ea typeface="Cambria" panose="02040503050406030204" pitchFamily="18" charset="0"/>
              </a:rPr>
              <a:t>IPAF GLOBAL SAFETY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CCB06-5FE7-5AE2-543E-D94DC1783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451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70F52B1-ABBF-C89C-92D1-8160CD0B9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6937-1087-4FC3-9FB6-EF7D90C34D4D}" type="slidenum">
              <a:rPr lang="it-IT" noProof="0" smtClean="0"/>
              <a:pPr/>
              <a:t>2</a:t>
            </a:fld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470E98-8412-23D8-F77C-BB0455254F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DEE2C0F-F8A7-49C3-4A40-439410DF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058E35-C32A-9F40-E56C-B783B967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" y="258202"/>
            <a:ext cx="12009482" cy="59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280BF43-FCFD-6201-F744-AA8B4313E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6937-1087-4FC3-9FB6-EF7D90C34D4D}" type="slidenum">
              <a:rPr lang="it-IT" noProof="0" smtClean="0"/>
              <a:pPr/>
              <a:t>3</a:t>
            </a:fld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033B64-1421-CD4F-FE3C-B0011D303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352" y="1065214"/>
            <a:ext cx="6192688" cy="5157786"/>
          </a:xfrm>
        </p:spPr>
        <p:txBody>
          <a:bodyPr/>
          <a:lstStyle/>
          <a:p>
            <a:r>
              <a:rPr lang="it-CH" sz="1700" dirty="0">
                <a:latin typeface="Cambria" panose="02040503050406030204" pitchFamily="18" charset="0"/>
                <a:ea typeface="Cambria" panose="02040503050406030204" pitchFamily="18" charset="0"/>
              </a:rPr>
              <a:t>La sicurezza non può basarsi esclusivamente su percezioni, ma deve essere costruita attraverso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700" b="1" dirty="0">
                <a:latin typeface="Cambria" panose="02040503050406030204" pitchFamily="18" charset="0"/>
                <a:ea typeface="Cambria" panose="02040503050406030204" pitchFamily="18" charset="0"/>
              </a:rPr>
              <a:t>dati concreti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700" b="1" dirty="0">
                <a:latin typeface="Cambria" panose="02040503050406030204" pitchFamily="18" charset="0"/>
                <a:ea typeface="Cambria" panose="02040503050406030204" pitchFamily="18" charset="0"/>
              </a:rPr>
              <a:t>analisi strutturate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700" b="1" dirty="0">
                <a:latin typeface="Cambria" panose="02040503050406030204" pitchFamily="18" charset="0"/>
                <a:ea typeface="Cambria" panose="02040503050406030204" pitchFamily="18" charset="0"/>
              </a:rPr>
              <a:t>diffusione della conoscenza</a:t>
            </a:r>
            <a:r>
              <a:rPr lang="it-CH" sz="17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endParaRPr lang="it-IT" sz="17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CH" sz="1700" dirty="0">
                <a:latin typeface="Cambria" panose="02040503050406030204" pitchFamily="18" charset="0"/>
                <a:ea typeface="Cambria" panose="02040503050406030204" pitchFamily="18" charset="0"/>
              </a:rPr>
              <a:t>Dal 2012 IPAF ha sviluppato un sistema internazionale di raccolta dati tramite il PORTALE SEGNALAZIONE INCIDENTI, una piattaforma globale che consente a membri, aziende e operatori di segnalare incidenti e </a:t>
            </a:r>
            <a:r>
              <a:rPr lang="it-CH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near</a:t>
            </a:r>
            <a:r>
              <a:rPr lang="it-CH" sz="1700" dirty="0">
                <a:latin typeface="Cambria" panose="02040503050406030204" pitchFamily="18" charset="0"/>
                <a:ea typeface="Cambria" panose="02040503050406030204" pitchFamily="18" charset="0"/>
              </a:rPr>
              <a:t> miss, contribuendo alla creazione di un database unico a livello mondiale.</a:t>
            </a:r>
          </a:p>
          <a:p>
            <a:endParaRPr lang="it-CH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CH" sz="1700" dirty="0">
                <a:latin typeface="Cambria" panose="02040503050406030204" pitchFamily="18" charset="0"/>
                <a:ea typeface="Cambria" panose="02040503050406030204" pitchFamily="18" charset="0"/>
              </a:rPr>
              <a:t>L’obiettivo del progetto è duplice: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700" b="1" dirty="0">
                <a:latin typeface="Cambria" panose="02040503050406030204" pitchFamily="18" charset="0"/>
                <a:ea typeface="Cambria" panose="02040503050406030204" pitchFamily="18" charset="0"/>
              </a:rPr>
              <a:t>individuare trend, cause ricorrenti e aree di rischio;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700" b="1" dirty="0">
                <a:latin typeface="Cambria" panose="02040503050406030204" pitchFamily="18" charset="0"/>
                <a:ea typeface="Cambria" panose="02040503050406030204" pitchFamily="18" charset="0"/>
              </a:rPr>
              <a:t>trasformare queste informazioni in strumenti concreti di prevenzione, formazione, sensibilizzazione e sviluppo tecnico</a:t>
            </a:r>
            <a:r>
              <a:rPr lang="it-CH" sz="17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endParaRPr lang="it-CH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noProof="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4A234F6-B7CB-5218-141D-472838C5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latin typeface="Cambria" panose="02040503050406030204" pitchFamily="18" charset="0"/>
                <a:ea typeface="Cambria" panose="02040503050406030204" pitchFamily="18" charset="0"/>
              </a:rPr>
              <a:t>Il progetto nasce da una convinzione molto chiara</a:t>
            </a:r>
            <a:endParaRPr lang="it-IT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1B2F1E-1D4E-737F-ACC3-1E4ED106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197971"/>
            <a:ext cx="6624736" cy="48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A81A312-24F7-0FB4-67B9-AB2C66DAF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5C89FD-C7BB-46C6-6182-515DB1AFE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E33E00C-7DB2-8955-3C21-2A559121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Dal 2025 il </a:t>
            </a:r>
            <a:r>
              <a:rPr lang="it-CH" dirty="0">
                <a:latin typeface="Cambria" panose="02040503050406030204" pitchFamily="18" charset="0"/>
                <a:ea typeface="Cambria" panose="02040503050406030204" pitchFamily="18" charset="0"/>
              </a:rPr>
              <a:t>Global </a:t>
            </a:r>
            <a:r>
              <a:rPr lang="it-CH" dirty="0" err="1">
                <a:latin typeface="Cambria" panose="02040503050406030204" pitchFamily="18" charset="0"/>
                <a:ea typeface="Cambria" panose="02040503050406030204" pitchFamily="18" charset="0"/>
              </a:rPr>
              <a:t>Safety</a:t>
            </a:r>
            <a:r>
              <a:rPr lang="it-CH" dirty="0">
                <a:latin typeface="Cambria" panose="02040503050406030204" pitchFamily="18" charset="0"/>
                <a:ea typeface="Cambria" panose="02040503050406030204" pitchFamily="18" charset="0"/>
              </a:rPr>
              <a:t> Report è in formato digitale e interattivo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1E1D154-7740-C702-E5A3-AFC7FC56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47" y="1023369"/>
            <a:ext cx="11737304" cy="59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484C65-37C1-870C-C098-16C976FDA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F31718-2617-C947-6FAC-DF37B8954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03258D3-0E79-9585-2E1C-FE0863B6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C14AF9-3F14-3D04-2CED-F0758E9A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748810"/>
            <a:ext cx="11624742" cy="56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4564ED-616E-9253-A5EF-7FD6A5716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CAC3DB-2240-6DBB-957D-9D1B08D36E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6" y="836712"/>
            <a:ext cx="11141124" cy="5386288"/>
          </a:xfrm>
        </p:spPr>
        <p:txBody>
          <a:bodyPr/>
          <a:lstStyle/>
          <a:p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Le evidenze emerse dal sistema di reporting hanno infatti portato allo sviluppo di campagne globali dedicate ai principali fattori di rischio, tra cui: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schiacciamento ed intrappolamento;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cadute dalla piattaforma;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elettrocuzione;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ribaltamenti delle PLE;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verifiche e controlli delle macchine (“Check </a:t>
            </a:r>
            <a:r>
              <a:rPr lang="it-CH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!”);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valutazione delle condizioni del terreno (“Stop </a:t>
            </a:r>
            <a:r>
              <a:rPr lang="it-CH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Overturns</a:t>
            </a:r>
            <a:r>
              <a:rPr lang="it-CH" sz="2000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Safety Starts on the Ground!”).</a:t>
            </a:r>
            <a:endParaRPr lang="it-CH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3440BED-E979-F590-8B71-3C44E086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439AEB-A6FD-6F90-1668-A790242D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152" y="1336450"/>
            <a:ext cx="2095500" cy="2095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0D80C96-8C51-B777-C421-B98EB2F8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628" y="4335632"/>
            <a:ext cx="2249773" cy="22497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A6F7C34-7755-3225-9E83-152F9840D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807" y="4489905"/>
            <a:ext cx="2095500" cy="20955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4BE26D7-6AB0-52CF-C98B-4EE8F5524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40" y="4393833"/>
            <a:ext cx="2249773" cy="224977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B57B847-EE94-213C-FB90-F6024FB1C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9144">
            <a:off x="9999688" y="4029594"/>
            <a:ext cx="1482428" cy="20955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A11D5BD-E117-A02C-348E-079B1E5457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97745">
            <a:off x="293869" y="4255593"/>
            <a:ext cx="1352441" cy="19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6D11C1-AAAE-349F-F47F-5D930B114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6937-1087-4FC3-9FB6-EF7D90C34D4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94EB9D-689D-3129-B095-F737B9A732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CH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it-CH" sz="2200" dirty="0">
                <a:latin typeface="Cambria" panose="02040503050406030204" pitchFamily="18" charset="0"/>
                <a:ea typeface="Cambria" panose="02040503050406030204" pitchFamily="18" charset="0"/>
              </a:rPr>
              <a:t>Attraverso il Global </a:t>
            </a:r>
            <a:r>
              <a:rPr lang="it-CH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Safety</a:t>
            </a:r>
            <a:r>
              <a:rPr lang="it-CH" sz="2200" dirty="0">
                <a:latin typeface="Cambria" panose="02040503050406030204" pitchFamily="18" charset="0"/>
                <a:ea typeface="Cambria" panose="02040503050406030204" pitchFamily="18" charset="0"/>
              </a:rPr>
              <a:t> Report, </a:t>
            </a:r>
            <a:r>
              <a:rPr lang="it-CH" sz="2200" b="1" dirty="0">
                <a:latin typeface="Cambria" panose="02040503050406030204" pitchFamily="18" charset="0"/>
                <a:ea typeface="Cambria" panose="02040503050406030204" pitchFamily="18" charset="0"/>
              </a:rPr>
              <a:t>IPAF ha trasformato la raccolta dati in uno strumento operativo globale di prevenzione</a:t>
            </a:r>
            <a:r>
              <a:rPr lang="it-CH" sz="2200" dirty="0">
                <a:latin typeface="Cambria" panose="02040503050406030204" pitchFamily="18" charset="0"/>
                <a:ea typeface="Cambria" panose="02040503050406030204" pitchFamily="18" charset="0"/>
              </a:rPr>
              <a:t>, contribuendo concretamente allo sviluppo di ambienti di lavoro più sicuri e alla diffusione di una cultura della sicurezza condivisa a livello internazionale.</a:t>
            </a:r>
          </a:p>
          <a:p>
            <a:endParaRPr lang="it-CH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CH" sz="2800" b="1" dirty="0">
                <a:latin typeface="Cambria" panose="02040503050406030204" pitchFamily="18" charset="0"/>
                <a:ea typeface="Cambria" panose="02040503050406030204" pitchFamily="18" charset="0"/>
              </a:rPr>
              <a:t>Grazie dell’attenzione</a:t>
            </a:r>
          </a:p>
          <a:p>
            <a:pPr algn="ctr"/>
            <a:endParaRPr lang="it-CH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CH" sz="2800" b="1" dirty="0">
                <a:latin typeface="Cambria" panose="02040503050406030204" pitchFamily="18" charset="0"/>
                <a:ea typeface="Cambria" panose="02040503050406030204" pitchFamily="18" charset="0"/>
              </a:rPr>
              <a:t>#safetyfirst</a:t>
            </a:r>
          </a:p>
          <a:p>
            <a:pPr algn="ctr"/>
            <a:endParaRPr lang="it-CH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CH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maurizio.quaranta@ipaf.org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2152D6F-172D-DA60-95E9-19E09672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In conclusione</a:t>
            </a:r>
          </a:p>
        </p:txBody>
      </p:sp>
    </p:spTree>
    <p:extLst>
      <p:ext uri="{BB962C8B-B14F-4D97-AF65-F5344CB8AC3E}">
        <p14:creationId xmlns:p14="http://schemas.microsoft.com/office/powerpoint/2010/main" val="30951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PAF Core Layouts">
  <a:themeElements>
    <a:clrScheme name="IPAF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8A8C8E"/>
      </a:accent1>
      <a:accent2>
        <a:srgbClr val="FFF200"/>
      </a:accent2>
      <a:accent3>
        <a:srgbClr val="F05323"/>
      </a:accent3>
      <a:accent4>
        <a:srgbClr val="F7941D"/>
      </a:accent4>
      <a:accent5>
        <a:srgbClr val="E6E7E8"/>
      </a:accent5>
      <a:accent6>
        <a:srgbClr val="365785"/>
      </a:accent6>
      <a:hlink>
        <a:srgbClr val="E6E7E8"/>
      </a:hlink>
      <a:folHlink>
        <a:srgbClr val="E6E7E8"/>
      </a:folHlink>
    </a:clrScheme>
    <a:fontScheme name="IPAF">
      <a:majorFont>
        <a:latin typeface="Segoe UI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 cap="flat" cmpd="sng" algn="ctr">
          <a:noFill/>
          <a:prstDash val="solid"/>
          <a:miter lim="800000"/>
        </a:ln>
        <a:effectLst/>
      </a:spPr>
      <a:bodyPr wrap="square" lIns="0" tIns="0" rIns="0" bIns="0">
        <a:spAutoFit/>
      </a:bodyPr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1" id="{D6272ABA-D90A-482A-B51C-FFA83121BF35}" vid="{C53C59AF-8FCB-43BB-9792-D8FAFCD0F024}"/>
    </a:ext>
  </a:extLst>
</a:theme>
</file>

<file path=ppt/theme/theme2.xml><?xml version="1.0" encoding="utf-8"?>
<a:theme xmlns:a="http://schemas.openxmlformats.org/drawingml/2006/main" name="Office Theme">
  <a:themeElements>
    <a:clrScheme name="IPAF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8A8C8E"/>
      </a:accent1>
      <a:accent2>
        <a:srgbClr val="FFF200"/>
      </a:accent2>
      <a:accent3>
        <a:srgbClr val="F05323"/>
      </a:accent3>
      <a:accent4>
        <a:srgbClr val="F7941D"/>
      </a:accent4>
      <a:accent5>
        <a:srgbClr val="E6E7E8"/>
      </a:accent5>
      <a:accent6>
        <a:srgbClr val="365785"/>
      </a:accent6>
      <a:hlink>
        <a:srgbClr val="E6E7E8"/>
      </a:hlink>
      <a:folHlink>
        <a:srgbClr val="E6E7E8"/>
      </a:folHlink>
    </a:clrScheme>
    <a:fontScheme name="IPAF">
      <a:majorFont>
        <a:latin typeface="Segoe UI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A51413-9A1E-4F89-8DA7-1D23980E6545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7a9c8f-f8b0-44ea-a358-55191ce35388">
      <Terms xmlns="http://schemas.microsoft.com/office/infopath/2007/PartnerControls"/>
    </lcf76f155ced4ddcb4097134ff3c332f>
    <TaxCatchAll xmlns="b4f24825-c856-4641-ae1e-8bdf2885bfac" xsi:nil="true"/>
    <tv8r xmlns="357a9c8f-f8b0-44ea-a358-55191ce35388" xsi:nil="true"/>
    <Assignto xmlns="357a9c8f-f8b0-44ea-a358-55191ce35388">
      <UserInfo>
        <DisplayName/>
        <AccountId xsi:nil="true"/>
        <AccountType/>
      </UserInfo>
    </Assign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9769ADB4C39469EED82C01D517AFC" ma:contentTypeVersion="21" ma:contentTypeDescription="Create a new document." ma:contentTypeScope="" ma:versionID="2a9a6ace18be99dbd1dab440dc5e1cb0">
  <xsd:schema xmlns:xsd="http://www.w3.org/2001/XMLSchema" xmlns:xs="http://www.w3.org/2001/XMLSchema" xmlns:p="http://schemas.microsoft.com/office/2006/metadata/properties" xmlns:ns2="357a9c8f-f8b0-44ea-a358-55191ce35388" xmlns:ns3="b4f24825-c856-4641-ae1e-8bdf2885bfac" targetNamespace="http://schemas.microsoft.com/office/2006/metadata/properties" ma:root="true" ma:fieldsID="a664a8d70b51e463846183383d521275" ns2:_="" ns3:_="">
    <xsd:import namespace="357a9c8f-f8b0-44ea-a358-55191ce35388"/>
    <xsd:import namespace="b4f24825-c856-4641-ae1e-8bdf2885bf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tv8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Assig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a9c8f-f8b0-44ea-a358-55191ce35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v8r" ma:index="19" nillable="true" ma:displayName="Date and time" ma:internalName="tv8r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1b6693-84ba-4976-9d3d-79bae86e47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Assignto" ma:index="28" nillable="true" ma:displayName="Assign to " ma:format="Dropdown" ma:list="UserInfo" ma:SharePointGroup="0" ma:internalName="Assign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24825-c856-4641-ae1e-8bdf2885bf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6a4869d-aaec-4353-bf24-820cca3f2b14}" ma:internalName="TaxCatchAll" ma:showField="CatchAllData" ma:web="b4f24825-c856-4641-ae1e-8bdf2885bf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05CC6-6E99-4D59-8DAB-7FE1C9C643B7}">
  <ds:schemaRefs>
    <ds:schemaRef ds:uri="http://schemas.microsoft.com/office/2006/metadata/properties"/>
    <ds:schemaRef ds:uri="http://schemas.microsoft.com/office/infopath/2007/PartnerControls"/>
    <ds:schemaRef ds:uri="4392f7d6-aee5-413c-b5a5-10bd16024dd8"/>
    <ds:schemaRef ds:uri="357a9c8f-f8b0-44ea-a358-55191ce35388"/>
    <ds:schemaRef ds:uri="b4f24825-c856-4641-ae1e-8bdf2885bfac"/>
  </ds:schemaRefs>
</ds:datastoreItem>
</file>

<file path=customXml/itemProps2.xml><?xml version="1.0" encoding="utf-8"?>
<ds:datastoreItem xmlns:ds="http://schemas.openxmlformats.org/officeDocument/2006/customXml" ds:itemID="{53458CDD-C89F-4CED-9AD3-AC79F63CA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00BE74-5B3D-42D6-B3F8-C6184BB0A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a9c8f-f8b0-44ea-a358-55191ce35388"/>
    <ds:schemaRef ds:uri="b4f24825-c856-4641-ae1e-8bdf2885b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IPAF Presentation Template(1)</Template>
  <TotalTime>0</TotalTime>
  <Words>352</Words>
  <Application>Microsoft Office PowerPoint</Application>
  <PresentationFormat>Widescreen</PresentationFormat>
  <Paragraphs>41</Paragraphs>
  <Slides>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Cambria</vt:lpstr>
      <vt:lpstr>Open Sans Regular</vt:lpstr>
      <vt:lpstr>Segoe UI</vt:lpstr>
      <vt:lpstr>Segoe UI </vt:lpstr>
      <vt:lpstr>Wingdings</vt:lpstr>
      <vt:lpstr>IPAF Core Layouts</vt:lpstr>
      <vt:lpstr>IPAF GLOBAL SAFETY REPORT</vt:lpstr>
      <vt:lpstr>Presentazione standard di PowerPoint</vt:lpstr>
      <vt:lpstr>Il progetto nasce da una convinzione molto chiara</vt:lpstr>
      <vt:lpstr>Dal 2025 il Global Safety Report è in formato digitale e interattivo</vt:lpstr>
      <vt:lpstr>Presentazione standard di PowerPoint</vt:lpstr>
      <vt:lpstr>Presentazione standard di PowerPoint</vt:lpstr>
      <vt:lpstr>In conclusione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Lucani</dc:creator>
  <cp:lastModifiedBy>Maurizio Quaranta</cp:lastModifiedBy>
  <cp:revision>2</cp:revision>
  <dcterms:created xsi:type="dcterms:W3CDTF">2023-02-06T08:08:42Z</dcterms:created>
  <dcterms:modified xsi:type="dcterms:W3CDTF">2026-05-26T11:06:19Z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0x0101006D49769ADB4C39469EED82C01D517AFC</vt:lpwstr>
  </property>
  <property fmtid="{D5CDD505-2E9C-101B-9397-08002B2CF9AE}" pid="3" name="MediaServiceImageTags">
    <vt:lpwstr/>
  </property>
</Properties>
</file>