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theme/theme2.xml" ContentType="application/vnd.openxmlformats-officedocument.theme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theme/theme3.xml" ContentType="application/vnd.openxmlformats-officedocument.theme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theme/theme4.xml" ContentType="application/vnd.openxmlformats-officedocument.theme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4"/>
    <p:sldMasterId id="2147483698" r:id="rId5"/>
    <p:sldMasterId id="2147483735" r:id="rId6"/>
    <p:sldMasterId id="2147483762" r:id="rId7"/>
    <p:sldMasterId id="2147483780" r:id="rId8"/>
  </p:sldMasterIdLst>
  <p:notesMasterIdLst>
    <p:notesMasterId r:id="rId17"/>
  </p:notesMasterIdLst>
  <p:handoutMasterIdLst>
    <p:handoutMasterId r:id="rId18"/>
  </p:handoutMasterIdLst>
  <p:sldIdLst>
    <p:sldId id="2147483190" r:id="rId9"/>
    <p:sldId id="2147483227" r:id="rId10"/>
    <p:sldId id="2147483232" r:id="rId11"/>
    <p:sldId id="2147483230" r:id="rId12"/>
    <p:sldId id="2147483237" r:id="rId13"/>
    <p:sldId id="2072" r:id="rId14"/>
    <p:sldId id="1253" r:id="rId15"/>
    <p:sldId id="2147483236" r:id="rId16"/>
  </p:sldIdLst>
  <p:sldSz cx="12192000" cy="6858000"/>
  <p:notesSz cx="9926638" cy="6797675"/>
  <p:embeddedFontLst>
    <p:embeddedFont>
      <p:font typeface="Titillium" panose="00000500000000000000" pitchFamily="50" charset="0"/>
      <p:regular r:id="rId19"/>
      <p:bold r:id="rId20"/>
    </p:embeddedFont>
    <p:embeddedFont>
      <p:font typeface="Titillium Web" panose="00000500000000000000" pitchFamily="2" charset="0"/>
      <p:regular r:id="rId21"/>
      <p:bold r:id="rId22"/>
      <p:italic r:id="rId23"/>
      <p:boldItalic r:id="rId24"/>
    </p:embeddedFont>
    <p:embeddedFont>
      <p:font typeface="Wingdings 2" panose="05020102010507070707" pitchFamily="18" charset="2"/>
      <p:regular r:id="rId25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76">
          <p15:clr>
            <a:srgbClr val="A4A3A4"/>
          </p15:clr>
        </p15:guide>
        <p15:guide id="2" orient="horz" pos="2069">
          <p15:clr>
            <a:srgbClr val="A4A3A4"/>
          </p15:clr>
        </p15:guide>
        <p15:guide id="3" orient="horz" pos="3997">
          <p15:clr>
            <a:srgbClr val="A4A3A4"/>
          </p15:clr>
        </p15:guide>
        <p15:guide id="4" pos="414">
          <p15:clr>
            <a:srgbClr val="A4A3A4"/>
          </p15:clr>
        </p15:guide>
        <p15:guide id="5" pos="824">
          <p15:clr>
            <a:srgbClr val="A4A3A4"/>
          </p15:clr>
        </p15:guide>
        <p15:guide id="6" pos="707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6" name="Author" initials="A" lastIdx="0" clrIdx="5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6600"/>
    <a:srgbClr val="FF5050"/>
    <a:srgbClr val="9933FF"/>
    <a:srgbClr val="92D050"/>
    <a:srgbClr val="CCFF66"/>
    <a:srgbClr val="ACACA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073A0DAA-6AF3-43AB-8588-CEC1D06C72B9}" styleName="Mellanmörkt forma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125E5076-3810-47DD-B79F-674D7AD40C01}" styleName="Mörkt format 1 - Dekorfärg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08FB837D-C827-4EFA-A057-4D05807E0F7C}" styleName="Stile con tema 1 - Colore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E8B1032C-EA38-4F05-BA0D-38AFFFC7BED3}" styleName="Stile chiaro 3 - Colore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3C2FFA5D-87B4-456A-9821-1D502468CF0F}" styleName="Stile con tema 1 - Colore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5DA37D80-6434-44D0-A028-1B22A696006F}" styleName="Stile chiaro 3 - Colore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778" autoAdjust="0"/>
    <p:restoredTop sz="94516" autoAdjust="0"/>
  </p:normalViewPr>
  <p:slideViewPr>
    <p:cSldViewPr snapToGrid="0">
      <p:cViewPr varScale="1">
        <p:scale>
          <a:sx n="88" d="100"/>
          <a:sy n="88" d="100"/>
        </p:scale>
        <p:origin x="859" y="67"/>
      </p:cViewPr>
      <p:guideLst>
        <p:guide orient="horz" pos="276"/>
        <p:guide orient="horz" pos="2069"/>
        <p:guide orient="horz" pos="3997"/>
        <p:guide pos="414"/>
        <p:guide pos="824"/>
        <p:guide pos="7071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117" d="100"/>
          <a:sy n="117" d="100"/>
        </p:scale>
        <p:origin x="2082" y="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5.xml"/><Relationship Id="rId13" Type="http://schemas.openxmlformats.org/officeDocument/2006/relationships/slide" Target="slides/slide5.xml"/><Relationship Id="rId18" Type="http://schemas.openxmlformats.org/officeDocument/2006/relationships/handoutMaster" Target="handoutMasters/handoutMaster1.xml"/><Relationship Id="rId26" Type="http://schemas.openxmlformats.org/officeDocument/2006/relationships/commentAuthors" Target="commentAuthors.xml"/><Relationship Id="rId3" Type="http://schemas.openxmlformats.org/officeDocument/2006/relationships/customXml" Target="../customXml/item3.xml"/><Relationship Id="rId21" Type="http://schemas.openxmlformats.org/officeDocument/2006/relationships/font" Target="fonts/font3.fntdata"/><Relationship Id="rId7" Type="http://schemas.openxmlformats.org/officeDocument/2006/relationships/slideMaster" Target="slideMasters/slideMaster4.xml"/><Relationship Id="rId12" Type="http://schemas.openxmlformats.org/officeDocument/2006/relationships/slide" Target="slides/slide4.xml"/><Relationship Id="rId17" Type="http://schemas.openxmlformats.org/officeDocument/2006/relationships/notesMaster" Target="notesMasters/notesMaster1.xml"/><Relationship Id="rId25" Type="http://schemas.openxmlformats.org/officeDocument/2006/relationships/font" Target="fonts/font7.fntdata"/><Relationship Id="rId2" Type="http://schemas.openxmlformats.org/officeDocument/2006/relationships/customXml" Target="../customXml/item2.xml"/><Relationship Id="rId16" Type="http://schemas.openxmlformats.org/officeDocument/2006/relationships/slide" Target="slides/slide8.xml"/><Relationship Id="rId20" Type="http://schemas.openxmlformats.org/officeDocument/2006/relationships/font" Target="fonts/font2.fntdata"/><Relationship Id="rId29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3.xml"/><Relationship Id="rId24" Type="http://schemas.openxmlformats.org/officeDocument/2006/relationships/font" Target="fonts/font6.fntdata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7.xml"/><Relationship Id="rId23" Type="http://schemas.openxmlformats.org/officeDocument/2006/relationships/font" Target="fonts/font5.fntdata"/><Relationship Id="rId28" Type="http://schemas.openxmlformats.org/officeDocument/2006/relationships/viewProps" Target="viewProps.xml"/><Relationship Id="rId10" Type="http://schemas.openxmlformats.org/officeDocument/2006/relationships/slide" Target="slides/slide2.xml"/><Relationship Id="rId19" Type="http://schemas.openxmlformats.org/officeDocument/2006/relationships/font" Target="fonts/font1.fntdata"/><Relationship Id="rId4" Type="http://schemas.openxmlformats.org/officeDocument/2006/relationships/slideMaster" Target="slideMasters/slideMaster1.xml"/><Relationship Id="rId9" Type="http://schemas.openxmlformats.org/officeDocument/2006/relationships/slide" Target="slides/slide1.xml"/><Relationship Id="rId14" Type="http://schemas.openxmlformats.org/officeDocument/2006/relationships/slide" Target="slides/slide6.xml"/><Relationship Id="rId22" Type="http://schemas.openxmlformats.org/officeDocument/2006/relationships/font" Target="fonts/font4.fntdata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2" y="0"/>
            <a:ext cx="4302238" cy="340752"/>
          </a:xfrm>
          <a:prstGeom prst="rect">
            <a:avLst/>
          </a:prstGeom>
        </p:spPr>
        <p:txBody>
          <a:bodyPr vert="horz" lIns="91010" tIns="45505" rIns="91010" bIns="45505" rtlCol="0"/>
          <a:lstStyle>
            <a:lvl1pPr algn="l">
              <a:defRPr sz="1200"/>
            </a:lvl1pPr>
          </a:lstStyle>
          <a:p>
            <a:endParaRPr lang="nl-BE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5622085" y="0"/>
            <a:ext cx="4302238" cy="340752"/>
          </a:xfrm>
          <a:prstGeom prst="rect">
            <a:avLst/>
          </a:prstGeom>
        </p:spPr>
        <p:txBody>
          <a:bodyPr vert="horz" lIns="91010" tIns="45505" rIns="91010" bIns="45505" rtlCol="0"/>
          <a:lstStyle>
            <a:lvl1pPr algn="r">
              <a:defRPr sz="1200"/>
            </a:lvl1pPr>
          </a:lstStyle>
          <a:p>
            <a:fld id="{460604B4-E8F2-4F9B-B032-3C82D1DCEA0B}" type="datetimeFigureOut">
              <a:rPr lang="nl-BE" smtClean="0"/>
              <a:t>27/05/2026</a:t>
            </a:fld>
            <a:endParaRPr lang="nl-B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2" y="6456923"/>
            <a:ext cx="4302238" cy="340752"/>
          </a:xfrm>
          <a:prstGeom prst="rect">
            <a:avLst/>
          </a:prstGeom>
        </p:spPr>
        <p:txBody>
          <a:bodyPr vert="horz" lIns="91010" tIns="45505" rIns="91010" bIns="45505" rtlCol="0" anchor="b"/>
          <a:lstStyle>
            <a:lvl1pPr algn="l">
              <a:defRPr sz="1200"/>
            </a:lvl1pPr>
          </a:lstStyle>
          <a:p>
            <a:endParaRPr lang="nl-B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5622085" y="6456923"/>
            <a:ext cx="4302238" cy="340752"/>
          </a:xfrm>
          <a:prstGeom prst="rect">
            <a:avLst/>
          </a:prstGeom>
        </p:spPr>
        <p:txBody>
          <a:bodyPr vert="horz" lIns="91010" tIns="45505" rIns="91010" bIns="45505" rtlCol="0" anchor="b"/>
          <a:lstStyle>
            <a:lvl1pPr algn="r">
              <a:defRPr sz="1200"/>
            </a:lvl1pPr>
          </a:lstStyle>
          <a:p>
            <a:fld id="{E9F36C3C-F61D-402F-9FFE-1562F5715369}" type="slidenum">
              <a:rPr lang="nl-BE" smtClean="0"/>
              <a:t>‹N›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46673869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4301543" cy="341065"/>
          </a:xfrm>
          <a:prstGeom prst="rect">
            <a:avLst/>
          </a:prstGeom>
        </p:spPr>
        <p:txBody>
          <a:bodyPr vert="horz" lIns="91147" tIns="45574" rIns="91147" bIns="45574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622800" y="1"/>
            <a:ext cx="4301543" cy="341065"/>
          </a:xfrm>
          <a:prstGeom prst="rect">
            <a:avLst/>
          </a:prstGeom>
        </p:spPr>
        <p:txBody>
          <a:bodyPr vert="horz" lIns="91147" tIns="45574" rIns="91147" bIns="45574" rtlCol="0"/>
          <a:lstStyle>
            <a:lvl1pPr algn="r">
              <a:defRPr sz="1200"/>
            </a:lvl1pPr>
          </a:lstStyle>
          <a:p>
            <a:fld id="{FF8215F8-72AC-4B3B-9528-2FE6138BE338}" type="datetimeFigureOut">
              <a:rPr lang="en-GB" smtClean="0"/>
              <a:t>27/05/2026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922588" y="849313"/>
            <a:ext cx="4081462" cy="22955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147" tIns="45574" rIns="91147" bIns="45574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92666" y="3271382"/>
            <a:ext cx="7941309" cy="2676585"/>
          </a:xfrm>
          <a:prstGeom prst="rect">
            <a:avLst/>
          </a:prstGeom>
        </p:spPr>
        <p:txBody>
          <a:bodyPr vert="horz" lIns="91147" tIns="45574" rIns="91147" bIns="45574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1" y="6456612"/>
            <a:ext cx="4301543" cy="341064"/>
          </a:xfrm>
          <a:prstGeom prst="rect">
            <a:avLst/>
          </a:prstGeom>
        </p:spPr>
        <p:txBody>
          <a:bodyPr vert="horz" lIns="91147" tIns="45574" rIns="91147" bIns="45574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622800" y="6456612"/>
            <a:ext cx="4301543" cy="341064"/>
          </a:xfrm>
          <a:prstGeom prst="rect">
            <a:avLst/>
          </a:prstGeom>
        </p:spPr>
        <p:txBody>
          <a:bodyPr vert="horz" lIns="91147" tIns="45574" rIns="91147" bIns="45574" rtlCol="0" anchor="b"/>
          <a:lstStyle>
            <a:lvl1pPr algn="r">
              <a:defRPr sz="1200"/>
            </a:lvl1pPr>
          </a:lstStyle>
          <a:p>
            <a:fld id="{44820209-D586-446A-8AB2-FEBC5866D563}" type="slidenum">
              <a:rPr lang="en-GB" smtClean="0"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409630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4820209-D586-446A-8AB2-FEBC5866D563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048730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D44FBC7-0816-9C5D-56E5-C408BD8260F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slidebillede 1">
            <a:extLst>
              <a:ext uri="{FF2B5EF4-FFF2-40B4-BE49-F238E27FC236}">
                <a16:creationId xmlns:a16="http://schemas.microsoft.com/office/drawing/2014/main" id="{E40D649D-744C-B193-FC3D-8B1955C3BB4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dsholder til noter 2">
            <a:extLst>
              <a:ext uri="{FF2B5EF4-FFF2-40B4-BE49-F238E27FC236}">
                <a16:creationId xmlns:a16="http://schemas.microsoft.com/office/drawing/2014/main" id="{81D494B9-D4C2-E297-A632-C8632438D8D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Pladsholder til slidenummer 3">
            <a:extLst>
              <a:ext uri="{FF2B5EF4-FFF2-40B4-BE49-F238E27FC236}">
                <a16:creationId xmlns:a16="http://schemas.microsoft.com/office/drawing/2014/main" id="{DC86D004-4083-BE54-55AD-198444C4043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4820209-D586-446A-8AB2-FEBC5866D563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2624624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AD1EDDC-876E-08BD-5DA1-242F05A4DED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slidebillede 1">
            <a:extLst>
              <a:ext uri="{FF2B5EF4-FFF2-40B4-BE49-F238E27FC236}">
                <a16:creationId xmlns:a16="http://schemas.microsoft.com/office/drawing/2014/main" id="{9BBD0E89-9582-607B-D0B3-5ED790FE771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dsholder til noter 2">
            <a:extLst>
              <a:ext uri="{FF2B5EF4-FFF2-40B4-BE49-F238E27FC236}">
                <a16:creationId xmlns:a16="http://schemas.microsoft.com/office/drawing/2014/main" id="{816B738A-C58C-0541-0342-845BE0B2A15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Pladsholder til slidenummer 3">
            <a:extLst>
              <a:ext uri="{FF2B5EF4-FFF2-40B4-BE49-F238E27FC236}">
                <a16:creationId xmlns:a16="http://schemas.microsoft.com/office/drawing/2014/main" id="{B055610C-A889-5DD7-A14F-D21C24AC7F7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4820209-D586-446A-8AB2-FEBC5866D563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8893684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3E19D4A-925F-0261-0ADA-8D09A2DA470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0FFB139-078C-6DE2-6115-F5707C71CA8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4F17B10-9933-3902-7565-8F161BCEEC8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l-PL" dirty="0"/>
              <a:t>The </a:t>
            </a:r>
            <a:r>
              <a:rPr lang="pl-PL" dirty="0" err="1"/>
              <a:t>aim</a:t>
            </a:r>
            <a:r>
              <a:rPr lang="pl-PL" dirty="0"/>
              <a:t> of the Lean service Excellence </a:t>
            </a:r>
            <a:r>
              <a:rPr lang="pl-PL" dirty="0" err="1"/>
              <a:t>is</a:t>
            </a:r>
            <a:r>
              <a:rPr lang="pl-PL" dirty="0"/>
              <a:t> to </a:t>
            </a:r>
            <a:r>
              <a:rPr lang="pl-PL" dirty="0" err="1"/>
              <a:t>promote</a:t>
            </a:r>
            <a:r>
              <a:rPr lang="pl-PL" dirty="0"/>
              <a:t> the </a:t>
            </a:r>
            <a:r>
              <a:rPr lang="pl-PL" dirty="0" err="1"/>
              <a:t>Kaizen</a:t>
            </a:r>
            <a:r>
              <a:rPr lang="pl-PL" dirty="0"/>
              <a:t> </a:t>
            </a:r>
            <a:r>
              <a:rPr lang="pl-PL" dirty="0" err="1"/>
              <a:t>culture</a:t>
            </a:r>
            <a:r>
              <a:rPr lang="pl-PL" dirty="0"/>
              <a:t> in the </a:t>
            </a:r>
            <a:r>
              <a:rPr lang="pl-PL" dirty="0" err="1"/>
              <a:t>organization</a:t>
            </a:r>
            <a:r>
              <a:rPr lang="pl-PL" dirty="0"/>
              <a:t>.</a:t>
            </a:r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336FC46-24B7-EA5E-1C65-E1044087931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4820209-D586-446A-8AB2-FEBC5866D563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srgbClr val="2C2A29"/>
                </a:solidFill>
                <a:effectLst/>
                <a:uLnTx/>
                <a:uFillTx/>
                <a:latin typeface="Titillium Web" panose="0000050000000000000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srgbClr val="2C2A29"/>
              </a:solidFill>
              <a:effectLst/>
              <a:uLnTx/>
              <a:uFillTx/>
              <a:latin typeface="Titillium Web" panose="0000050000000000000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0605713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4820209-D586-446A-8AB2-FEBC5866D563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1194578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Master" Target="../slideMasters/slideMaster5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0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5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0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5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5.xml"/></Relationships>
</file>

<file path=ppt/slideLayouts/_rels/slideLayout1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5.xml"/></Relationships>
</file>

<file path=ppt/slideLayouts/_rels/slideLayout1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5.xml"/></Relationships>
</file>

<file path=ppt/slideLayouts/_rels/slideLayout1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5.xml"/></Relationships>
</file>

<file path=ppt/slideLayouts/_rels/slideLayout1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5.xml"/></Relationships>
</file>

<file path=ppt/slideLayouts/_rels/slideLayout1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5.xml"/></Relationships>
</file>

<file path=ppt/slideLayouts/_rels/slideLayout1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5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5.xml"/></Relationships>
</file>

<file path=ppt/slideLayouts/_rels/slideLayout1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5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7.jpg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2.xml"/></Relationships>
</file>

<file path=ppt/slideLayouts/_rels/slideLayout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2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7.jpg"/></Relationships>
</file>

<file path=ppt/slideLayouts/_rels/slideLayout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2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12.jp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Layouts/_rels/slideLayout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3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3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3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3.xml"/></Relationships>
</file>

<file path=ppt/slideLayouts/_rels/slideLayout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3.xml"/></Relationships>
</file>

<file path=ppt/slideLayouts/_rels/slideLayout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3.xml"/></Relationships>
</file>

<file path=ppt/slideLayouts/_rels/slideLayout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3.xml"/></Relationships>
</file>

<file path=ppt/slideLayouts/_rels/slideLayout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3.xml"/></Relationships>
</file>

<file path=ppt/slideLayouts/_rels/slideLayout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3.xml"/></Relationships>
</file>

<file path=ppt/slideLayouts/_rels/slideLayout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3.xml"/></Relationships>
</file>

<file path=ppt/slideLayouts/_rels/slideLayout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3.xml"/></Relationships>
</file>

<file path=ppt/slideLayouts/_rels/slideLayout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7.jpg"/></Relationships>
</file>

<file path=ppt/slideLayouts/_rels/slideLayout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4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16.png"/></Relationships>
</file>

<file path=ppt/slideLayouts/_rels/slideLayout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4.xml"/><Relationship Id="rId6" Type="http://schemas.openxmlformats.org/officeDocument/2006/relationships/image" Target="../media/image12.jp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Layouts/_rels/slideLayout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4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Layouts/_rels/slideLayout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4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1.png"/></Relationships>
</file>

<file path=ppt/slideLayouts/_rels/slideLayout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7.jpg"/><Relationship Id="rId1" Type="http://schemas.openxmlformats.org/officeDocument/2006/relationships/slideMaster" Target="../slideMasters/slideMaster4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1.png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7.jpg"/><Relationship Id="rId1" Type="http://schemas.openxmlformats.org/officeDocument/2006/relationships/slideMaster" Target="../slideMasters/slideMaster4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1.png"/></Relationships>
</file>

<file path=ppt/slideLayouts/_rels/slideLayout9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9.png"/><Relationship Id="rId7" Type="http://schemas.openxmlformats.org/officeDocument/2006/relationships/image" Target="../media/image15.png"/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4.xml"/><Relationship Id="rId6" Type="http://schemas.openxmlformats.org/officeDocument/2006/relationships/image" Target="../media/image20.jp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Layouts/_rels/slideLayout9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4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Layouts/_rels/slideLayout9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4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Layouts/_rels/slideLayout9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4.xml"/><Relationship Id="rId5" Type="http://schemas.openxmlformats.org/officeDocument/2006/relationships/image" Target="../media/image23.jpg"/><Relationship Id="rId4" Type="http://schemas.openxmlformats.org/officeDocument/2006/relationships/image" Target="../media/image11.png"/></Relationships>
</file>

<file path=ppt/slideLayouts/_rels/slideLayout9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11.png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5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10"/>
          <p:cNvSpPr>
            <a:spLocks noGrp="1"/>
          </p:cNvSpPr>
          <p:nvPr>
            <p:ph type="pic" sz="quarter" idx="13" hasCustomPrompt="1"/>
          </p:nvPr>
        </p:nvSpPr>
        <p:spPr>
          <a:xfrm>
            <a:off x="0" y="0"/>
            <a:ext cx="12196800" cy="6858000"/>
          </a:xfrm>
          <a:solidFill>
            <a:schemeClr val="tx1">
              <a:lumMod val="20000"/>
              <a:lumOff val="80000"/>
            </a:schemeClr>
          </a:solidFill>
        </p:spPr>
        <p:txBody>
          <a:bodyPr lIns="4608000" tIns="0" rIns="0" anchor="ctr" anchorCtr="0">
            <a:normAutofit/>
          </a:bodyPr>
          <a:lstStyle>
            <a:lvl1pPr marL="0" indent="0" algn="ctr">
              <a:buNone/>
              <a:defRPr lang="en-GB" sz="1400" kern="1200" baseline="0" noProof="0" smtClean="0">
                <a:solidFill>
                  <a:schemeClr val="tx1"/>
                </a:solidFill>
              </a:defRPr>
            </a:lvl1pPr>
          </a:lstStyle>
          <a:p>
            <a:r>
              <a:rPr lang="en-GB" noProof="0" dirty="0"/>
              <a:t>Click on icon to add a picture and </a:t>
            </a:r>
            <a:r>
              <a:rPr lang="en-GB" sz="1400" kern="1200" baseline="0" noProof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select Send to back</a:t>
            </a:r>
            <a:endParaRPr lang="en-GB" noProof="0" dirty="0"/>
          </a:p>
        </p:txBody>
      </p:sp>
      <p:pic>
        <p:nvPicPr>
          <p:cNvPr id="12" name="Picture 11" hidden="1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87076" cy="6858000"/>
          </a:xfrm>
          <a:prstGeom prst="rect">
            <a:avLst/>
          </a:prstGeom>
        </p:spPr>
      </p:pic>
      <p:sp>
        <p:nvSpPr>
          <p:cNvPr id="10" name="Gray box"/>
          <p:cNvSpPr>
            <a:spLocks noGrp="1"/>
          </p:cNvSpPr>
          <p:nvPr>
            <p:ph type="body" sz="quarter" idx="16" hasCustomPrompt="1"/>
          </p:nvPr>
        </p:nvSpPr>
        <p:spPr>
          <a:xfrm>
            <a:off x="0" y="1551066"/>
            <a:ext cx="5455360" cy="3770188"/>
          </a:xfrm>
          <a:solidFill>
            <a:schemeClr val="bg1"/>
          </a:solidFill>
        </p:spPr>
        <p:txBody>
          <a:bodyPr>
            <a:normAutofit/>
          </a:bodyPr>
          <a:lstStyle>
            <a:lvl1pPr>
              <a:defRPr sz="1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dirty="0"/>
              <a:t>-</a:t>
            </a:r>
          </a:p>
        </p:txBody>
      </p:sp>
      <p:sp>
        <p:nvSpPr>
          <p:cNvPr id="19" name="Text Placeholder 4">
            <a:extLst>
              <a:ext uri="{FF2B5EF4-FFF2-40B4-BE49-F238E27FC236}">
                <a16:creationId xmlns:a16="http://schemas.microsoft.com/office/drawing/2014/main" id="{55AEB614-FB92-4AD7-B323-F01674D4FDBC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68289" y="4724175"/>
            <a:ext cx="3826800" cy="251639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 sz="1400">
                <a:solidFill>
                  <a:schemeClr val="tx1"/>
                </a:solidFill>
                <a:latin typeface="+mj-lt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lang="en-GB" dirty="0"/>
              <a:t>Click to add date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A7C76F3-377D-42B6-B659-F7B78A4DFC3A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654051" y="3958422"/>
            <a:ext cx="3826800" cy="539750"/>
          </a:xfrm>
        </p:spPr>
        <p:txBody>
          <a:bodyPr/>
          <a:lstStyle>
            <a:lvl1pPr marL="0" indent="0">
              <a:buNone/>
              <a:defRPr sz="1800" cap="none" baseline="0">
                <a:solidFill>
                  <a:srgbClr val="C00000"/>
                </a:solidFill>
              </a:defRPr>
            </a:lvl1pPr>
            <a:lvl2pPr>
              <a:defRPr sz="1800">
                <a:solidFill>
                  <a:srgbClr val="C00000"/>
                </a:solidFill>
              </a:defRPr>
            </a:lvl2pPr>
            <a:lvl3pPr>
              <a:defRPr sz="1800">
                <a:solidFill>
                  <a:srgbClr val="C00000"/>
                </a:solidFill>
              </a:defRPr>
            </a:lvl3pPr>
            <a:lvl4pPr>
              <a:defRPr sz="1800">
                <a:solidFill>
                  <a:srgbClr val="C00000"/>
                </a:solidFill>
              </a:defRPr>
            </a:lvl4pPr>
            <a:lvl5pPr>
              <a:defRPr sz="1800">
                <a:solidFill>
                  <a:srgbClr val="C00000"/>
                </a:solidFill>
              </a:defRPr>
            </a:lvl5pPr>
          </a:lstStyle>
          <a:p>
            <a:pPr lvl="0"/>
            <a:r>
              <a:rPr lang="en-US" dirty="0"/>
              <a:t>Click to add meeting sub-title</a:t>
            </a:r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4E9A7F8A-EFF0-4868-919F-D29BB0C08F7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54050" y="3326412"/>
            <a:ext cx="3826800" cy="406007"/>
          </a:xfrm>
        </p:spPr>
        <p:txBody>
          <a:bodyPr anchor="t" anchorCtr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 sz="2800">
                <a:solidFill>
                  <a:schemeClr val="tx2"/>
                </a:solidFill>
                <a:latin typeface="+mj-lt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lang="en-GB" dirty="0"/>
              <a:t>Click to add meeting title</a:t>
            </a:r>
          </a:p>
        </p:txBody>
      </p:sp>
      <p:sp>
        <p:nvSpPr>
          <p:cNvPr id="16" name="Picture Placeholder 21">
            <a:extLst>
              <a:ext uri="{FF2B5EF4-FFF2-40B4-BE49-F238E27FC236}">
                <a16:creationId xmlns:a16="http://schemas.microsoft.com/office/drawing/2014/main" id="{A3730FE6-7150-4F4A-AE13-E53C4E694DB7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668289" y="1964126"/>
            <a:ext cx="1612442" cy="626675"/>
          </a:xfr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txBody>
          <a:bodyPr/>
          <a:lstStyle>
            <a:lvl1pPr marL="0" indent="0">
              <a:buFontTx/>
              <a:buNone/>
              <a:defRPr sz="100">
                <a:solidFill>
                  <a:schemeClr val="bg1"/>
                </a:solidFill>
              </a:defRPr>
            </a:lvl1pPr>
          </a:lstStyle>
          <a:p>
            <a:r>
              <a:rPr lang="sv-SE"/>
              <a:t>Klicka på ikonen för att lägga till en bild</a:t>
            </a:r>
            <a:endParaRPr lang="en-BE" dirty="0"/>
          </a:p>
        </p:txBody>
      </p:sp>
    </p:spTree>
    <p:extLst>
      <p:ext uri="{BB962C8B-B14F-4D97-AF65-F5344CB8AC3E}">
        <p14:creationId xmlns:p14="http://schemas.microsoft.com/office/powerpoint/2010/main" val="751742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&amp; small coll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GB" dirty="0"/>
              <a:t>Click to add section title</a:t>
            </a:r>
          </a:p>
        </p:txBody>
      </p:sp>
      <p:sp>
        <p:nvSpPr>
          <p:cNvPr id="31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54050" y="1504951"/>
            <a:ext cx="6882110" cy="339873"/>
          </a:xfrm>
        </p:spPr>
        <p:txBody>
          <a:bodyPr>
            <a:normAutofit/>
          </a:bodyPr>
          <a:lstStyle>
            <a:lvl1pPr marL="0" indent="0">
              <a:buNone/>
              <a:defRPr sz="2400" cap="none" baseline="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 dirty="0"/>
              <a:t>Click to add slide message</a:t>
            </a:r>
          </a:p>
        </p:txBody>
      </p:sp>
      <p:sp>
        <p:nvSpPr>
          <p:cNvPr id="32" name="Text Placeholder 3"/>
          <p:cNvSpPr>
            <a:spLocks noGrp="1"/>
          </p:cNvSpPr>
          <p:nvPr>
            <p:ph type="body" sz="quarter" idx="14" hasCustomPrompt="1"/>
          </p:nvPr>
        </p:nvSpPr>
        <p:spPr>
          <a:xfrm>
            <a:off x="654050" y="1872000"/>
            <a:ext cx="6882110" cy="359668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3000" cap="none" baseline="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GB" dirty="0"/>
              <a:t>Highlighting key element / words in red</a:t>
            </a:r>
          </a:p>
        </p:txBody>
      </p:sp>
      <p:sp>
        <p:nvSpPr>
          <p:cNvPr id="33" name="Text Placeholder 4"/>
          <p:cNvSpPr>
            <a:spLocks noGrp="1"/>
          </p:cNvSpPr>
          <p:nvPr>
            <p:ph type="body" sz="quarter" idx="13" hasCustomPrompt="1"/>
          </p:nvPr>
        </p:nvSpPr>
        <p:spPr>
          <a:xfrm>
            <a:off x="654050" y="2996952"/>
            <a:ext cx="6882109" cy="3168352"/>
          </a:xfrm>
        </p:spPr>
        <p:txBody>
          <a:bodyPr>
            <a:noAutofit/>
          </a:bodyPr>
          <a:lstStyle>
            <a:lvl1pPr>
              <a:defRPr sz="2000">
                <a:solidFill>
                  <a:schemeClr val="tx2"/>
                </a:solidFill>
              </a:defRPr>
            </a:lvl1pPr>
            <a:lvl2pPr>
              <a:defRPr sz="2000">
                <a:solidFill>
                  <a:schemeClr val="tx2"/>
                </a:solidFill>
              </a:defRPr>
            </a:lvl2pPr>
            <a:lvl3pPr>
              <a:defRPr sz="1800">
                <a:solidFill>
                  <a:schemeClr val="tx2"/>
                </a:solidFill>
              </a:defRPr>
            </a:lvl3pPr>
          </a:lstStyle>
          <a:p>
            <a:pPr lvl="0"/>
            <a:r>
              <a:rPr lang="en-GB" dirty="0"/>
              <a:t>Click to add text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</p:txBody>
      </p:sp>
      <p:sp>
        <p:nvSpPr>
          <p:cNvPr id="29" name="Picture Placeholder 5"/>
          <p:cNvSpPr>
            <a:spLocks noGrp="1"/>
          </p:cNvSpPr>
          <p:nvPr>
            <p:ph type="pic" sz="quarter" idx="15" hasCustomPrompt="1"/>
          </p:nvPr>
        </p:nvSpPr>
        <p:spPr>
          <a:xfrm>
            <a:off x="8184231" y="1110091"/>
            <a:ext cx="3851768" cy="2569421"/>
          </a:xfrm>
          <a:solidFill>
            <a:schemeClr val="tx1">
              <a:lumMod val="20000"/>
              <a:lumOff val="80000"/>
            </a:schemeClr>
          </a:solidFill>
          <a:ln w="0">
            <a:solidFill>
              <a:schemeClr val="bg1"/>
            </a:solidFill>
          </a:ln>
        </p:spPr>
        <p:txBody>
          <a:bodyPr lIns="0" tIns="612000" rIns="0" anchor="ctr" anchorCtr="0">
            <a:normAutofit/>
          </a:bodyPr>
          <a:lstStyle>
            <a:lvl1pPr marL="0" indent="0" algn="ctr">
              <a:buFontTx/>
              <a:buNone/>
              <a:defRPr sz="1400" baseline="0">
                <a:solidFill>
                  <a:schemeClr val="tx2"/>
                </a:solidFill>
              </a:defRPr>
            </a:lvl1pPr>
          </a:lstStyle>
          <a:p>
            <a:r>
              <a:rPr lang="en-GB" noProof="0" dirty="0"/>
              <a:t>Click on icon to insert picture</a:t>
            </a:r>
          </a:p>
        </p:txBody>
      </p:sp>
      <p:sp>
        <p:nvSpPr>
          <p:cNvPr id="30" name="Picture Placeholder 5"/>
          <p:cNvSpPr>
            <a:spLocks noGrp="1"/>
          </p:cNvSpPr>
          <p:nvPr>
            <p:ph type="pic" sz="quarter" idx="16" hasCustomPrompt="1"/>
          </p:nvPr>
        </p:nvSpPr>
        <p:spPr>
          <a:xfrm>
            <a:off x="8187329" y="5172669"/>
            <a:ext cx="3848670" cy="1517421"/>
          </a:xfrm>
          <a:solidFill>
            <a:schemeClr val="tx1">
              <a:lumMod val="20000"/>
              <a:lumOff val="80000"/>
            </a:schemeClr>
          </a:solidFill>
          <a:ln w="0">
            <a:solidFill>
              <a:schemeClr val="bg1"/>
            </a:solidFill>
          </a:ln>
        </p:spPr>
        <p:txBody>
          <a:bodyPr lIns="0" tIns="612000" rIns="0" anchor="ctr" anchorCtr="0">
            <a:normAutofit/>
          </a:bodyPr>
          <a:lstStyle>
            <a:lvl1pPr marL="0" indent="0" algn="ctr">
              <a:buFontTx/>
              <a:buNone/>
              <a:defRPr sz="1400" baseline="0">
                <a:solidFill>
                  <a:schemeClr val="tx2"/>
                </a:solidFill>
              </a:defRPr>
            </a:lvl1pPr>
          </a:lstStyle>
          <a:p>
            <a:r>
              <a:rPr lang="en-GB" noProof="0" dirty="0"/>
              <a:t>Click on icon to insert picture</a:t>
            </a:r>
          </a:p>
        </p:txBody>
      </p:sp>
      <p:sp>
        <p:nvSpPr>
          <p:cNvPr id="34" name="Picture Placeholder 5"/>
          <p:cNvSpPr>
            <a:spLocks noGrp="1"/>
          </p:cNvSpPr>
          <p:nvPr>
            <p:ph type="pic" sz="quarter" idx="17" hasCustomPrompt="1"/>
          </p:nvPr>
        </p:nvSpPr>
        <p:spPr>
          <a:xfrm>
            <a:off x="8184231" y="3705420"/>
            <a:ext cx="1909251" cy="1440161"/>
          </a:xfrm>
          <a:solidFill>
            <a:schemeClr val="tx1">
              <a:lumMod val="20000"/>
              <a:lumOff val="80000"/>
            </a:schemeClr>
          </a:solidFill>
          <a:ln w="0">
            <a:solidFill>
              <a:schemeClr val="bg1"/>
            </a:solidFill>
          </a:ln>
        </p:spPr>
        <p:txBody>
          <a:bodyPr lIns="0" tIns="612000" rIns="0" anchor="ctr" anchorCtr="0">
            <a:normAutofit/>
          </a:bodyPr>
          <a:lstStyle>
            <a:lvl1pPr marL="0" indent="0" algn="ctr">
              <a:buFontTx/>
              <a:buNone/>
              <a:defRPr sz="1400" baseline="0">
                <a:solidFill>
                  <a:schemeClr val="tx2"/>
                </a:solidFill>
              </a:defRPr>
            </a:lvl1pPr>
          </a:lstStyle>
          <a:p>
            <a:r>
              <a:rPr lang="en-GB" noProof="0" dirty="0"/>
              <a:t>Click on icon to insert picture</a:t>
            </a:r>
          </a:p>
        </p:txBody>
      </p:sp>
      <p:sp>
        <p:nvSpPr>
          <p:cNvPr id="35" name="Picture Placeholder 5"/>
          <p:cNvSpPr>
            <a:spLocks noGrp="1"/>
          </p:cNvSpPr>
          <p:nvPr>
            <p:ph type="pic" sz="quarter" idx="18" hasCustomPrompt="1"/>
          </p:nvPr>
        </p:nvSpPr>
        <p:spPr>
          <a:xfrm>
            <a:off x="10126748" y="3705420"/>
            <a:ext cx="1909251" cy="1440161"/>
          </a:xfrm>
          <a:solidFill>
            <a:schemeClr val="tx1">
              <a:lumMod val="20000"/>
              <a:lumOff val="80000"/>
            </a:schemeClr>
          </a:solidFill>
          <a:ln w="0">
            <a:solidFill>
              <a:schemeClr val="bg1"/>
            </a:solidFill>
          </a:ln>
        </p:spPr>
        <p:txBody>
          <a:bodyPr lIns="0" tIns="612000" rIns="0" anchor="ctr" anchorCtr="0">
            <a:normAutofit/>
          </a:bodyPr>
          <a:lstStyle>
            <a:lvl1pPr marL="0" indent="0" algn="ctr">
              <a:buFontTx/>
              <a:buNone/>
              <a:defRPr sz="1400" baseline="0">
                <a:solidFill>
                  <a:schemeClr val="tx2"/>
                </a:solidFill>
              </a:defRPr>
            </a:lvl1pPr>
          </a:lstStyle>
          <a:p>
            <a:r>
              <a:rPr lang="en-GB" noProof="0" dirty="0"/>
              <a:t>Click on icon to insert picture</a:t>
            </a:r>
          </a:p>
        </p:txBody>
      </p:sp>
      <p:sp>
        <p:nvSpPr>
          <p:cNvPr id="40" name="Pladsholder til slidenummer 3"/>
          <p:cNvSpPr>
            <a:spLocks noGrp="1"/>
          </p:cNvSpPr>
          <p:nvPr>
            <p:ph type="sldNum" sz="quarter" idx="4"/>
          </p:nvPr>
        </p:nvSpPr>
        <p:spPr>
          <a:xfrm>
            <a:off x="654050" y="6525343"/>
            <a:ext cx="761430" cy="144017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937CC2-DE16-486B-829C-2239E287BD6E}" type="slidenum">
              <a:rPr lang="da-DK" smtClean="0"/>
              <a:pPr/>
              <a:t>‹N›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94172251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665" userDrawn="1">
          <p15:clr>
            <a:srgbClr val="FBAE40"/>
          </p15:clr>
        </p15:guide>
      </p15:sldGuideLst>
    </p:ext>
  </p:extLst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title" hasCustomPrompt="1"/>
          </p:nvPr>
        </p:nvSpPr>
        <p:spPr>
          <a:xfrm>
            <a:off x="654050" y="439382"/>
            <a:ext cx="8679731" cy="216000"/>
          </a:xfrm>
        </p:spPr>
        <p:txBody>
          <a:bodyPr>
            <a:noAutofit/>
          </a:bodyPr>
          <a:lstStyle>
            <a:lvl1pPr>
              <a:defRPr sz="1600">
                <a:solidFill>
                  <a:schemeClr val="tx2"/>
                </a:solidFill>
              </a:defRPr>
            </a:lvl1pPr>
          </a:lstStyle>
          <a:p>
            <a:r>
              <a:rPr lang="en-GB"/>
              <a:t>Click to add section title</a:t>
            </a:r>
          </a:p>
        </p:txBody>
      </p:sp>
      <p:sp>
        <p:nvSpPr>
          <p:cNvPr id="4" name="Text Placeholder 2"/>
          <p:cNvSpPr>
            <a:spLocks noGrp="1"/>
          </p:cNvSpPr>
          <p:nvPr>
            <p:ph type="body" sz="quarter" idx="13" hasCustomPrompt="1"/>
          </p:nvPr>
        </p:nvSpPr>
        <p:spPr>
          <a:xfrm>
            <a:off x="654050" y="1988840"/>
            <a:ext cx="10482511" cy="2880320"/>
          </a:xfrm>
        </p:spPr>
        <p:txBody>
          <a:bodyPr>
            <a:normAutofit/>
          </a:bodyPr>
          <a:lstStyle>
            <a:lvl1pPr marL="514350" indent="-514350" algn="l">
              <a:spcAft>
                <a:spcPts val="768"/>
              </a:spcAft>
              <a:buClrTx/>
              <a:buFont typeface="+mj-lt"/>
              <a:buAutoNum type="arabicPeriod"/>
              <a:defRPr lang="en-US" sz="2800" b="0" kern="1200" baseline="0" dirty="0" smtClean="0">
                <a:solidFill>
                  <a:schemeClr val="tx2"/>
                </a:solidFill>
                <a:latin typeface="Titillium Web" panose="00000500000000000000" pitchFamily="2" charset="0"/>
                <a:ea typeface="+mn-ea"/>
                <a:cs typeface="+mn-cs"/>
              </a:defRPr>
            </a:lvl1pPr>
          </a:lstStyle>
          <a:p>
            <a:pPr lvl="0"/>
            <a:r>
              <a:rPr lang="en-GB"/>
              <a:t>Click to add text</a:t>
            </a:r>
          </a:p>
          <a:p>
            <a:pPr lvl="0"/>
            <a:endParaRPr lang="en-GB"/>
          </a:p>
        </p:txBody>
      </p:sp>
      <p:sp>
        <p:nvSpPr>
          <p:cNvPr id="6" name="Pladsholder til slidenummer 3"/>
          <p:cNvSpPr>
            <a:spLocks noGrp="1"/>
          </p:cNvSpPr>
          <p:nvPr>
            <p:ph type="sldNum" sz="quarter" idx="4"/>
          </p:nvPr>
        </p:nvSpPr>
        <p:spPr>
          <a:xfrm>
            <a:off x="654050" y="6525343"/>
            <a:ext cx="761430" cy="144017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937CC2-DE16-486B-829C-2239E287BD6E}" type="slidenum">
              <a:rPr lang="da-DK" smtClean="0"/>
              <a:pPr/>
              <a:t>‹N›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764364051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099DE34C-5519-4B0C-9758-FA46EE069FF5}"/>
              </a:ext>
            </a:extLst>
          </p:cNvPr>
          <p:cNvSpPr/>
          <p:nvPr userDrawn="1"/>
        </p:nvSpPr>
        <p:spPr>
          <a:xfrm>
            <a:off x="0" y="0"/>
            <a:ext cx="12192000" cy="6868800"/>
          </a:xfrm>
          <a:prstGeom prst="rect">
            <a:avLst/>
          </a:prstGeom>
          <a:solidFill>
            <a:srgbClr val="C00000"/>
          </a:solidFill>
          <a:ln w="952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BE" sz="2400" err="1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/>
              <a:t>Click to add section title</a:t>
            </a:r>
          </a:p>
        </p:txBody>
      </p:sp>
      <p:sp>
        <p:nvSpPr>
          <p:cNvPr id="10" name="Text Placeholder 2"/>
          <p:cNvSpPr>
            <a:spLocks noGrp="1"/>
          </p:cNvSpPr>
          <p:nvPr>
            <p:ph type="body" sz="quarter" idx="13" hasCustomPrompt="1"/>
          </p:nvPr>
        </p:nvSpPr>
        <p:spPr>
          <a:xfrm>
            <a:off x="654050" y="1988841"/>
            <a:ext cx="9439433" cy="2160239"/>
          </a:xfrm>
        </p:spPr>
        <p:txBody>
          <a:bodyPr>
            <a:normAutofit/>
          </a:bodyPr>
          <a:lstStyle>
            <a:lvl1pPr marL="514350" indent="-514350">
              <a:spcAft>
                <a:spcPts val="768"/>
              </a:spcAft>
              <a:buClr>
                <a:schemeClr val="bg1"/>
              </a:buClr>
              <a:buFont typeface="+mj-lt"/>
              <a:buAutoNum type="arabicPeriod"/>
              <a:defRPr lang="en-US" sz="28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pPr lvl="0"/>
            <a:r>
              <a:rPr lang="en-GB"/>
              <a:t>Click to add text</a:t>
            </a:r>
          </a:p>
        </p:txBody>
      </p:sp>
      <p:sp>
        <p:nvSpPr>
          <p:cNvPr id="6" name="Pladsholder til slidenummer 3"/>
          <p:cNvSpPr>
            <a:spLocks noGrp="1"/>
          </p:cNvSpPr>
          <p:nvPr>
            <p:ph type="sldNum" sz="quarter" idx="4"/>
          </p:nvPr>
        </p:nvSpPr>
        <p:spPr>
          <a:xfrm>
            <a:off x="654050" y="6525343"/>
            <a:ext cx="761430" cy="144017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800">
                <a:solidFill>
                  <a:schemeClr val="bg1"/>
                </a:solidFill>
              </a:defRPr>
            </a:lvl1pPr>
          </a:lstStyle>
          <a:p>
            <a:fld id="{A0937CC2-DE16-486B-829C-2239E287BD6E}" type="slidenum">
              <a:rPr lang="da-DK" smtClean="0"/>
              <a:pPr/>
              <a:t>‹N›</a:t>
            </a:fld>
            <a:endParaRPr lang="da-DK"/>
          </a:p>
        </p:txBody>
      </p:sp>
      <p:pic>
        <p:nvPicPr>
          <p:cNvPr id="4" name="Afbeelding 3">
            <a:extLst>
              <a:ext uri="{FF2B5EF4-FFF2-40B4-BE49-F238E27FC236}">
                <a16:creationId xmlns:a16="http://schemas.microsoft.com/office/drawing/2014/main" id="{426C9105-F1EC-F0AC-3894-99D95FFF83C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484660" y="278867"/>
            <a:ext cx="2484622" cy="562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9364833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ull pictur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5">
            <a:extLst>
              <a:ext uri="{FF2B5EF4-FFF2-40B4-BE49-F238E27FC236}">
                <a16:creationId xmlns:a16="http://schemas.microsoft.com/office/drawing/2014/main" id="{51FD0CAB-82C3-4221-B50B-0C1877DC2BA9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0" y="0"/>
            <a:ext cx="12192000" cy="6858000"/>
          </a:xfrm>
          <a:solidFill>
            <a:schemeClr val="tx1">
              <a:lumMod val="20000"/>
              <a:lumOff val="80000"/>
            </a:schemeClr>
          </a:solidFill>
          <a:ln w="0">
            <a:solidFill>
              <a:schemeClr val="bg1"/>
            </a:solidFill>
          </a:ln>
        </p:spPr>
        <p:txBody>
          <a:bodyPr lIns="0" tIns="612000" rIns="0" anchor="ctr" anchorCtr="0">
            <a:normAutofit/>
          </a:bodyPr>
          <a:lstStyle>
            <a:lvl1pPr marL="0" indent="0" algn="ctr">
              <a:buFontTx/>
              <a:buNone/>
              <a:defRPr sz="1400" baseline="0">
                <a:solidFill>
                  <a:schemeClr val="tx2"/>
                </a:solidFill>
              </a:defRPr>
            </a:lvl1pPr>
          </a:lstStyle>
          <a:p>
            <a:r>
              <a:rPr lang="en-GB" noProof="0"/>
              <a:t>Click on icon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246093834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Picture &amp; text belo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 hidden="1"/>
          <p:cNvSpPr/>
          <p:nvPr userDrawn="1"/>
        </p:nvSpPr>
        <p:spPr>
          <a:xfrm>
            <a:off x="191344" y="0"/>
            <a:ext cx="12000656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GB"/>
          </a:p>
        </p:txBody>
      </p:sp>
      <p:sp>
        <p:nvSpPr>
          <p:cNvPr id="7" name="Picture Placeholder 5">
            <a:extLst>
              <a:ext uri="{FF2B5EF4-FFF2-40B4-BE49-F238E27FC236}">
                <a16:creationId xmlns:a16="http://schemas.microsoft.com/office/drawing/2014/main" id="{75CC9B11-2332-4917-A93C-3C1DEE6C9E06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0" y="0"/>
            <a:ext cx="12192000" cy="4510624"/>
          </a:xfrm>
          <a:solidFill>
            <a:schemeClr val="tx1">
              <a:lumMod val="20000"/>
              <a:lumOff val="80000"/>
            </a:schemeClr>
          </a:solidFill>
          <a:ln w="0">
            <a:solidFill>
              <a:schemeClr val="bg1"/>
            </a:solidFill>
          </a:ln>
        </p:spPr>
        <p:txBody>
          <a:bodyPr lIns="0" tIns="612000" rIns="0" anchor="ctr" anchorCtr="0">
            <a:normAutofit/>
          </a:bodyPr>
          <a:lstStyle>
            <a:lvl1pPr marL="0" indent="0" algn="ctr">
              <a:buFontTx/>
              <a:buNone/>
              <a:defRPr sz="1400" baseline="0">
                <a:solidFill>
                  <a:schemeClr val="tx2"/>
                </a:solidFill>
              </a:defRPr>
            </a:lvl1pPr>
          </a:lstStyle>
          <a:p>
            <a:r>
              <a:rPr lang="en-GB" noProof="0"/>
              <a:t>Click on icon to insert picture</a:t>
            </a:r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5873EF2E-932B-4DB0-BDF7-752605CDAE32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310922" y="4827673"/>
            <a:ext cx="9570154" cy="339873"/>
          </a:xfrm>
        </p:spPr>
        <p:txBody>
          <a:bodyPr>
            <a:normAutofit/>
          </a:bodyPr>
          <a:lstStyle>
            <a:lvl1pPr marL="0" indent="0" algn="ctr">
              <a:buNone/>
              <a:defRPr sz="2400" cap="none" baseline="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add title</a:t>
            </a:r>
          </a:p>
        </p:txBody>
      </p:sp>
      <p:sp>
        <p:nvSpPr>
          <p:cNvPr id="6" name="Pladsholder til tekst 5">
            <a:extLst>
              <a:ext uri="{FF2B5EF4-FFF2-40B4-BE49-F238E27FC236}">
                <a16:creationId xmlns:a16="http://schemas.microsoft.com/office/drawing/2014/main" id="{8D3CF5CE-6BDD-4F1E-89DE-D77B32845043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1298574" y="5563402"/>
            <a:ext cx="9582501" cy="792948"/>
          </a:xfrm>
        </p:spPr>
        <p:txBody>
          <a:bodyPr/>
          <a:lstStyle>
            <a:lvl1pPr marL="0" indent="0" algn="ctr">
              <a:buNone/>
              <a:defRPr sz="1100">
                <a:solidFill>
                  <a:schemeClr val="tx1"/>
                </a:solidFill>
              </a:defRPr>
            </a:lvl1pPr>
            <a:lvl5pPr marL="864000" indent="0">
              <a:buNone/>
              <a:defRPr/>
            </a:lvl5pPr>
          </a:lstStyle>
          <a:p>
            <a:pPr lvl="0"/>
            <a:r>
              <a:rPr lang="da-DK"/>
              <a:t>Click to add text</a:t>
            </a:r>
          </a:p>
        </p:txBody>
      </p:sp>
    </p:spTree>
    <p:extLst>
      <p:ext uri="{BB962C8B-B14F-4D97-AF65-F5344CB8AC3E}">
        <p14:creationId xmlns:p14="http://schemas.microsoft.com/office/powerpoint/2010/main" val="1362902830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g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>
            <a:noAutofit/>
          </a:bodyPr>
          <a:lstStyle>
            <a:lvl1pPr>
              <a:defRPr sz="1600">
                <a:solidFill>
                  <a:schemeClr val="tx2"/>
                </a:solidFill>
              </a:defRPr>
            </a:lvl1pPr>
          </a:lstStyle>
          <a:p>
            <a:r>
              <a:rPr lang="en-GB"/>
              <a:t>Click to add section title</a:t>
            </a:r>
          </a:p>
        </p:txBody>
      </p:sp>
      <p:sp>
        <p:nvSpPr>
          <p:cNvPr id="4" name="Pladsholder til slidenummer 3"/>
          <p:cNvSpPr>
            <a:spLocks noGrp="1"/>
          </p:cNvSpPr>
          <p:nvPr>
            <p:ph type="sldNum" sz="quarter" idx="4"/>
          </p:nvPr>
        </p:nvSpPr>
        <p:spPr>
          <a:xfrm>
            <a:off x="654050" y="6525343"/>
            <a:ext cx="761430" cy="144017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937CC2-DE16-486B-829C-2239E287BD6E}" type="slidenum">
              <a:rPr lang="da-DK" smtClean="0"/>
              <a:pPr/>
              <a:t>‹N›</a:t>
            </a:fld>
            <a:endParaRPr lang="da-DK"/>
          </a:p>
        </p:txBody>
      </p:sp>
      <p:sp>
        <p:nvSpPr>
          <p:cNvPr id="22" name="Text Placeholder 2"/>
          <p:cNvSpPr>
            <a:spLocks noGrp="1"/>
          </p:cNvSpPr>
          <p:nvPr>
            <p:ph type="body" sz="quarter" idx="13" hasCustomPrompt="1"/>
          </p:nvPr>
        </p:nvSpPr>
        <p:spPr>
          <a:xfrm>
            <a:off x="1775519" y="2708920"/>
            <a:ext cx="8640961" cy="864096"/>
          </a:xfrm>
        </p:spPr>
        <p:txBody>
          <a:bodyPr>
            <a:normAutofit/>
          </a:bodyPr>
          <a:lstStyle>
            <a:lvl1pPr marL="0" indent="0" algn="ctr">
              <a:lnSpc>
                <a:spcPct val="150000"/>
              </a:lnSpc>
              <a:spcAft>
                <a:spcPts val="768"/>
              </a:spcAft>
              <a:buClr>
                <a:schemeClr val="tx2"/>
              </a:buClr>
              <a:buFont typeface="+mj-lt"/>
              <a:buNone/>
              <a:defRPr lang="en-US" sz="3600" kern="1200" cap="all" baseline="0" dirty="0" smtClean="0">
                <a:solidFill>
                  <a:schemeClr val="tx2"/>
                </a:solidFill>
                <a:latin typeface="+mj-lt"/>
                <a:ea typeface="+mn-ea"/>
                <a:cs typeface="+mn-cs"/>
              </a:defRPr>
            </a:lvl1pPr>
          </a:lstStyle>
          <a:p>
            <a:pPr lvl="0"/>
            <a:r>
              <a:rPr lang="en-GB"/>
              <a:t>INSERT MESSAGE</a:t>
            </a:r>
          </a:p>
        </p:txBody>
      </p:sp>
      <p:cxnSp>
        <p:nvCxnSpPr>
          <p:cNvPr id="23" name="Straight Connector 3"/>
          <p:cNvCxnSpPr/>
          <p:nvPr userDrawn="1"/>
        </p:nvCxnSpPr>
        <p:spPr>
          <a:xfrm>
            <a:off x="5879976" y="3573016"/>
            <a:ext cx="504056" cy="0"/>
          </a:xfrm>
          <a:prstGeom prst="line">
            <a:avLst/>
          </a:prstGeom>
          <a:ln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Pladsholder til tekst 5"/>
          <p:cNvSpPr>
            <a:spLocks noGrp="1"/>
          </p:cNvSpPr>
          <p:nvPr>
            <p:ph type="body" sz="quarter" idx="22" hasCustomPrompt="1"/>
          </p:nvPr>
        </p:nvSpPr>
        <p:spPr>
          <a:xfrm>
            <a:off x="1775518" y="3696926"/>
            <a:ext cx="8640961" cy="740186"/>
          </a:xfrm>
        </p:spPr>
        <p:txBody>
          <a:bodyPr/>
          <a:lstStyle>
            <a:lvl1pPr marL="0" indent="0" algn="ctr">
              <a:buNone/>
              <a:defRPr sz="1600">
                <a:solidFill>
                  <a:schemeClr val="tx2"/>
                </a:solidFill>
                <a:latin typeface="+mj-lt"/>
              </a:defRPr>
            </a:lvl1pPr>
            <a:lvl5pPr marL="864000" indent="0">
              <a:buNone/>
              <a:defRPr/>
            </a:lvl5pPr>
          </a:lstStyle>
          <a:p>
            <a:pPr lvl="0"/>
            <a:r>
              <a:rPr lang="da-DK"/>
              <a:t>Insert sub-message here</a:t>
            </a:r>
          </a:p>
        </p:txBody>
      </p:sp>
    </p:spTree>
    <p:extLst>
      <p:ext uri="{BB962C8B-B14F-4D97-AF65-F5344CB8AC3E}">
        <p14:creationId xmlns:p14="http://schemas.microsoft.com/office/powerpoint/2010/main" val="1901341494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hidden="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7076" cy="6858000"/>
          </a:xfrm>
          <a:prstGeom prst="rect">
            <a:avLst/>
          </a:prstGeom>
        </p:spPr>
      </p:pic>
      <p:sp>
        <p:nvSpPr>
          <p:cNvPr id="7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GB"/>
              <a:t>Click to add section title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54050" y="1504951"/>
            <a:ext cx="10566398" cy="339873"/>
          </a:xfrm>
        </p:spPr>
        <p:txBody>
          <a:bodyPr>
            <a:normAutofit/>
          </a:bodyPr>
          <a:lstStyle>
            <a:lvl1pPr marL="0" indent="0">
              <a:buNone/>
              <a:defRPr sz="2400" cap="none" baseline="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add slide message</a:t>
            </a:r>
          </a:p>
        </p:txBody>
      </p:sp>
      <p:sp>
        <p:nvSpPr>
          <p:cNvPr id="13" name="Text Placeholder 3"/>
          <p:cNvSpPr>
            <a:spLocks noGrp="1"/>
          </p:cNvSpPr>
          <p:nvPr>
            <p:ph type="body" sz="quarter" idx="14" hasCustomPrompt="1"/>
          </p:nvPr>
        </p:nvSpPr>
        <p:spPr>
          <a:xfrm>
            <a:off x="654050" y="1872000"/>
            <a:ext cx="10566400" cy="359668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3000" cap="none" baseline="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GB"/>
              <a:t>Highlighting key element / words in red</a:t>
            </a:r>
          </a:p>
        </p:txBody>
      </p:sp>
      <p:sp>
        <p:nvSpPr>
          <p:cNvPr id="8" name="Text Placeholder 4"/>
          <p:cNvSpPr>
            <a:spLocks noGrp="1"/>
          </p:cNvSpPr>
          <p:nvPr>
            <p:ph type="body" sz="quarter" idx="13" hasCustomPrompt="1"/>
          </p:nvPr>
        </p:nvSpPr>
        <p:spPr>
          <a:xfrm>
            <a:off x="654050" y="2996952"/>
            <a:ext cx="10566398" cy="3168352"/>
          </a:xfrm>
        </p:spPr>
        <p:txBody>
          <a:bodyPr>
            <a:noAutofit/>
          </a:bodyPr>
          <a:lstStyle>
            <a:lvl1pPr>
              <a:defRPr sz="2000">
                <a:solidFill>
                  <a:schemeClr val="tx2"/>
                </a:solidFill>
              </a:defRPr>
            </a:lvl1pPr>
            <a:lvl2pPr>
              <a:defRPr sz="2000">
                <a:solidFill>
                  <a:schemeClr val="tx2"/>
                </a:solidFill>
              </a:defRPr>
            </a:lvl2pPr>
            <a:lvl3pPr>
              <a:defRPr sz="1800">
                <a:solidFill>
                  <a:schemeClr val="tx2"/>
                </a:solidFill>
              </a:defRPr>
            </a:lvl3pPr>
          </a:lstStyle>
          <a:p>
            <a:pPr lvl="0"/>
            <a:r>
              <a:rPr lang="en-GB"/>
              <a:t>Click to add text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</p:txBody>
      </p:sp>
      <p:sp>
        <p:nvSpPr>
          <p:cNvPr id="21" name="Pladsholder til slidenummer 3"/>
          <p:cNvSpPr>
            <a:spLocks noGrp="1"/>
          </p:cNvSpPr>
          <p:nvPr>
            <p:ph type="sldNum" sz="quarter" idx="4"/>
          </p:nvPr>
        </p:nvSpPr>
        <p:spPr>
          <a:xfrm>
            <a:off x="654050" y="6525343"/>
            <a:ext cx="761430" cy="144017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937CC2-DE16-486B-829C-2239E287BD6E}" type="slidenum">
              <a:rPr lang="da-DK" smtClean="0"/>
              <a:pPr/>
              <a:t>‹N›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351668095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&amp; small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GB"/>
              <a:t>Click to add section title</a:t>
            </a:r>
          </a:p>
        </p:txBody>
      </p:sp>
      <p:sp>
        <p:nvSpPr>
          <p:cNvPr id="31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54050" y="1504951"/>
            <a:ext cx="6882110" cy="339873"/>
          </a:xfrm>
        </p:spPr>
        <p:txBody>
          <a:bodyPr>
            <a:normAutofit/>
          </a:bodyPr>
          <a:lstStyle>
            <a:lvl1pPr marL="0" indent="0">
              <a:buNone/>
              <a:defRPr sz="2400" cap="none" baseline="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add slide message</a:t>
            </a:r>
          </a:p>
        </p:txBody>
      </p:sp>
      <p:sp>
        <p:nvSpPr>
          <p:cNvPr id="32" name="Text Placeholder 3"/>
          <p:cNvSpPr>
            <a:spLocks noGrp="1"/>
          </p:cNvSpPr>
          <p:nvPr>
            <p:ph type="body" sz="quarter" idx="14" hasCustomPrompt="1"/>
          </p:nvPr>
        </p:nvSpPr>
        <p:spPr>
          <a:xfrm>
            <a:off x="654050" y="1872000"/>
            <a:ext cx="6882110" cy="359668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3000" cap="none" baseline="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GB"/>
              <a:t>Highlighting key element / words in red</a:t>
            </a:r>
          </a:p>
        </p:txBody>
      </p:sp>
      <p:sp>
        <p:nvSpPr>
          <p:cNvPr id="33" name="Text Placeholder 4"/>
          <p:cNvSpPr>
            <a:spLocks noGrp="1"/>
          </p:cNvSpPr>
          <p:nvPr>
            <p:ph type="body" sz="quarter" idx="13" hasCustomPrompt="1"/>
          </p:nvPr>
        </p:nvSpPr>
        <p:spPr>
          <a:xfrm>
            <a:off x="654050" y="2996952"/>
            <a:ext cx="6882109" cy="3168352"/>
          </a:xfrm>
        </p:spPr>
        <p:txBody>
          <a:bodyPr>
            <a:noAutofit/>
          </a:bodyPr>
          <a:lstStyle>
            <a:lvl1pPr>
              <a:defRPr sz="2000">
                <a:solidFill>
                  <a:schemeClr val="tx2"/>
                </a:solidFill>
              </a:defRPr>
            </a:lvl1pPr>
            <a:lvl2pPr>
              <a:defRPr sz="2000">
                <a:solidFill>
                  <a:schemeClr val="tx2"/>
                </a:solidFill>
              </a:defRPr>
            </a:lvl2pPr>
            <a:lvl3pPr>
              <a:defRPr sz="1800">
                <a:solidFill>
                  <a:schemeClr val="tx2"/>
                </a:solidFill>
              </a:defRPr>
            </a:lvl3pPr>
          </a:lstStyle>
          <a:p>
            <a:pPr lvl="0"/>
            <a:r>
              <a:rPr lang="en-GB"/>
              <a:t>Click to add text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</p:txBody>
      </p:sp>
      <p:sp>
        <p:nvSpPr>
          <p:cNvPr id="34" name="Picture Placeholder 5"/>
          <p:cNvSpPr>
            <a:spLocks noGrp="1"/>
          </p:cNvSpPr>
          <p:nvPr>
            <p:ph type="pic" sz="quarter" idx="15" hasCustomPrompt="1"/>
          </p:nvPr>
        </p:nvSpPr>
        <p:spPr>
          <a:xfrm>
            <a:off x="8184232" y="1110091"/>
            <a:ext cx="3851768" cy="5580000"/>
          </a:xfrm>
          <a:solidFill>
            <a:schemeClr val="tx1">
              <a:lumMod val="20000"/>
              <a:lumOff val="80000"/>
            </a:schemeClr>
          </a:solidFill>
          <a:ln w="0">
            <a:solidFill>
              <a:schemeClr val="bg1"/>
            </a:solidFill>
          </a:ln>
        </p:spPr>
        <p:txBody>
          <a:bodyPr lIns="0" tIns="612000" rIns="0" anchor="ctr" anchorCtr="0">
            <a:normAutofit/>
          </a:bodyPr>
          <a:lstStyle>
            <a:lvl1pPr marL="0" indent="0" algn="ctr">
              <a:buFontTx/>
              <a:buNone/>
              <a:defRPr sz="1400" baseline="0">
                <a:solidFill>
                  <a:schemeClr val="tx2"/>
                </a:solidFill>
              </a:defRPr>
            </a:lvl1pPr>
          </a:lstStyle>
          <a:p>
            <a:r>
              <a:rPr lang="en-GB" noProof="0"/>
              <a:t>Click on icon to insert picture</a:t>
            </a:r>
          </a:p>
        </p:txBody>
      </p:sp>
      <p:sp>
        <p:nvSpPr>
          <p:cNvPr id="23" name="Pladsholder til slidenummer 3"/>
          <p:cNvSpPr>
            <a:spLocks noGrp="1"/>
          </p:cNvSpPr>
          <p:nvPr>
            <p:ph type="sldNum" sz="quarter" idx="4"/>
          </p:nvPr>
        </p:nvSpPr>
        <p:spPr>
          <a:xfrm>
            <a:off x="654050" y="6525343"/>
            <a:ext cx="761430" cy="144017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937CC2-DE16-486B-829C-2239E287BD6E}" type="slidenum">
              <a:rPr lang="da-DK" smtClean="0"/>
              <a:pPr/>
              <a:t>‹N›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593161333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&amp; big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hidden="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89822" cy="685954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GB"/>
              <a:t>Click to add section title</a:t>
            </a:r>
          </a:p>
        </p:txBody>
      </p:sp>
      <p:sp>
        <p:nvSpPr>
          <p:cNvPr id="12" name="Picture Placeholder 5"/>
          <p:cNvSpPr>
            <a:spLocks noGrp="1"/>
          </p:cNvSpPr>
          <p:nvPr>
            <p:ph type="pic" sz="quarter" idx="15" hasCustomPrompt="1"/>
          </p:nvPr>
        </p:nvSpPr>
        <p:spPr>
          <a:xfrm>
            <a:off x="6096000" y="1110091"/>
            <a:ext cx="5940000" cy="5580000"/>
          </a:xfrm>
          <a:solidFill>
            <a:schemeClr val="tx1">
              <a:lumMod val="20000"/>
              <a:lumOff val="80000"/>
            </a:schemeClr>
          </a:solidFill>
          <a:ln w="0">
            <a:solidFill>
              <a:schemeClr val="bg1"/>
            </a:solidFill>
          </a:ln>
        </p:spPr>
        <p:txBody>
          <a:bodyPr lIns="0" tIns="612000" rIns="0" anchor="ctr" anchorCtr="0">
            <a:normAutofit/>
          </a:bodyPr>
          <a:lstStyle>
            <a:lvl1pPr marL="0" indent="0" algn="ctr">
              <a:buFontTx/>
              <a:buNone/>
              <a:defRPr sz="1400" baseline="0">
                <a:solidFill>
                  <a:schemeClr val="tx2"/>
                </a:solidFill>
              </a:defRPr>
            </a:lvl1pPr>
          </a:lstStyle>
          <a:p>
            <a:r>
              <a:rPr lang="en-GB" noProof="0"/>
              <a:t>Click on icon to insert picture</a:t>
            </a:r>
          </a:p>
        </p:txBody>
      </p:sp>
      <p:sp>
        <p:nvSpPr>
          <p:cNvPr id="27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54050" y="1504951"/>
            <a:ext cx="4721870" cy="339873"/>
          </a:xfrm>
        </p:spPr>
        <p:txBody>
          <a:bodyPr>
            <a:normAutofit/>
          </a:bodyPr>
          <a:lstStyle>
            <a:lvl1pPr marL="0" indent="0">
              <a:buNone/>
              <a:defRPr sz="2400" cap="none" baseline="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add slide message</a:t>
            </a:r>
          </a:p>
        </p:txBody>
      </p:sp>
      <p:sp>
        <p:nvSpPr>
          <p:cNvPr id="28" name="Text Placeholder 3"/>
          <p:cNvSpPr>
            <a:spLocks noGrp="1"/>
          </p:cNvSpPr>
          <p:nvPr>
            <p:ph type="body" sz="quarter" idx="14" hasCustomPrompt="1"/>
          </p:nvPr>
        </p:nvSpPr>
        <p:spPr>
          <a:xfrm>
            <a:off x="654050" y="1871999"/>
            <a:ext cx="4721870" cy="822393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3000" cap="none" baseline="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GB"/>
              <a:t>Highlighting key element / words in red</a:t>
            </a:r>
          </a:p>
        </p:txBody>
      </p:sp>
      <p:sp>
        <p:nvSpPr>
          <p:cNvPr id="36" name="Text Placeholder 4"/>
          <p:cNvSpPr>
            <a:spLocks noGrp="1"/>
          </p:cNvSpPr>
          <p:nvPr>
            <p:ph type="body" sz="quarter" idx="13" hasCustomPrompt="1"/>
          </p:nvPr>
        </p:nvSpPr>
        <p:spPr>
          <a:xfrm>
            <a:off x="654051" y="2996952"/>
            <a:ext cx="4721869" cy="3168352"/>
          </a:xfrm>
        </p:spPr>
        <p:txBody>
          <a:bodyPr>
            <a:noAutofit/>
          </a:bodyPr>
          <a:lstStyle>
            <a:lvl1pPr>
              <a:defRPr sz="2000">
                <a:solidFill>
                  <a:schemeClr val="tx2"/>
                </a:solidFill>
              </a:defRPr>
            </a:lvl1pPr>
            <a:lvl2pPr>
              <a:defRPr sz="2000">
                <a:solidFill>
                  <a:schemeClr val="tx2"/>
                </a:solidFill>
              </a:defRPr>
            </a:lvl2pPr>
            <a:lvl3pPr>
              <a:defRPr sz="1800">
                <a:solidFill>
                  <a:schemeClr val="tx2"/>
                </a:solidFill>
              </a:defRPr>
            </a:lvl3pPr>
          </a:lstStyle>
          <a:p>
            <a:pPr lvl="0"/>
            <a:r>
              <a:rPr lang="en-GB"/>
              <a:t>Click to add text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</p:txBody>
      </p:sp>
      <p:sp>
        <p:nvSpPr>
          <p:cNvPr id="24" name="Pladsholder til slidenummer 3"/>
          <p:cNvSpPr>
            <a:spLocks noGrp="1"/>
          </p:cNvSpPr>
          <p:nvPr>
            <p:ph type="sldNum" sz="quarter" idx="4"/>
          </p:nvPr>
        </p:nvSpPr>
        <p:spPr>
          <a:xfrm>
            <a:off x="654050" y="6525343"/>
            <a:ext cx="761430" cy="144017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937CC2-DE16-486B-829C-2239E287BD6E}" type="slidenum">
              <a:rPr lang="da-DK" smtClean="0"/>
              <a:pPr/>
              <a:t>‹N›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451444944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&amp; small coll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GB"/>
              <a:t>Click to add section title</a:t>
            </a:r>
          </a:p>
        </p:txBody>
      </p:sp>
      <p:sp>
        <p:nvSpPr>
          <p:cNvPr id="31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54050" y="1504951"/>
            <a:ext cx="6882110" cy="339873"/>
          </a:xfrm>
        </p:spPr>
        <p:txBody>
          <a:bodyPr>
            <a:normAutofit/>
          </a:bodyPr>
          <a:lstStyle>
            <a:lvl1pPr marL="0" indent="0">
              <a:buNone/>
              <a:defRPr sz="2400" cap="none" baseline="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add slide message</a:t>
            </a:r>
          </a:p>
        </p:txBody>
      </p:sp>
      <p:sp>
        <p:nvSpPr>
          <p:cNvPr id="32" name="Text Placeholder 3"/>
          <p:cNvSpPr>
            <a:spLocks noGrp="1"/>
          </p:cNvSpPr>
          <p:nvPr>
            <p:ph type="body" sz="quarter" idx="14" hasCustomPrompt="1"/>
          </p:nvPr>
        </p:nvSpPr>
        <p:spPr>
          <a:xfrm>
            <a:off x="654050" y="1872000"/>
            <a:ext cx="6882110" cy="359668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3000" cap="none" baseline="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GB"/>
              <a:t>Highlighting key element / words in red</a:t>
            </a:r>
          </a:p>
        </p:txBody>
      </p:sp>
      <p:sp>
        <p:nvSpPr>
          <p:cNvPr id="33" name="Text Placeholder 4"/>
          <p:cNvSpPr>
            <a:spLocks noGrp="1"/>
          </p:cNvSpPr>
          <p:nvPr>
            <p:ph type="body" sz="quarter" idx="13" hasCustomPrompt="1"/>
          </p:nvPr>
        </p:nvSpPr>
        <p:spPr>
          <a:xfrm>
            <a:off x="654050" y="2996952"/>
            <a:ext cx="6882109" cy="3168352"/>
          </a:xfrm>
        </p:spPr>
        <p:txBody>
          <a:bodyPr>
            <a:noAutofit/>
          </a:bodyPr>
          <a:lstStyle>
            <a:lvl1pPr>
              <a:defRPr sz="2000">
                <a:solidFill>
                  <a:schemeClr val="tx2"/>
                </a:solidFill>
              </a:defRPr>
            </a:lvl1pPr>
            <a:lvl2pPr>
              <a:defRPr sz="2000">
                <a:solidFill>
                  <a:schemeClr val="tx2"/>
                </a:solidFill>
              </a:defRPr>
            </a:lvl2pPr>
            <a:lvl3pPr>
              <a:defRPr sz="1800">
                <a:solidFill>
                  <a:schemeClr val="tx2"/>
                </a:solidFill>
              </a:defRPr>
            </a:lvl3pPr>
          </a:lstStyle>
          <a:p>
            <a:pPr lvl="0"/>
            <a:r>
              <a:rPr lang="en-GB"/>
              <a:t>Click to add text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</p:txBody>
      </p:sp>
      <p:sp>
        <p:nvSpPr>
          <p:cNvPr id="29" name="Picture Placeholder 5"/>
          <p:cNvSpPr>
            <a:spLocks noGrp="1"/>
          </p:cNvSpPr>
          <p:nvPr>
            <p:ph type="pic" sz="quarter" idx="15" hasCustomPrompt="1"/>
          </p:nvPr>
        </p:nvSpPr>
        <p:spPr>
          <a:xfrm>
            <a:off x="8184231" y="1110091"/>
            <a:ext cx="3851768" cy="2569421"/>
          </a:xfrm>
          <a:solidFill>
            <a:schemeClr val="tx1">
              <a:lumMod val="20000"/>
              <a:lumOff val="80000"/>
            </a:schemeClr>
          </a:solidFill>
          <a:ln w="0">
            <a:solidFill>
              <a:schemeClr val="bg1"/>
            </a:solidFill>
          </a:ln>
        </p:spPr>
        <p:txBody>
          <a:bodyPr lIns="0" tIns="612000" rIns="0" anchor="ctr" anchorCtr="0">
            <a:normAutofit/>
          </a:bodyPr>
          <a:lstStyle>
            <a:lvl1pPr marL="0" indent="0" algn="ctr">
              <a:buFontTx/>
              <a:buNone/>
              <a:defRPr sz="1400" baseline="0">
                <a:solidFill>
                  <a:schemeClr val="tx2"/>
                </a:solidFill>
              </a:defRPr>
            </a:lvl1pPr>
          </a:lstStyle>
          <a:p>
            <a:r>
              <a:rPr lang="en-GB" noProof="0"/>
              <a:t>Click on icon to insert picture</a:t>
            </a:r>
          </a:p>
        </p:txBody>
      </p:sp>
      <p:sp>
        <p:nvSpPr>
          <p:cNvPr id="30" name="Picture Placeholder 5"/>
          <p:cNvSpPr>
            <a:spLocks noGrp="1"/>
          </p:cNvSpPr>
          <p:nvPr>
            <p:ph type="pic" sz="quarter" idx="16" hasCustomPrompt="1"/>
          </p:nvPr>
        </p:nvSpPr>
        <p:spPr>
          <a:xfrm>
            <a:off x="8187329" y="5172669"/>
            <a:ext cx="3848670" cy="1517421"/>
          </a:xfrm>
          <a:solidFill>
            <a:schemeClr val="tx1">
              <a:lumMod val="20000"/>
              <a:lumOff val="80000"/>
            </a:schemeClr>
          </a:solidFill>
          <a:ln w="0">
            <a:solidFill>
              <a:schemeClr val="bg1"/>
            </a:solidFill>
          </a:ln>
        </p:spPr>
        <p:txBody>
          <a:bodyPr lIns="0" tIns="612000" rIns="0" anchor="ctr" anchorCtr="0">
            <a:normAutofit/>
          </a:bodyPr>
          <a:lstStyle>
            <a:lvl1pPr marL="0" indent="0" algn="ctr">
              <a:buFontTx/>
              <a:buNone/>
              <a:defRPr sz="1400" baseline="0">
                <a:solidFill>
                  <a:schemeClr val="tx2"/>
                </a:solidFill>
              </a:defRPr>
            </a:lvl1pPr>
          </a:lstStyle>
          <a:p>
            <a:r>
              <a:rPr lang="en-GB" noProof="0"/>
              <a:t>Click on icon to insert picture</a:t>
            </a:r>
          </a:p>
        </p:txBody>
      </p:sp>
      <p:sp>
        <p:nvSpPr>
          <p:cNvPr id="34" name="Picture Placeholder 5"/>
          <p:cNvSpPr>
            <a:spLocks noGrp="1"/>
          </p:cNvSpPr>
          <p:nvPr>
            <p:ph type="pic" sz="quarter" idx="17" hasCustomPrompt="1"/>
          </p:nvPr>
        </p:nvSpPr>
        <p:spPr>
          <a:xfrm>
            <a:off x="8184231" y="3705420"/>
            <a:ext cx="1909251" cy="1440161"/>
          </a:xfrm>
          <a:solidFill>
            <a:schemeClr val="tx1">
              <a:lumMod val="20000"/>
              <a:lumOff val="80000"/>
            </a:schemeClr>
          </a:solidFill>
          <a:ln w="0">
            <a:solidFill>
              <a:schemeClr val="bg1"/>
            </a:solidFill>
          </a:ln>
        </p:spPr>
        <p:txBody>
          <a:bodyPr lIns="0" tIns="612000" rIns="0" anchor="ctr" anchorCtr="0">
            <a:normAutofit/>
          </a:bodyPr>
          <a:lstStyle>
            <a:lvl1pPr marL="0" indent="0" algn="ctr">
              <a:buFontTx/>
              <a:buNone/>
              <a:defRPr sz="1400" baseline="0">
                <a:solidFill>
                  <a:schemeClr val="tx2"/>
                </a:solidFill>
              </a:defRPr>
            </a:lvl1pPr>
          </a:lstStyle>
          <a:p>
            <a:r>
              <a:rPr lang="en-GB" noProof="0"/>
              <a:t>Click on icon to insert picture</a:t>
            </a:r>
          </a:p>
        </p:txBody>
      </p:sp>
      <p:sp>
        <p:nvSpPr>
          <p:cNvPr id="35" name="Picture Placeholder 5"/>
          <p:cNvSpPr>
            <a:spLocks noGrp="1"/>
          </p:cNvSpPr>
          <p:nvPr>
            <p:ph type="pic" sz="quarter" idx="18" hasCustomPrompt="1"/>
          </p:nvPr>
        </p:nvSpPr>
        <p:spPr>
          <a:xfrm>
            <a:off x="10126748" y="3705420"/>
            <a:ext cx="1909251" cy="1440161"/>
          </a:xfrm>
          <a:solidFill>
            <a:schemeClr val="tx1">
              <a:lumMod val="20000"/>
              <a:lumOff val="80000"/>
            </a:schemeClr>
          </a:solidFill>
          <a:ln w="0">
            <a:solidFill>
              <a:schemeClr val="bg1"/>
            </a:solidFill>
          </a:ln>
        </p:spPr>
        <p:txBody>
          <a:bodyPr lIns="0" tIns="612000" rIns="0" anchor="ctr" anchorCtr="0">
            <a:normAutofit/>
          </a:bodyPr>
          <a:lstStyle>
            <a:lvl1pPr marL="0" indent="0" algn="ctr">
              <a:buFontTx/>
              <a:buNone/>
              <a:defRPr sz="1400" baseline="0">
                <a:solidFill>
                  <a:schemeClr val="tx2"/>
                </a:solidFill>
              </a:defRPr>
            </a:lvl1pPr>
          </a:lstStyle>
          <a:p>
            <a:r>
              <a:rPr lang="en-GB" noProof="0"/>
              <a:t>Click on icon to insert picture</a:t>
            </a:r>
          </a:p>
        </p:txBody>
      </p:sp>
      <p:sp>
        <p:nvSpPr>
          <p:cNvPr id="40" name="Pladsholder til slidenummer 3"/>
          <p:cNvSpPr>
            <a:spLocks noGrp="1"/>
          </p:cNvSpPr>
          <p:nvPr>
            <p:ph type="sldNum" sz="quarter" idx="4"/>
          </p:nvPr>
        </p:nvSpPr>
        <p:spPr>
          <a:xfrm>
            <a:off x="654050" y="6525343"/>
            <a:ext cx="761430" cy="144017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937CC2-DE16-486B-829C-2239E287BD6E}" type="slidenum">
              <a:rPr lang="da-DK" smtClean="0"/>
              <a:pPr/>
              <a:t>‹N›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415667550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665">
          <p15:clr>
            <a:srgbClr val="FBAE40"/>
          </p15:clr>
        </p15:guide>
      </p15:sldGuideLst>
    </p:ext>
  </p:extLst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&amp; big coll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GB"/>
              <a:t>Click to add section title</a:t>
            </a:r>
          </a:p>
        </p:txBody>
      </p:sp>
      <p:sp>
        <p:nvSpPr>
          <p:cNvPr id="29" name="Picture Placeholder 5"/>
          <p:cNvSpPr>
            <a:spLocks noGrp="1"/>
          </p:cNvSpPr>
          <p:nvPr>
            <p:ph type="pic" sz="quarter" idx="15" hasCustomPrompt="1"/>
          </p:nvPr>
        </p:nvSpPr>
        <p:spPr>
          <a:xfrm>
            <a:off x="6096000" y="1110091"/>
            <a:ext cx="5940000" cy="2569421"/>
          </a:xfrm>
          <a:solidFill>
            <a:schemeClr val="tx1">
              <a:lumMod val="20000"/>
              <a:lumOff val="80000"/>
            </a:schemeClr>
          </a:solidFill>
          <a:ln w="0">
            <a:solidFill>
              <a:schemeClr val="bg1"/>
            </a:solidFill>
          </a:ln>
        </p:spPr>
        <p:txBody>
          <a:bodyPr lIns="0" tIns="612000" rIns="0" anchor="ctr" anchorCtr="0">
            <a:normAutofit/>
          </a:bodyPr>
          <a:lstStyle>
            <a:lvl1pPr marL="0" indent="0" algn="ctr">
              <a:buFontTx/>
              <a:buNone/>
              <a:defRPr sz="1400" baseline="0">
                <a:solidFill>
                  <a:schemeClr val="tx2"/>
                </a:solidFill>
              </a:defRPr>
            </a:lvl1pPr>
          </a:lstStyle>
          <a:p>
            <a:r>
              <a:rPr lang="en-GB" noProof="0"/>
              <a:t>Click on icon to insert picture</a:t>
            </a:r>
          </a:p>
        </p:txBody>
      </p:sp>
      <p:sp>
        <p:nvSpPr>
          <p:cNvPr id="30" name="Picture Placeholder 5"/>
          <p:cNvSpPr>
            <a:spLocks noGrp="1"/>
          </p:cNvSpPr>
          <p:nvPr>
            <p:ph type="pic" sz="quarter" idx="16" hasCustomPrompt="1"/>
          </p:nvPr>
        </p:nvSpPr>
        <p:spPr>
          <a:xfrm>
            <a:off x="6096001" y="5172459"/>
            <a:ext cx="2952000" cy="1522800"/>
          </a:xfrm>
          <a:solidFill>
            <a:schemeClr val="tx1">
              <a:lumMod val="20000"/>
              <a:lumOff val="80000"/>
            </a:schemeClr>
          </a:solidFill>
          <a:ln w="0">
            <a:solidFill>
              <a:schemeClr val="bg1"/>
            </a:solidFill>
          </a:ln>
        </p:spPr>
        <p:txBody>
          <a:bodyPr lIns="0" tIns="612000" rIns="0" anchor="ctr" anchorCtr="0">
            <a:normAutofit/>
          </a:bodyPr>
          <a:lstStyle>
            <a:lvl1pPr marL="0" indent="0" algn="ctr">
              <a:buFontTx/>
              <a:buNone/>
              <a:defRPr sz="1400" baseline="0">
                <a:solidFill>
                  <a:schemeClr val="tx2"/>
                </a:solidFill>
              </a:defRPr>
            </a:lvl1pPr>
          </a:lstStyle>
          <a:p>
            <a:r>
              <a:rPr lang="en-GB" noProof="0"/>
              <a:t>Click on icon to insert picture</a:t>
            </a:r>
          </a:p>
        </p:txBody>
      </p:sp>
      <p:sp>
        <p:nvSpPr>
          <p:cNvPr id="34" name="Picture Placeholder 5"/>
          <p:cNvSpPr>
            <a:spLocks noGrp="1"/>
          </p:cNvSpPr>
          <p:nvPr>
            <p:ph type="pic" sz="quarter" idx="17" hasCustomPrompt="1"/>
          </p:nvPr>
        </p:nvSpPr>
        <p:spPr>
          <a:xfrm>
            <a:off x="6096001" y="3707786"/>
            <a:ext cx="1944216" cy="1436400"/>
          </a:xfrm>
          <a:solidFill>
            <a:schemeClr val="tx1">
              <a:lumMod val="20000"/>
              <a:lumOff val="80000"/>
            </a:schemeClr>
          </a:solidFill>
          <a:ln w="0">
            <a:solidFill>
              <a:schemeClr val="bg1"/>
            </a:solidFill>
          </a:ln>
        </p:spPr>
        <p:txBody>
          <a:bodyPr lIns="0" tIns="612000" rIns="0" anchor="ctr" anchorCtr="0">
            <a:normAutofit/>
          </a:bodyPr>
          <a:lstStyle>
            <a:lvl1pPr marL="0" indent="0" algn="ctr">
              <a:buFontTx/>
              <a:buNone/>
              <a:defRPr sz="1400" baseline="0">
                <a:solidFill>
                  <a:schemeClr val="tx2"/>
                </a:solidFill>
              </a:defRPr>
            </a:lvl1pPr>
          </a:lstStyle>
          <a:p>
            <a:r>
              <a:rPr lang="en-GB" noProof="0"/>
              <a:t>Click on icon to insert picture</a:t>
            </a:r>
          </a:p>
        </p:txBody>
      </p:sp>
      <p:sp>
        <p:nvSpPr>
          <p:cNvPr id="40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54050" y="1504951"/>
            <a:ext cx="4721870" cy="339873"/>
          </a:xfrm>
        </p:spPr>
        <p:txBody>
          <a:bodyPr>
            <a:normAutofit/>
          </a:bodyPr>
          <a:lstStyle>
            <a:lvl1pPr marL="0" indent="0">
              <a:buNone/>
              <a:defRPr sz="2400" cap="none" baseline="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add slide message</a:t>
            </a:r>
          </a:p>
        </p:txBody>
      </p:sp>
      <p:sp>
        <p:nvSpPr>
          <p:cNvPr id="41" name="Text Placeholder 3"/>
          <p:cNvSpPr>
            <a:spLocks noGrp="1"/>
          </p:cNvSpPr>
          <p:nvPr>
            <p:ph type="body" sz="quarter" idx="14" hasCustomPrompt="1"/>
          </p:nvPr>
        </p:nvSpPr>
        <p:spPr>
          <a:xfrm>
            <a:off x="654050" y="1871999"/>
            <a:ext cx="4721870" cy="822393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3000" cap="none" baseline="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GB"/>
              <a:t>Highlighting key element / words in red</a:t>
            </a:r>
          </a:p>
        </p:txBody>
      </p:sp>
      <p:sp>
        <p:nvSpPr>
          <p:cNvPr id="42" name="Text Placeholder 4"/>
          <p:cNvSpPr>
            <a:spLocks noGrp="1"/>
          </p:cNvSpPr>
          <p:nvPr>
            <p:ph type="body" sz="quarter" idx="13" hasCustomPrompt="1"/>
          </p:nvPr>
        </p:nvSpPr>
        <p:spPr>
          <a:xfrm>
            <a:off x="654051" y="2996952"/>
            <a:ext cx="4721870" cy="3168352"/>
          </a:xfrm>
        </p:spPr>
        <p:txBody>
          <a:bodyPr>
            <a:noAutofit/>
          </a:bodyPr>
          <a:lstStyle>
            <a:lvl1pPr>
              <a:defRPr sz="2000">
                <a:solidFill>
                  <a:schemeClr val="tx2"/>
                </a:solidFill>
              </a:defRPr>
            </a:lvl1pPr>
            <a:lvl2pPr>
              <a:defRPr sz="2000">
                <a:solidFill>
                  <a:schemeClr val="tx2"/>
                </a:solidFill>
              </a:defRPr>
            </a:lvl2pPr>
            <a:lvl3pPr>
              <a:defRPr sz="1800">
                <a:solidFill>
                  <a:schemeClr val="tx2"/>
                </a:solidFill>
              </a:defRPr>
            </a:lvl3pPr>
          </a:lstStyle>
          <a:p>
            <a:pPr lvl="0"/>
            <a:r>
              <a:rPr lang="en-GB"/>
              <a:t>Click to add text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</p:txBody>
      </p:sp>
      <p:sp>
        <p:nvSpPr>
          <p:cNvPr id="44" name="Picture Placeholder 5"/>
          <p:cNvSpPr>
            <a:spLocks noGrp="1"/>
          </p:cNvSpPr>
          <p:nvPr>
            <p:ph type="pic" sz="quarter" idx="19" hasCustomPrompt="1"/>
          </p:nvPr>
        </p:nvSpPr>
        <p:spPr>
          <a:xfrm>
            <a:off x="9084000" y="5172459"/>
            <a:ext cx="2952000" cy="1522884"/>
          </a:xfrm>
          <a:solidFill>
            <a:schemeClr val="tx1">
              <a:lumMod val="20000"/>
              <a:lumOff val="80000"/>
            </a:schemeClr>
          </a:solidFill>
          <a:ln w="0">
            <a:solidFill>
              <a:schemeClr val="bg1"/>
            </a:solidFill>
          </a:ln>
        </p:spPr>
        <p:txBody>
          <a:bodyPr lIns="0" tIns="612000" rIns="0" anchor="ctr" anchorCtr="0">
            <a:normAutofit/>
          </a:bodyPr>
          <a:lstStyle>
            <a:lvl1pPr marL="0" indent="0" algn="ctr">
              <a:buFontTx/>
              <a:buNone/>
              <a:defRPr sz="1400" baseline="0">
                <a:solidFill>
                  <a:schemeClr val="tx2"/>
                </a:solidFill>
              </a:defRPr>
            </a:lvl1pPr>
          </a:lstStyle>
          <a:p>
            <a:r>
              <a:rPr lang="en-GB" noProof="0"/>
              <a:t>Click on icon to insert picture</a:t>
            </a:r>
          </a:p>
        </p:txBody>
      </p:sp>
      <p:sp>
        <p:nvSpPr>
          <p:cNvPr id="46" name="Picture Placeholder 5"/>
          <p:cNvSpPr>
            <a:spLocks noGrp="1"/>
          </p:cNvSpPr>
          <p:nvPr>
            <p:ph type="pic" sz="quarter" idx="20" hasCustomPrompt="1"/>
          </p:nvPr>
        </p:nvSpPr>
        <p:spPr>
          <a:xfrm>
            <a:off x="8077234" y="3707786"/>
            <a:ext cx="1980000" cy="1436400"/>
          </a:xfrm>
          <a:solidFill>
            <a:schemeClr val="tx1">
              <a:lumMod val="20000"/>
              <a:lumOff val="80000"/>
            </a:schemeClr>
          </a:solidFill>
          <a:ln w="0">
            <a:solidFill>
              <a:schemeClr val="bg1"/>
            </a:solidFill>
          </a:ln>
        </p:spPr>
        <p:txBody>
          <a:bodyPr lIns="0" tIns="612000" rIns="0" anchor="ctr" anchorCtr="0">
            <a:normAutofit/>
          </a:bodyPr>
          <a:lstStyle>
            <a:lvl1pPr marL="0" indent="0" algn="ctr">
              <a:buFontTx/>
              <a:buNone/>
              <a:defRPr sz="1400" baseline="0">
                <a:solidFill>
                  <a:schemeClr val="tx2"/>
                </a:solidFill>
              </a:defRPr>
            </a:lvl1pPr>
          </a:lstStyle>
          <a:p>
            <a:r>
              <a:rPr lang="en-GB" noProof="0"/>
              <a:t>Click on icon to insert picture</a:t>
            </a:r>
          </a:p>
        </p:txBody>
      </p:sp>
      <p:sp>
        <p:nvSpPr>
          <p:cNvPr id="48" name="Picture Placeholder 5"/>
          <p:cNvSpPr>
            <a:spLocks noGrp="1"/>
          </p:cNvSpPr>
          <p:nvPr>
            <p:ph type="pic" sz="quarter" idx="21" hasCustomPrompt="1"/>
          </p:nvPr>
        </p:nvSpPr>
        <p:spPr>
          <a:xfrm>
            <a:off x="10091784" y="3707786"/>
            <a:ext cx="1944216" cy="1436400"/>
          </a:xfrm>
          <a:solidFill>
            <a:schemeClr val="tx1">
              <a:lumMod val="20000"/>
              <a:lumOff val="80000"/>
            </a:schemeClr>
          </a:solidFill>
          <a:ln w="0">
            <a:solidFill>
              <a:schemeClr val="bg1"/>
            </a:solidFill>
          </a:ln>
        </p:spPr>
        <p:txBody>
          <a:bodyPr lIns="0" tIns="612000" rIns="0" anchor="ctr" anchorCtr="0">
            <a:normAutofit/>
          </a:bodyPr>
          <a:lstStyle>
            <a:lvl1pPr marL="0" indent="0" algn="ctr">
              <a:buFontTx/>
              <a:buNone/>
              <a:defRPr sz="1400" baseline="0">
                <a:solidFill>
                  <a:schemeClr val="tx2"/>
                </a:solidFill>
              </a:defRPr>
            </a:lvl1pPr>
          </a:lstStyle>
          <a:p>
            <a:r>
              <a:rPr lang="en-GB" noProof="0"/>
              <a:t>Click on icon to insert picture</a:t>
            </a:r>
          </a:p>
        </p:txBody>
      </p:sp>
      <p:sp>
        <p:nvSpPr>
          <p:cNvPr id="31" name="Pladsholder til slidenummer 3"/>
          <p:cNvSpPr>
            <a:spLocks noGrp="1"/>
          </p:cNvSpPr>
          <p:nvPr>
            <p:ph type="sldNum" sz="quarter" idx="4"/>
          </p:nvPr>
        </p:nvSpPr>
        <p:spPr>
          <a:xfrm>
            <a:off x="654050" y="6525343"/>
            <a:ext cx="761430" cy="144017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937CC2-DE16-486B-829C-2239E287BD6E}" type="slidenum">
              <a:rPr lang="da-DK" smtClean="0"/>
              <a:pPr/>
              <a:t>‹N›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1480639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665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&amp; big coll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GB" dirty="0"/>
              <a:t>Click to add section title</a:t>
            </a:r>
          </a:p>
        </p:txBody>
      </p:sp>
      <p:sp>
        <p:nvSpPr>
          <p:cNvPr id="29" name="Picture Placeholder 5"/>
          <p:cNvSpPr>
            <a:spLocks noGrp="1"/>
          </p:cNvSpPr>
          <p:nvPr>
            <p:ph type="pic" sz="quarter" idx="15" hasCustomPrompt="1"/>
          </p:nvPr>
        </p:nvSpPr>
        <p:spPr>
          <a:xfrm>
            <a:off x="6096000" y="1110091"/>
            <a:ext cx="5940000" cy="2569421"/>
          </a:xfrm>
          <a:solidFill>
            <a:schemeClr val="tx1">
              <a:lumMod val="20000"/>
              <a:lumOff val="80000"/>
            </a:schemeClr>
          </a:solidFill>
          <a:ln w="0">
            <a:solidFill>
              <a:schemeClr val="bg1"/>
            </a:solidFill>
          </a:ln>
        </p:spPr>
        <p:txBody>
          <a:bodyPr lIns="0" tIns="612000" rIns="0" anchor="ctr" anchorCtr="0">
            <a:normAutofit/>
          </a:bodyPr>
          <a:lstStyle>
            <a:lvl1pPr marL="0" indent="0" algn="ctr">
              <a:buFontTx/>
              <a:buNone/>
              <a:defRPr sz="1400" baseline="0">
                <a:solidFill>
                  <a:schemeClr val="tx2"/>
                </a:solidFill>
              </a:defRPr>
            </a:lvl1pPr>
          </a:lstStyle>
          <a:p>
            <a:r>
              <a:rPr lang="en-GB" noProof="0" dirty="0"/>
              <a:t>Click on icon to insert picture</a:t>
            </a:r>
          </a:p>
        </p:txBody>
      </p:sp>
      <p:sp>
        <p:nvSpPr>
          <p:cNvPr id="30" name="Picture Placeholder 5"/>
          <p:cNvSpPr>
            <a:spLocks noGrp="1"/>
          </p:cNvSpPr>
          <p:nvPr>
            <p:ph type="pic" sz="quarter" idx="16" hasCustomPrompt="1"/>
          </p:nvPr>
        </p:nvSpPr>
        <p:spPr>
          <a:xfrm>
            <a:off x="6096001" y="5172459"/>
            <a:ext cx="2952000" cy="1522800"/>
          </a:xfrm>
          <a:solidFill>
            <a:schemeClr val="tx1">
              <a:lumMod val="20000"/>
              <a:lumOff val="80000"/>
            </a:schemeClr>
          </a:solidFill>
          <a:ln w="0">
            <a:solidFill>
              <a:schemeClr val="bg1"/>
            </a:solidFill>
          </a:ln>
        </p:spPr>
        <p:txBody>
          <a:bodyPr lIns="0" tIns="612000" rIns="0" anchor="ctr" anchorCtr="0">
            <a:normAutofit/>
          </a:bodyPr>
          <a:lstStyle>
            <a:lvl1pPr marL="0" indent="0" algn="ctr">
              <a:buFontTx/>
              <a:buNone/>
              <a:defRPr sz="1400" baseline="0">
                <a:solidFill>
                  <a:schemeClr val="tx2"/>
                </a:solidFill>
              </a:defRPr>
            </a:lvl1pPr>
          </a:lstStyle>
          <a:p>
            <a:r>
              <a:rPr lang="en-GB" noProof="0" dirty="0"/>
              <a:t>Click on icon to insert picture</a:t>
            </a:r>
          </a:p>
        </p:txBody>
      </p:sp>
      <p:sp>
        <p:nvSpPr>
          <p:cNvPr id="34" name="Picture Placeholder 5"/>
          <p:cNvSpPr>
            <a:spLocks noGrp="1"/>
          </p:cNvSpPr>
          <p:nvPr>
            <p:ph type="pic" sz="quarter" idx="17" hasCustomPrompt="1"/>
          </p:nvPr>
        </p:nvSpPr>
        <p:spPr>
          <a:xfrm>
            <a:off x="6096001" y="3707786"/>
            <a:ext cx="1944216" cy="1436400"/>
          </a:xfrm>
          <a:solidFill>
            <a:schemeClr val="tx1">
              <a:lumMod val="20000"/>
              <a:lumOff val="80000"/>
            </a:schemeClr>
          </a:solidFill>
          <a:ln w="0">
            <a:solidFill>
              <a:schemeClr val="bg1"/>
            </a:solidFill>
          </a:ln>
        </p:spPr>
        <p:txBody>
          <a:bodyPr lIns="0" tIns="612000" rIns="0" anchor="ctr" anchorCtr="0">
            <a:normAutofit/>
          </a:bodyPr>
          <a:lstStyle>
            <a:lvl1pPr marL="0" indent="0" algn="ctr">
              <a:buFontTx/>
              <a:buNone/>
              <a:defRPr sz="1400" baseline="0">
                <a:solidFill>
                  <a:schemeClr val="tx2"/>
                </a:solidFill>
              </a:defRPr>
            </a:lvl1pPr>
          </a:lstStyle>
          <a:p>
            <a:r>
              <a:rPr lang="en-GB" noProof="0" dirty="0"/>
              <a:t>Click on icon to insert picture</a:t>
            </a:r>
          </a:p>
        </p:txBody>
      </p:sp>
      <p:sp>
        <p:nvSpPr>
          <p:cNvPr id="40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54050" y="1504951"/>
            <a:ext cx="4721870" cy="339873"/>
          </a:xfrm>
        </p:spPr>
        <p:txBody>
          <a:bodyPr>
            <a:normAutofit/>
          </a:bodyPr>
          <a:lstStyle>
            <a:lvl1pPr marL="0" indent="0">
              <a:buNone/>
              <a:defRPr sz="2400" cap="none" baseline="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 dirty="0"/>
              <a:t>Click to add slide message</a:t>
            </a:r>
          </a:p>
        </p:txBody>
      </p:sp>
      <p:sp>
        <p:nvSpPr>
          <p:cNvPr id="41" name="Text Placeholder 3"/>
          <p:cNvSpPr>
            <a:spLocks noGrp="1"/>
          </p:cNvSpPr>
          <p:nvPr>
            <p:ph type="body" sz="quarter" idx="14" hasCustomPrompt="1"/>
          </p:nvPr>
        </p:nvSpPr>
        <p:spPr>
          <a:xfrm>
            <a:off x="654050" y="1871999"/>
            <a:ext cx="4721870" cy="822393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3000" cap="none" baseline="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GB" dirty="0"/>
              <a:t>Highlighting key element / words in red</a:t>
            </a:r>
          </a:p>
        </p:txBody>
      </p:sp>
      <p:sp>
        <p:nvSpPr>
          <p:cNvPr id="42" name="Text Placeholder 4"/>
          <p:cNvSpPr>
            <a:spLocks noGrp="1"/>
          </p:cNvSpPr>
          <p:nvPr>
            <p:ph type="body" sz="quarter" idx="13" hasCustomPrompt="1"/>
          </p:nvPr>
        </p:nvSpPr>
        <p:spPr>
          <a:xfrm>
            <a:off x="654051" y="2996952"/>
            <a:ext cx="4721870" cy="3168352"/>
          </a:xfrm>
        </p:spPr>
        <p:txBody>
          <a:bodyPr>
            <a:noAutofit/>
          </a:bodyPr>
          <a:lstStyle>
            <a:lvl1pPr>
              <a:defRPr sz="2000">
                <a:solidFill>
                  <a:schemeClr val="tx2"/>
                </a:solidFill>
              </a:defRPr>
            </a:lvl1pPr>
            <a:lvl2pPr>
              <a:defRPr sz="2000">
                <a:solidFill>
                  <a:schemeClr val="tx2"/>
                </a:solidFill>
              </a:defRPr>
            </a:lvl2pPr>
            <a:lvl3pPr>
              <a:defRPr sz="1800">
                <a:solidFill>
                  <a:schemeClr val="tx2"/>
                </a:solidFill>
              </a:defRPr>
            </a:lvl3pPr>
          </a:lstStyle>
          <a:p>
            <a:pPr lvl="0"/>
            <a:r>
              <a:rPr lang="en-GB" dirty="0"/>
              <a:t>Click to add text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</p:txBody>
      </p:sp>
      <p:sp>
        <p:nvSpPr>
          <p:cNvPr id="44" name="Picture Placeholder 5"/>
          <p:cNvSpPr>
            <a:spLocks noGrp="1"/>
          </p:cNvSpPr>
          <p:nvPr>
            <p:ph type="pic" sz="quarter" idx="19" hasCustomPrompt="1"/>
          </p:nvPr>
        </p:nvSpPr>
        <p:spPr>
          <a:xfrm>
            <a:off x="9084000" y="5172459"/>
            <a:ext cx="2952000" cy="1522884"/>
          </a:xfrm>
          <a:solidFill>
            <a:schemeClr val="tx1">
              <a:lumMod val="20000"/>
              <a:lumOff val="80000"/>
            </a:schemeClr>
          </a:solidFill>
          <a:ln w="0">
            <a:solidFill>
              <a:schemeClr val="bg1"/>
            </a:solidFill>
          </a:ln>
        </p:spPr>
        <p:txBody>
          <a:bodyPr lIns="0" tIns="612000" rIns="0" anchor="ctr" anchorCtr="0">
            <a:normAutofit/>
          </a:bodyPr>
          <a:lstStyle>
            <a:lvl1pPr marL="0" indent="0" algn="ctr">
              <a:buFontTx/>
              <a:buNone/>
              <a:defRPr sz="1400" baseline="0">
                <a:solidFill>
                  <a:schemeClr val="tx2"/>
                </a:solidFill>
              </a:defRPr>
            </a:lvl1pPr>
          </a:lstStyle>
          <a:p>
            <a:r>
              <a:rPr lang="en-GB" noProof="0" dirty="0"/>
              <a:t>Click on icon to insert picture</a:t>
            </a:r>
          </a:p>
        </p:txBody>
      </p:sp>
      <p:sp>
        <p:nvSpPr>
          <p:cNvPr id="46" name="Picture Placeholder 5"/>
          <p:cNvSpPr>
            <a:spLocks noGrp="1"/>
          </p:cNvSpPr>
          <p:nvPr>
            <p:ph type="pic" sz="quarter" idx="20" hasCustomPrompt="1"/>
          </p:nvPr>
        </p:nvSpPr>
        <p:spPr>
          <a:xfrm>
            <a:off x="8077234" y="3707786"/>
            <a:ext cx="1980000" cy="1436400"/>
          </a:xfrm>
          <a:solidFill>
            <a:schemeClr val="tx1">
              <a:lumMod val="20000"/>
              <a:lumOff val="80000"/>
            </a:schemeClr>
          </a:solidFill>
          <a:ln w="0">
            <a:solidFill>
              <a:schemeClr val="bg1"/>
            </a:solidFill>
          </a:ln>
        </p:spPr>
        <p:txBody>
          <a:bodyPr lIns="0" tIns="612000" rIns="0" anchor="ctr" anchorCtr="0">
            <a:normAutofit/>
          </a:bodyPr>
          <a:lstStyle>
            <a:lvl1pPr marL="0" indent="0" algn="ctr">
              <a:buFontTx/>
              <a:buNone/>
              <a:defRPr sz="1400" baseline="0">
                <a:solidFill>
                  <a:schemeClr val="tx2"/>
                </a:solidFill>
              </a:defRPr>
            </a:lvl1pPr>
          </a:lstStyle>
          <a:p>
            <a:r>
              <a:rPr lang="en-GB" noProof="0" dirty="0"/>
              <a:t>Click on icon to insert picture</a:t>
            </a:r>
          </a:p>
        </p:txBody>
      </p:sp>
      <p:sp>
        <p:nvSpPr>
          <p:cNvPr id="48" name="Picture Placeholder 5"/>
          <p:cNvSpPr>
            <a:spLocks noGrp="1"/>
          </p:cNvSpPr>
          <p:nvPr>
            <p:ph type="pic" sz="quarter" idx="21" hasCustomPrompt="1"/>
          </p:nvPr>
        </p:nvSpPr>
        <p:spPr>
          <a:xfrm>
            <a:off x="10091784" y="3707786"/>
            <a:ext cx="1944216" cy="1436400"/>
          </a:xfrm>
          <a:solidFill>
            <a:schemeClr val="tx1">
              <a:lumMod val="20000"/>
              <a:lumOff val="80000"/>
            </a:schemeClr>
          </a:solidFill>
          <a:ln w="0">
            <a:solidFill>
              <a:schemeClr val="bg1"/>
            </a:solidFill>
          </a:ln>
        </p:spPr>
        <p:txBody>
          <a:bodyPr lIns="0" tIns="612000" rIns="0" anchor="ctr" anchorCtr="0">
            <a:normAutofit/>
          </a:bodyPr>
          <a:lstStyle>
            <a:lvl1pPr marL="0" indent="0" algn="ctr">
              <a:buFontTx/>
              <a:buNone/>
              <a:defRPr sz="1400" baseline="0">
                <a:solidFill>
                  <a:schemeClr val="tx2"/>
                </a:solidFill>
              </a:defRPr>
            </a:lvl1pPr>
          </a:lstStyle>
          <a:p>
            <a:r>
              <a:rPr lang="en-GB" noProof="0" dirty="0"/>
              <a:t>Click on icon to insert picture</a:t>
            </a:r>
          </a:p>
        </p:txBody>
      </p:sp>
      <p:sp>
        <p:nvSpPr>
          <p:cNvPr id="31" name="Pladsholder til slidenummer 3"/>
          <p:cNvSpPr>
            <a:spLocks noGrp="1"/>
          </p:cNvSpPr>
          <p:nvPr>
            <p:ph type="sldNum" sz="quarter" idx="4"/>
          </p:nvPr>
        </p:nvSpPr>
        <p:spPr>
          <a:xfrm>
            <a:off x="654050" y="6525343"/>
            <a:ext cx="761430" cy="144017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937CC2-DE16-486B-829C-2239E287BD6E}" type="slidenum">
              <a:rPr lang="da-DK" smtClean="0"/>
              <a:pPr/>
              <a:t>‹N›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93120551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665">
          <p15:clr>
            <a:srgbClr val="FBAE40"/>
          </p15:clr>
        </p15:guide>
      </p15:sldGuideLst>
    </p:ext>
  </p:extLst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elem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GB"/>
              <a:t>Click to add section title</a:t>
            </a:r>
            <a:endParaRPr lang="nl-BE"/>
          </a:p>
        </p:txBody>
      </p:sp>
      <p:sp>
        <p:nvSpPr>
          <p:cNvPr id="7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54050" y="1504951"/>
            <a:ext cx="6882110" cy="339873"/>
          </a:xfrm>
        </p:spPr>
        <p:txBody>
          <a:bodyPr>
            <a:normAutofit/>
          </a:bodyPr>
          <a:lstStyle>
            <a:lvl1pPr marL="0" indent="0">
              <a:buNone/>
              <a:defRPr sz="2400" cap="none" baseline="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add slide message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quarter" idx="14" hasCustomPrompt="1"/>
          </p:nvPr>
        </p:nvSpPr>
        <p:spPr>
          <a:xfrm>
            <a:off x="654050" y="1872000"/>
            <a:ext cx="6882110" cy="359668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3000" cap="none" baseline="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GB"/>
              <a:t>Highlighting key element / words in red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6" hasCustomPrompt="1"/>
          </p:nvPr>
        </p:nvSpPr>
        <p:spPr>
          <a:xfrm>
            <a:off x="1055440" y="2852936"/>
            <a:ext cx="4320480" cy="1080120"/>
          </a:xfrm>
        </p:spPr>
        <p:txBody>
          <a:bodyPr>
            <a:noAutofit/>
          </a:bodyPr>
          <a:lstStyle>
            <a:lvl1pPr marL="0" indent="0" algn="ctr">
              <a:buNone/>
              <a:defRPr sz="8800">
                <a:solidFill>
                  <a:schemeClr val="tx2"/>
                </a:solidFill>
              </a:defRPr>
            </a:lvl1pPr>
            <a:lvl2pPr>
              <a:defRPr sz="2000"/>
            </a:lvl2pPr>
            <a:lvl3pPr>
              <a:defRPr sz="1800"/>
            </a:lvl3pPr>
          </a:lstStyle>
          <a:p>
            <a:pPr lvl="0"/>
            <a:r>
              <a:rPr lang="en-GB"/>
              <a:t>Part 1</a:t>
            </a:r>
          </a:p>
        </p:txBody>
      </p:sp>
      <p:sp>
        <p:nvSpPr>
          <p:cNvPr id="12" name="Text Placeholder 4"/>
          <p:cNvSpPr>
            <a:spLocks noGrp="1"/>
          </p:cNvSpPr>
          <p:nvPr>
            <p:ph type="body" sz="quarter" idx="17" hasCustomPrompt="1"/>
          </p:nvPr>
        </p:nvSpPr>
        <p:spPr>
          <a:xfrm>
            <a:off x="1055440" y="4194284"/>
            <a:ext cx="4320480" cy="1682988"/>
          </a:xfrm>
        </p:spPr>
        <p:txBody>
          <a:bodyPr>
            <a:no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>
              <a:defRPr sz="2000"/>
            </a:lvl2pPr>
            <a:lvl3pPr>
              <a:defRPr sz="1800"/>
            </a:lvl3pPr>
          </a:lstStyle>
          <a:p>
            <a:pPr lvl="0"/>
            <a:r>
              <a:rPr lang="en-GB"/>
              <a:t>Click to add text</a:t>
            </a:r>
          </a:p>
        </p:txBody>
      </p:sp>
      <p:cxnSp>
        <p:nvCxnSpPr>
          <p:cNvPr id="13" name="Straight Connector 12"/>
          <p:cNvCxnSpPr/>
          <p:nvPr userDrawn="1"/>
        </p:nvCxnSpPr>
        <p:spPr>
          <a:xfrm>
            <a:off x="6096000" y="2665538"/>
            <a:ext cx="0" cy="3240000"/>
          </a:xfrm>
          <a:prstGeom prst="line">
            <a:avLst/>
          </a:prstGeom>
          <a:ln w="12700">
            <a:solidFill>
              <a:srgbClr val="BCBE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4"/>
          <p:cNvSpPr>
            <a:spLocks noGrp="1"/>
          </p:cNvSpPr>
          <p:nvPr>
            <p:ph type="body" sz="quarter" idx="18" hasCustomPrompt="1"/>
          </p:nvPr>
        </p:nvSpPr>
        <p:spPr>
          <a:xfrm>
            <a:off x="6816081" y="2852936"/>
            <a:ext cx="4320480" cy="1080120"/>
          </a:xfrm>
        </p:spPr>
        <p:txBody>
          <a:bodyPr>
            <a:noAutofit/>
          </a:bodyPr>
          <a:lstStyle>
            <a:lvl1pPr marL="0" indent="0" algn="ctr">
              <a:buNone/>
              <a:defRPr sz="8800">
                <a:solidFill>
                  <a:schemeClr val="tx2"/>
                </a:solidFill>
              </a:defRPr>
            </a:lvl1pPr>
            <a:lvl2pPr>
              <a:defRPr sz="2000"/>
            </a:lvl2pPr>
            <a:lvl3pPr>
              <a:defRPr sz="1800"/>
            </a:lvl3pPr>
          </a:lstStyle>
          <a:p>
            <a:pPr lvl="0"/>
            <a:r>
              <a:rPr lang="en-GB"/>
              <a:t>Part 2</a:t>
            </a:r>
          </a:p>
        </p:txBody>
      </p:sp>
      <p:sp>
        <p:nvSpPr>
          <p:cNvPr id="15" name="Text Placeholder 4"/>
          <p:cNvSpPr>
            <a:spLocks noGrp="1"/>
          </p:cNvSpPr>
          <p:nvPr>
            <p:ph type="body" sz="quarter" idx="19" hasCustomPrompt="1"/>
          </p:nvPr>
        </p:nvSpPr>
        <p:spPr>
          <a:xfrm>
            <a:off x="6816081" y="4194284"/>
            <a:ext cx="4320480" cy="1682988"/>
          </a:xfrm>
        </p:spPr>
        <p:txBody>
          <a:bodyPr>
            <a:noAutofit/>
          </a:bodyPr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>
              <a:defRPr sz="2000"/>
            </a:lvl2pPr>
            <a:lvl3pPr>
              <a:defRPr sz="1800"/>
            </a:lvl3pPr>
          </a:lstStyle>
          <a:p>
            <a:pPr lvl="0"/>
            <a:r>
              <a:rPr lang="en-GB"/>
              <a:t>Click to add text</a:t>
            </a:r>
          </a:p>
        </p:txBody>
      </p:sp>
      <p:sp>
        <p:nvSpPr>
          <p:cNvPr id="10" name="Pladsholder til slidenummer 3"/>
          <p:cNvSpPr>
            <a:spLocks noGrp="1"/>
          </p:cNvSpPr>
          <p:nvPr>
            <p:ph type="sldNum" sz="quarter" idx="4"/>
          </p:nvPr>
        </p:nvSpPr>
        <p:spPr>
          <a:xfrm>
            <a:off x="654050" y="6525343"/>
            <a:ext cx="761430" cy="144017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937CC2-DE16-486B-829C-2239E287BD6E}" type="slidenum">
              <a:rPr lang="da-DK" smtClean="0"/>
              <a:pPr/>
              <a:t>‹N›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510728816"/>
      </p:ext>
    </p:extLst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elem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GB"/>
              <a:t>Click to add section title</a:t>
            </a:r>
            <a:endParaRPr lang="nl-BE"/>
          </a:p>
        </p:txBody>
      </p:sp>
      <p:cxnSp>
        <p:nvCxnSpPr>
          <p:cNvPr id="6" name="Straight Connector 5"/>
          <p:cNvCxnSpPr/>
          <p:nvPr userDrawn="1"/>
        </p:nvCxnSpPr>
        <p:spPr>
          <a:xfrm>
            <a:off x="4295800" y="2665538"/>
            <a:ext cx="0" cy="3240000"/>
          </a:xfrm>
          <a:prstGeom prst="line">
            <a:avLst/>
          </a:prstGeom>
          <a:ln w="12700">
            <a:solidFill>
              <a:srgbClr val="BCBE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54050" y="1504951"/>
            <a:ext cx="6882110" cy="339873"/>
          </a:xfrm>
        </p:spPr>
        <p:txBody>
          <a:bodyPr>
            <a:normAutofit/>
          </a:bodyPr>
          <a:lstStyle>
            <a:lvl1pPr marL="0" indent="0">
              <a:buNone/>
              <a:defRPr sz="2400" cap="none" baseline="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add slide message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quarter" idx="14" hasCustomPrompt="1"/>
          </p:nvPr>
        </p:nvSpPr>
        <p:spPr>
          <a:xfrm>
            <a:off x="654050" y="1872000"/>
            <a:ext cx="6882110" cy="359668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3000" cap="none" baseline="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GB"/>
              <a:t>Highlighting key element / words in red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13" hasCustomPrompt="1"/>
          </p:nvPr>
        </p:nvSpPr>
        <p:spPr>
          <a:xfrm>
            <a:off x="1055440" y="2852936"/>
            <a:ext cx="2873687" cy="1008112"/>
          </a:xfrm>
        </p:spPr>
        <p:txBody>
          <a:bodyPr>
            <a:noAutofit/>
          </a:bodyPr>
          <a:lstStyle>
            <a:lvl1pPr marL="0" indent="0" algn="ctr">
              <a:buNone/>
              <a:defRPr sz="7200">
                <a:solidFill>
                  <a:schemeClr val="tx2"/>
                </a:solidFill>
              </a:defRPr>
            </a:lvl1pPr>
            <a:lvl2pPr>
              <a:defRPr sz="2000"/>
            </a:lvl2pPr>
            <a:lvl3pPr>
              <a:defRPr sz="1800"/>
            </a:lvl3pPr>
          </a:lstStyle>
          <a:p>
            <a:pPr lvl="0"/>
            <a:r>
              <a:rPr lang="en-GB"/>
              <a:t>Part 1</a:t>
            </a:r>
          </a:p>
        </p:txBody>
      </p:sp>
      <p:sp>
        <p:nvSpPr>
          <p:cNvPr id="10" name="Text Placeholder 4"/>
          <p:cNvSpPr>
            <a:spLocks noGrp="1"/>
          </p:cNvSpPr>
          <p:nvPr>
            <p:ph type="body" sz="quarter" idx="15" hasCustomPrompt="1"/>
          </p:nvPr>
        </p:nvSpPr>
        <p:spPr>
          <a:xfrm>
            <a:off x="1055440" y="4050268"/>
            <a:ext cx="2873687" cy="1682988"/>
          </a:xfrm>
        </p:spPr>
        <p:txBody>
          <a:bodyPr>
            <a:noAutofit/>
          </a:bodyPr>
          <a:lstStyle>
            <a:lvl1pPr marL="0" indent="0" algn="ctr">
              <a:buNone/>
              <a:defRPr sz="1800">
                <a:solidFill>
                  <a:schemeClr val="tx2"/>
                </a:solidFill>
              </a:defRPr>
            </a:lvl1pPr>
            <a:lvl2pPr>
              <a:defRPr sz="2000"/>
            </a:lvl2pPr>
            <a:lvl3pPr>
              <a:defRPr sz="1800"/>
            </a:lvl3pPr>
          </a:lstStyle>
          <a:p>
            <a:pPr lvl="0"/>
            <a:r>
              <a:rPr lang="en-GB"/>
              <a:t>Click to add text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6" hasCustomPrompt="1"/>
          </p:nvPr>
        </p:nvSpPr>
        <p:spPr>
          <a:xfrm>
            <a:off x="4655841" y="2852936"/>
            <a:ext cx="2880320" cy="1008112"/>
          </a:xfrm>
        </p:spPr>
        <p:txBody>
          <a:bodyPr>
            <a:noAutofit/>
          </a:bodyPr>
          <a:lstStyle>
            <a:lvl1pPr marL="0" indent="0" algn="ctr">
              <a:buNone/>
              <a:defRPr sz="7200">
                <a:solidFill>
                  <a:schemeClr val="tx2"/>
                </a:solidFill>
              </a:defRPr>
            </a:lvl1pPr>
            <a:lvl2pPr>
              <a:defRPr sz="2000"/>
            </a:lvl2pPr>
            <a:lvl3pPr>
              <a:defRPr sz="1800"/>
            </a:lvl3pPr>
          </a:lstStyle>
          <a:p>
            <a:pPr lvl="0"/>
            <a:r>
              <a:rPr lang="en-GB"/>
              <a:t>Part 2</a:t>
            </a:r>
          </a:p>
        </p:txBody>
      </p:sp>
      <p:sp>
        <p:nvSpPr>
          <p:cNvPr id="12" name="Text Placeholder 4"/>
          <p:cNvSpPr>
            <a:spLocks noGrp="1"/>
          </p:cNvSpPr>
          <p:nvPr>
            <p:ph type="body" sz="quarter" idx="17" hasCustomPrompt="1"/>
          </p:nvPr>
        </p:nvSpPr>
        <p:spPr>
          <a:xfrm>
            <a:off x="4655841" y="4050268"/>
            <a:ext cx="2880320" cy="1682988"/>
          </a:xfrm>
        </p:spPr>
        <p:txBody>
          <a:bodyPr>
            <a:noAutofit/>
          </a:bodyPr>
          <a:lstStyle>
            <a:lvl1pPr marL="0" indent="0" algn="ctr">
              <a:buNone/>
              <a:defRPr sz="1800">
                <a:solidFill>
                  <a:schemeClr val="tx2"/>
                </a:solidFill>
              </a:defRPr>
            </a:lvl1pPr>
            <a:lvl2pPr>
              <a:defRPr sz="2000"/>
            </a:lvl2pPr>
            <a:lvl3pPr>
              <a:defRPr sz="1800"/>
            </a:lvl3pPr>
          </a:lstStyle>
          <a:p>
            <a:pPr lvl="0"/>
            <a:r>
              <a:rPr lang="en-GB"/>
              <a:t>Click to add text</a:t>
            </a:r>
          </a:p>
        </p:txBody>
      </p:sp>
      <p:cxnSp>
        <p:nvCxnSpPr>
          <p:cNvPr id="13" name="Straight Connector 12"/>
          <p:cNvCxnSpPr/>
          <p:nvPr userDrawn="1"/>
        </p:nvCxnSpPr>
        <p:spPr>
          <a:xfrm>
            <a:off x="7896200" y="2665538"/>
            <a:ext cx="0" cy="3240000"/>
          </a:xfrm>
          <a:prstGeom prst="line">
            <a:avLst/>
          </a:prstGeom>
          <a:ln w="12700">
            <a:solidFill>
              <a:srgbClr val="BCBE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4"/>
          <p:cNvSpPr>
            <a:spLocks noGrp="1"/>
          </p:cNvSpPr>
          <p:nvPr>
            <p:ph type="body" sz="quarter" idx="18" hasCustomPrompt="1"/>
          </p:nvPr>
        </p:nvSpPr>
        <p:spPr>
          <a:xfrm>
            <a:off x="8256241" y="2852936"/>
            <a:ext cx="2880320" cy="1008112"/>
          </a:xfrm>
        </p:spPr>
        <p:txBody>
          <a:bodyPr>
            <a:noAutofit/>
          </a:bodyPr>
          <a:lstStyle>
            <a:lvl1pPr marL="0" indent="0" algn="ctr">
              <a:buNone/>
              <a:defRPr sz="7200">
                <a:solidFill>
                  <a:schemeClr val="tx2"/>
                </a:solidFill>
              </a:defRPr>
            </a:lvl1pPr>
            <a:lvl2pPr>
              <a:defRPr sz="2000"/>
            </a:lvl2pPr>
            <a:lvl3pPr>
              <a:defRPr sz="1800"/>
            </a:lvl3pPr>
          </a:lstStyle>
          <a:p>
            <a:pPr lvl="0"/>
            <a:r>
              <a:rPr lang="en-GB"/>
              <a:t>Part 3</a:t>
            </a:r>
          </a:p>
        </p:txBody>
      </p:sp>
      <p:sp>
        <p:nvSpPr>
          <p:cNvPr id="15" name="Text Placeholder 4"/>
          <p:cNvSpPr>
            <a:spLocks noGrp="1"/>
          </p:cNvSpPr>
          <p:nvPr>
            <p:ph type="body" sz="quarter" idx="19" hasCustomPrompt="1"/>
          </p:nvPr>
        </p:nvSpPr>
        <p:spPr>
          <a:xfrm>
            <a:off x="8256241" y="4050268"/>
            <a:ext cx="2880320" cy="1682988"/>
          </a:xfrm>
        </p:spPr>
        <p:txBody>
          <a:bodyPr>
            <a:noAutofit/>
          </a:bodyPr>
          <a:lstStyle>
            <a:lvl1pPr marL="0" indent="0" algn="ctr">
              <a:buNone/>
              <a:defRPr sz="1800">
                <a:solidFill>
                  <a:schemeClr val="tx2"/>
                </a:solidFill>
              </a:defRPr>
            </a:lvl1pPr>
            <a:lvl2pPr>
              <a:defRPr sz="2000"/>
            </a:lvl2pPr>
            <a:lvl3pPr>
              <a:defRPr sz="1800"/>
            </a:lvl3pPr>
          </a:lstStyle>
          <a:p>
            <a:pPr lvl="0"/>
            <a:r>
              <a:rPr lang="en-GB"/>
              <a:t>Click to add text</a:t>
            </a:r>
          </a:p>
        </p:txBody>
      </p:sp>
      <p:sp>
        <p:nvSpPr>
          <p:cNvPr id="16" name="Pladsholder til slidenummer 3"/>
          <p:cNvSpPr>
            <a:spLocks noGrp="1"/>
          </p:cNvSpPr>
          <p:nvPr>
            <p:ph type="sldNum" sz="quarter" idx="4"/>
          </p:nvPr>
        </p:nvSpPr>
        <p:spPr>
          <a:xfrm>
            <a:off x="654050" y="6525343"/>
            <a:ext cx="761430" cy="144017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937CC2-DE16-486B-829C-2239E287BD6E}" type="slidenum">
              <a:rPr lang="da-DK" smtClean="0"/>
              <a:pPr/>
              <a:t>‹N›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565738477"/>
      </p:ext>
    </p:extLst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elem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GB"/>
              <a:t>Click to add section title</a:t>
            </a:r>
            <a:endParaRPr lang="nl-BE"/>
          </a:p>
        </p:txBody>
      </p:sp>
      <p:cxnSp>
        <p:nvCxnSpPr>
          <p:cNvPr id="6" name="Straight Connector 5"/>
          <p:cNvCxnSpPr/>
          <p:nvPr userDrawn="1"/>
        </p:nvCxnSpPr>
        <p:spPr>
          <a:xfrm>
            <a:off x="3431703" y="2665538"/>
            <a:ext cx="0" cy="3240000"/>
          </a:xfrm>
          <a:prstGeom prst="line">
            <a:avLst/>
          </a:prstGeom>
          <a:ln w="12700">
            <a:solidFill>
              <a:srgbClr val="BCBE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54050" y="1504951"/>
            <a:ext cx="6882110" cy="339873"/>
          </a:xfrm>
        </p:spPr>
        <p:txBody>
          <a:bodyPr>
            <a:normAutofit/>
          </a:bodyPr>
          <a:lstStyle>
            <a:lvl1pPr marL="0" indent="0">
              <a:buNone/>
              <a:defRPr sz="2400" cap="none" baseline="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add slide message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quarter" idx="14" hasCustomPrompt="1"/>
          </p:nvPr>
        </p:nvSpPr>
        <p:spPr>
          <a:xfrm>
            <a:off x="654050" y="1872000"/>
            <a:ext cx="6882110" cy="359668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3000" cap="none" baseline="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GB"/>
              <a:t>Highlighting key element / words in red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13" hasCustomPrompt="1"/>
          </p:nvPr>
        </p:nvSpPr>
        <p:spPr>
          <a:xfrm>
            <a:off x="983432" y="2860973"/>
            <a:ext cx="2160240" cy="1008112"/>
          </a:xfrm>
        </p:spPr>
        <p:txBody>
          <a:bodyPr>
            <a:noAutofit/>
          </a:bodyPr>
          <a:lstStyle>
            <a:lvl1pPr marL="0" indent="0" algn="ctr">
              <a:buNone/>
              <a:defRPr sz="6600">
                <a:solidFill>
                  <a:schemeClr val="tx2"/>
                </a:solidFill>
              </a:defRPr>
            </a:lvl1pPr>
            <a:lvl2pPr>
              <a:defRPr sz="2000"/>
            </a:lvl2pPr>
            <a:lvl3pPr>
              <a:defRPr sz="1800"/>
            </a:lvl3pPr>
          </a:lstStyle>
          <a:p>
            <a:pPr lvl="0"/>
            <a:r>
              <a:rPr lang="en-GB"/>
              <a:t>Part 1</a:t>
            </a:r>
          </a:p>
        </p:txBody>
      </p:sp>
      <p:sp>
        <p:nvSpPr>
          <p:cNvPr id="10" name="Text Placeholder 4"/>
          <p:cNvSpPr>
            <a:spLocks noGrp="1"/>
          </p:cNvSpPr>
          <p:nvPr>
            <p:ph type="body" sz="quarter" idx="15" hasCustomPrompt="1"/>
          </p:nvPr>
        </p:nvSpPr>
        <p:spPr>
          <a:xfrm>
            <a:off x="983432" y="4050268"/>
            <a:ext cx="2160240" cy="1682988"/>
          </a:xfrm>
        </p:spPr>
        <p:txBody>
          <a:bodyPr>
            <a:noAutofit/>
          </a:bodyPr>
          <a:lstStyle>
            <a:lvl1pPr marL="0" indent="0" algn="ctr">
              <a:buNone/>
              <a:defRPr sz="1800">
                <a:solidFill>
                  <a:schemeClr val="tx2"/>
                </a:solidFill>
              </a:defRPr>
            </a:lvl1pPr>
            <a:lvl2pPr>
              <a:defRPr sz="2000"/>
            </a:lvl2pPr>
            <a:lvl3pPr>
              <a:defRPr sz="1800"/>
            </a:lvl3pPr>
          </a:lstStyle>
          <a:p>
            <a:pPr lvl="0"/>
            <a:r>
              <a:rPr lang="en-GB"/>
              <a:t>Click to add text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6" hasCustomPrompt="1"/>
          </p:nvPr>
        </p:nvSpPr>
        <p:spPr>
          <a:xfrm>
            <a:off x="3683678" y="2860973"/>
            <a:ext cx="2160239" cy="1008112"/>
          </a:xfrm>
        </p:spPr>
        <p:txBody>
          <a:bodyPr>
            <a:noAutofit/>
          </a:bodyPr>
          <a:lstStyle>
            <a:lvl1pPr marL="0" indent="0" algn="ctr">
              <a:buNone/>
              <a:defRPr sz="6600">
                <a:solidFill>
                  <a:schemeClr val="tx2"/>
                </a:solidFill>
              </a:defRPr>
            </a:lvl1pPr>
            <a:lvl2pPr>
              <a:defRPr sz="2000"/>
            </a:lvl2pPr>
            <a:lvl3pPr>
              <a:defRPr sz="1800"/>
            </a:lvl3pPr>
          </a:lstStyle>
          <a:p>
            <a:pPr lvl="0"/>
            <a:r>
              <a:rPr lang="en-GB"/>
              <a:t>Part 2</a:t>
            </a:r>
          </a:p>
        </p:txBody>
      </p:sp>
      <p:sp>
        <p:nvSpPr>
          <p:cNvPr id="12" name="Text Placeholder 4"/>
          <p:cNvSpPr>
            <a:spLocks noGrp="1"/>
          </p:cNvSpPr>
          <p:nvPr>
            <p:ph type="body" sz="quarter" idx="17" hasCustomPrompt="1"/>
          </p:nvPr>
        </p:nvSpPr>
        <p:spPr>
          <a:xfrm>
            <a:off x="3683678" y="4050268"/>
            <a:ext cx="2160239" cy="1682988"/>
          </a:xfrm>
        </p:spPr>
        <p:txBody>
          <a:bodyPr>
            <a:noAutofit/>
          </a:bodyPr>
          <a:lstStyle>
            <a:lvl1pPr marL="0" indent="0" algn="ctr">
              <a:buNone/>
              <a:defRPr sz="1800">
                <a:solidFill>
                  <a:schemeClr val="tx2"/>
                </a:solidFill>
              </a:defRPr>
            </a:lvl1pPr>
            <a:lvl2pPr>
              <a:defRPr sz="2000"/>
            </a:lvl2pPr>
            <a:lvl3pPr>
              <a:defRPr sz="1800"/>
            </a:lvl3pPr>
          </a:lstStyle>
          <a:p>
            <a:pPr lvl="0"/>
            <a:r>
              <a:rPr lang="en-GB"/>
              <a:t>Click to add text</a:t>
            </a:r>
          </a:p>
        </p:txBody>
      </p:sp>
      <p:cxnSp>
        <p:nvCxnSpPr>
          <p:cNvPr id="13" name="Straight Connector 12"/>
          <p:cNvCxnSpPr/>
          <p:nvPr userDrawn="1"/>
        </p:nvCxnSpPr>
        <p:spPr>
          <a:xfrm>
            <a:off x="8760296" y="2665538"/>
            <a:ext cx="0" cy="3240000"/>
          </a:xfrm>
          <a:prstGeom prst="line">
            <a:avLst/>
          </a:prstGeom>
          <a:ln w="12700">
            <a:solidFill>
              <a:srgbClr val="BCBE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4"/>
          <p:cNvSpPr>
            <a:spLocks noGrp="1"/>
          </p:cNvSpPr>
          <p:nvPr>
            <p:ph type="body" sz="quarter" idx="18" hasCustomPrompt="1"/>
          </p:nvPr>
        </p:nvSpPr>
        <p:spPr>
          <a:xfrm>
            <a:off x="9012270" y="2860973"/>
            <a:ext cx="2160238" cy="1008112"/>
          </a:xfrm>
        </p:spPr>
        <p:txBody>
          <a:bodyPr>
            <a:noAutofit/>
          </a:bodyPr>
          <a:lstStyle>
            <a:lvl1pPr marL="0" indent="0" algn="ctr">
              <a:buNone/>
              <a:defRPr sz="6600" baseline="0">
                <a:solidFill>
                  <a:schemeClr val="tx2"/>
                </a:solidFill>
              </a:defRPr>
            </a:lvl1pPr>
            <a:lvl2pPr>
              <a:defRPr sz="2000"/>
            </a:lvl2pPr>
            <a:lvl3pPr>
              <a:defRPr sz="1800"/>
            </a:lvl3pPr>
          </a:lstStyle>
          <a:p>
            <a:pPr lvl="0"/>
            <a:r>
              <a:rPr lang="en-GB"/>
              <a:t>Part 4</a:t>
            </a:r>
          </a:p>
        </p:txBody>
      </p:sp>
      <p:sp>
        <p:nvSpPr>
          <p:cNvPr id="15" name="Text Placeholder 4"/>
          <p:cNvSpPr>
            <a:spLocks noGrp="1"/>
          </p:cNvSpPr>
          <p:nvPr>
            <p:ph type="body" sz="quarter" idx="19" hasCustomPrompt="1"/>
          </p:nvPr>
        </p:nvSpPr>
        <p:spPr>
          <a:xfrm>
            <a:off x="9012270" y="4050267"/>
            <a:ext cx="2160238" cy="1682987"/>
          </a:xfrm>
        </p:spPr>
        <p:txBody>
          <a:bodyPr>
            <a:noAutofit/>
          </a:bodyPr>
          <a:lstStyle>
            <a:lvl1pPr marL="0" indent="0" algn="ctr">
              <a:buNone/>
              <a:defRPr sz="1800">
                <a:solidFill>
                  <a:schemeClr val="tx2"/>
                </a:solidFill>
              </a:defRPr>
            </a:lvl1pPr>
            <a:lvl2pPr>
              <a:defRPr sz="2000"/>
            </a:lvl2pPr>
            <a:lvl3pPr>
              <a:defRPr sz="1800"/>
            </a:lvl3pPr>
          </a:lstStyle>
          <a:p>
            <a:pPr lvl="0"/>
            <a:r>
              <a:rPr lang="en-GB"/>
              <a:t>Click to add text</a:t>
            </a:r>
          </a:p>
        </p:txBody>
      </p:sp>
      <p:cxnSp>
        <p:nvCxnSpPr>
          <p:cNvPr id="16" name="Straight Connector 15"/>
          <p:cNvCxnSpPr/>
          <p:nvPr userDrawn="1"/>
        </p:nvCxnSpPr>
        <p:spPr>
          <a:xfrm>
            <a:off x="6096000" y="2665538"/>
            <a:ext cx="0" cy="3240000"/>
          </a:xfrm>
          <a:prstGeom prst="line">
            <a:avLst/>
          </a:prstGeom>
          <a:ln w="12700">
            <a:solidFill>
              <a:srgbClr val="BCBE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 Placeholder 4"/>
          <p:cNvSpPr>
            <a:spLocks noGrp="1"/>
          </p:cNvSpPr>
          <p:nvPr>
            <p:ph type="body" sz="quarter" idx="20" hasCustomPrompt="1"/>
          </p:nvPr>
        </p:nvSpPr>
        <p:spPr>
          <a:xfrm>
            <a:off x="6347975" y="2852936"/>
            <a:ext cx="2160238" cy="1008112"/>
          </a:xfrm>
        </p:spPr>
        <p:txBody>
          <a:bodyPr>
            <a:noAutofit/>
          </a:bodyPr>
          <a:lstStyle>
            <a:lvl1pPr marL="0" indent="0" algn="ctr">
              <a:buNone/>
              <a:defRPr sz="6600">
                <a:solidFill>
                  <a:schemeClr val="tx2"/>
                </a:solidFill>
              </a:defRPr>
            </a:lvl1pPr>
            <a:lvl2pPr>
              <a:defRPr sz="2000"/>
            </a:lvl2pPr>
            <a:lvl3pPr>
              <a:defRPr sz="1800"/>
            </a:lvl3pPr>
          </a:lstStyle>
          <a:p>
            <a:pPr lvl="0"/>
            <a:r>
              <a:rPr lang="en-GB"/>
              <a:t>Part 3</a:t>
            </a:r>
          </a:p>
        </p:txBody>
      </p:sp>
      <p:sp>
        <p:nvSpPr>
          <p:cNvPr id="18" name="Text Placeholder 4"/>
          <p:cNvSpPr>
            <a:spLocks noGrp="1"/>
          </p:cNvSpPr>
          <p:nvPr>
            <p:ph type="body" sz="quarter" idx="21" hasCustomPrompt="1"/>
          </p:nvPr>
        </p:nvSpPr>
        <p:spPr>
          <a:xfrm>
            <a:off x="6347975" y="4042230"/>
            <a:ext cx="2160238" cy="1691025"/>
          </a:xfrm>
        </p:spPr>
        <p:txBody>
          <a:bodyPr>
            <a:noAutofit/>
          </a:bodyPr>
          <a:lstStyle>
            <a:lvl1pPr marL="0" indent="0" algn="ctr">
              <a:buNone/>
              <a:defRPr sz="1800">
                <a:solidFill>
                  <a:schemeClr val="tx2"/>
                </a:solidFill>
              </a:defRPr>
            </a:lvl1pPr>
            <a:lvl2pPr>
              <a:defRPr sz="2000"/>
            </a:lvl2pPr>
            <a:lvl3pPr>
              <a:defRPr sz="1800"/>
            </a:lvl3pPr>
          </a:lstStyle>
          <a:p>
            <a:pPr lvl="0"/>
            <a:r>
              <a:rPr lang="en-GB"/>
              <a:t>Click to add text</a:t>
            </a:r>
          </a:p>
        </p:txBody>
      </p:sp>
      <p:sp>
        <p:nvSpPr>
          <p:cNvPr id="19" name="Pladsholder til slidenummer 3"/>
          <p:cNvSpPr>
            <a:spLocks noGrp="1"/>
          </p:cNvSpPr>
          <p:nvPr>
            <p:ph type="sldNum" sz="quarter" idx="4"/>
          </p:nvPr>
        </p:nvSpPr>
        <p:spPr>
          <a:xfrm>
            <a:off x="654050" y="6525343"/>
            <a:ext cx="761430" cy="144017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937CC2-DE16-486B-829C-2239E287BD6E}" type="slidenum">
              <a:rPr lang="da-DK" smtClean="0"/>
              <a:pPr/>
              <a:t>‹N›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304210695"/>
      </p:ext>
    </p:extLst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hidden="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89822" cy="685954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GB"/>
              <a:t>Click to add section title</a:t>
            </a:r>
          </a:p>
        </p:txBody>
      </p:sp>
      <p:sp>
        <p:nvSpPr>
          <p:cNvPr id="8" name="Content Placeholder 5"/>
          <p:cNvSpPr>
            <a:spLocks noGrp="1"/>
          </p:cNvSpPr>
          <p:nvPr>
            <p:ph sz="quarter" idx="16" hasCustomPrompt="1"/>
          </p:nvPr>
        </p:nvSpPr>
        <p:spPr>
          <a:xfrm>
            <a:off x="6167438" y="1504951"/>
            <a:ext cx="5053012" cy="466035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GB"/>
              <a:t>Click to add text, table or chart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21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54050" y="1504951"/>
            <a:ext cx="4721870" cy="339873"/>
          </a:xfrm>
        </p:spPr>
        <p:txBody>
          <a:bodyPr>
            <a:normAutofit/>
          </a:bodyPr>
          <a:lstStyle>
            <a:lvl1pPr marL="0" indent="0">
              <a:buNone/>
              <a:defRPr sz="2400" cap="none" baseline="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add slide message</a:t>
            </a:r>
          </a:p>
        </p:txBody>
      </p:sp>
      <p:sp>
        <p:nvSpPr>
          <p:cNvPr id="22" name="Text Placeholder 3"/>
          <p:cNvSpPr>
            <a:spLocks noGrp="1"/>
          </p:cNvSpPr>
          <p:nvPr>
            <p:ph type="body" sz="quarter" idx="14" hasCustomPrompt="1"/>
          </p:nvPr>
        </p:nvSpPr>
        <p:spPr>
          <a:xfrm>
            <a:off x="654050" y="1871999"/>
            <a:ext cx="4721870" cy="822393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3000" cap="none" baseline="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GB"/>
              <a:t>Highlighting key element / words in red</a:t>
            </a:r>
          </a:p>
        </p:txBody>
      </p:sp>
      <p:sp>
        <p:nvSpPr>
          <p:cNvPr id="23" name="Text Placeholder 4"/>
          <p:cNvSpPr>
            <a:spLocks noGrp="1"/>
          </p:cNvSpPr>
          <p:nvPr>
            <p:ph type="body" sz="quarter" idx="13" hasCustomPrompt="1"/>
          </p:nvPr>
        </p:nvSpPr>
        <p:spPr>
          <a:xfrm>
            <a:off x="654051" y="2996952"/>
            <a:ext cx="4721870" cy="3168352"/>
          </a:xfrm>
        </p:spPr>
        <p:txBody>
          <a:bodyPr>
            <a:noAutofit/>
          </a:bodyPr>
          <a:lstStyle>
            <a:lvl1pPr>
              <a:defRPr sz="2000">
                <a:solidFill>
                  <a:schemeClr val="tx2"/>
                </a:solidFill>
              </a:defRPr>
            </a:lvl1pPr>
            <a:lvl2pPr>
              <a:defRPr sz="2000">
                <a:solidFill>
                  <a:schemeClr val="tx2"/>
                </a:solidFill>
              </a:defRPr>
            </a:lvl2pPr>
            <a:lvl3pPr>
              <a:defRPr sz="1800">
                <a:solidFill>
                  <a:schemeClr val="tx2"/>
                </a:solidFill>
              </a:defRPr>
            </a:lvl3pPr>
          </a:lstStyle>
          <a:p>
            <a:pPr lvl="0"/>
            <a:r>
              <a:rPr lang="en-GB"/>
              <a:t>Click to add text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</p:txBody>
      </p:sp>
      <p:sp>
        <p:nvSpPr>
          <p:cNvPr id="24" name="Pladsholder til slidenummer 3"/>
          <p:cNvSpPr>
            <a:spLocks noGrp="1"/>
          </p:cNvSpPr>
          <p:nvPr>
            <p:ph type="sldNum" sz="quarter" idx="4"/>
          </p:nvPr>
        </p:nvSpPr>
        <p:spPr>
          <a:xfrm>
            <a:off x="654050" y="6525343"/>
            <a:ext cx="761430" cy="144017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937CC2-DE16-486B-829C-2239E287BD6E}" type="slidenum">
              <a:rPr lang="da-DK" smtClean="0"/>
              <a:pPr/>
              <a:t>‹N›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664306918"/>
      </p:ext>
    </p:extLst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and large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hidden="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89822" cy="685954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GB"/>
              <a:t>Click to add section title</a:t>
            </a:r>
          </a:p>
        </p:txBody>
      </p:sp>
      <p:sp>
        <p:nvSpPr>
          <p:cNvPr id="8" name="Content Placeholder 5"/>
          <p:cNvSpPr>
            <a:spLocks noGrp="1"/>
          </p:cNvSpPr>
          <p:nvPr>
            <p:ph sz="quarter" idx="16" hasCustomPrompt="1"/>
          </p:nvPr>
        </p:nvSpPr>
        <p:spPr>
          <a:xfrm>
            <a:off x="654050" y="2880250"/>
            <a:ext cx="10566400" cy="3476099"/>
          </a:xfrm>
        </p:spPr>
        <p:txBody>
          <a:bodyPr>
            <a:normAutofit/>
          </a:bodyPr>
          <a:lstStyle>
            <a:lvl1pPr marL="288000" indent="-288000">
              <a:buClr>
                <a:schemeClr val="accent1"/>
              </a:buClr>
              <a:buFont typeface="Titillium Web" panose="00000500000000000000" pitchFamily="2" charset="0"/>
              <a:buChar char="•"/>
              <a:defRPr baseline="0">
                <a:solidFill>
                  <a:schemeClr val="tx2"/>
                </a:solidFill>
              </a:defRPr>
            </a:lvl1pPr>
            <a:lvl2pPr marL="576000" indent="-288000">
              <a:buFont typeface="Titillium Web" panose="00000500000000000000" pitchFamily="2" charset="0"/>
              <a:buChar char="–"/>
              <a:defRPr>
                <a:solidFill>
                  <a:schemeClr val="tx2"/>
                </a:solidFill>
              </a:defRPr>
            </a:lvl2pPr>
            <a:lvl3pPr marL="612000" indent="-288000">
              <a:spcAft>
                <a:spcPts val="600"/>
              </a:spcAft>
              <a:defRPr lang="en-GB" sz="2000" b="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864000" indent="-288000">
              <a:defRPr>
                <a:solidFill>
                  <a:schemeClr val="tx2"/>
                </a:solidFill>
              </a:defRPr>
            </a:lvl4pPr>
            <a:lvl5pPr marL="1080000" indent="-288000">
              <a:defRPr sz="1600">
                <a:solidFill>
                  <a:schemeClr val="tx2"/>
                </a:solidFill>
              </a:defRPr>
            </a:lvl5pPr>
          </a:lstStyle>
          <a:p>
            <a:pPr lvl="0"/>
            <a:r>
              <a:rPr lang="en-GB"/>
              <a:t>Click to add text, table or chart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9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54050" y="1504951"/>
            <a:ext cx="10566398" cy="339873"/>
          </a:xfrm>
        </p:spPr>
        <p:txBody>
          <a:bodyPr>
            <a:normAutofit/>
          </a:bodyPr>
          <a:lstStyle>
            <a:lvl1pPr marL="0" indent="0">
              <a:buNone/>
              <a:defRPr sz="2400" cap="none" baseline="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add slide message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quarter" idx="14" hasCustomPrompt="1"/>
          </p:nvPr>
        </p:nvSpPr>
        <p:spPr>
          <a:xfrm>
            <a:off x="654050" y="1872000"/>
            <a:ext cx="10566400" cy="359668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3000" cap="none" baseline="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GB"/>
              <a:t>Highlighting key element / words in red</a:t>
            </a:r>
          </a:p>
        </p:txBody>
      </p:sp>
      <p:sp>
        <p:nvSpPr>
          <p:cNvPr id="21" name="Pladsholder til slidenummer 3"/>
          <p:cNvSpPr>
            <a:spLocks noGrp="1"/>
          </p:cNvSpPr>
          <p:nvPr>
            <p:ph type="sldNum" sz="quarter" idx="4"/>
          </p:nvPr>
        </p:nvSpPr>
        <p:spPr>
          <a:xfrm>
            <a:off x="654050" y="6525343"/>
            <a:ext cx="761430" cy="144017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937CC2-DE16-486B-829C-2239E287BD6E}" type="slidenum">
              <a:rPr lang="da-DK" smtClean="0"/>
              <a:pPr/>
              <a:t>‹N›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178380687"/>
      </p:ext>
    </p:extLst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rge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hidden="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89822" cy="685954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GB"/>
              <a:t>Click to add section title</a:t>
            </a:r>
          </a:p>
        </p:txBody>
      </p:sp>
      <p:sp>
        <p:nvSpPr>
          <p:cNvPr id="8" name="Content Placeholder 5"/>
          <p:cNvSpPr>
            <a:spLocks noGrp="1"/>
          </p:cNvSpPr>
          <p:nvPr>
            <p:ph sz="quarter" idx="16" hasCustomPrompt="1"/>
          </p:nvPr>
        </p:nvSpPr>
        <p:spPr>
          <a:xfrm>
            <a:off x="654050" y="1504952"/>
            <a:ext cx="10566400" cy="4851398"/>
          </a:xfrm>
        </p:spPr>
        <p:txBody>
          <a:bodyPr>
            <a:normAutofit/>
          </a:bodyPr>
          <a:lstStyle>
            <a:lvl1pPr marL="288000" indent="-288000">
              <a:buClr>
                <a:schemeClr val="accent1"/>
              </a:buClr>
              <a:buFont typeface="Titillium Web" panose="00000500000000000000" pitchFamily="2" charset="0"/>
              <a:buChar char="•"/>
              <a:defRPr baseline="0">
                <a:solidFill>
                  <a:schemeClr val="tx2"/>
                </a:solidFill>
              </a:defRPr>
            </a:lvl1pPr>
            <a:lvl2pPr marL="576000" indent="-288000">
              <a:buFont typeface="Titillium Web" panose="00000500000000000000" pitchFamily="2" charset="0"/>
              <a:buChar char="–"/>
              <a:defRPr>
                <a:solidFill>
                  <a:schemeClr val="tx2"/>
                </a:solidFill>
              </a:defRPr>
            </a:lvl2pPr>
            <a:lvl3pPr marL="612000" indent="-288000">
              <a:spcAft>
                <a:spcPts val="600"/>
              </a:spcAft>
              <a:defRPr lang="en-GB" sz="2000" b="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864000" indent="-288000">
              <a:defRPr>
                <a:solidFill>
                  <a:schemeClr val="tx2"/>
                </a:solidFill>
              </a:defRPr>
            </a:lvl4pPr>
            <a:lvl5pPr marL="1080000" indent="-288000">
              <a:defRPr sz="1600">
                <a:solidFill>
                  <a:schemeClr val="tx2"/>
                </a:solidFill>
              </a:defRPr>
            </a:lvl5pPr>
          </a:lstStyle>
          <a:p>
            <a:pPr lvl="0"/>
            <a:r>
              <a:rPr lang="en-GB"/>
              <a:t>Click to add text, table or chart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21" name="Pladsholder til slidenummer 3"/>
          <p:cNvSpPr>
            <a:spLocks noGrp="1"/>
          </p:cNvSpPr>
          <p:nvPr>
            <p:ph type="sldNum" sz="quarter" idx="4"/>
          </p:nvPr>
        </p:nvSpPr>
        <p:spPr>
          <a:xfrm>
            <a:off x="654050" y="6525343"/>
            <a:ext cx="761430" cy="144017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937CC2-DE16-486B-829C-2239E287BD6E}" type="slidenum">
              <a:rPr lang="da-DK" smtClean="0"/>
              <a:pPr/>
              <a:t>‹N›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017833674"/>
      </p:ext>
    </p:extLst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ep 1-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hidden="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89822" cy="685954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GB"/>
              <a:t>Click to add section title</a:t>
            </a:r>
          </a:p>
        </p:txBody>
      </p:sp>
      <p:sp>
        <p:nvSpPr>
          <p:cNvPr id="19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54050" y="1504951"/>
            <a:ext cx="10566398" cy="339873"/>
          </a:xfrm>
        </p:spPr>
        <p:txBody>
          <a:bodyPr>
            <a:normAutofit/>
          </a:bodyPr>
          <a:lstStyle>
            <a:lvl1pPr marL="0" indent="0">
              <a:buNone/>
              <a:defRPr sz="2400" cap="none" baseline="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add slide message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quarter" idx="14" hasCustomPrompt="1"/>
          </p:nvPr>
        </p:nvSpPr>
        <p:spPr>
          <a:xfrm>
            <a:off x="654050" y="1872000"/>
            <a:ext cx="10566400" cy="359668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3000" cap="none" baseline="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GB"/>
              <a:t>Highlighting key element / words in red</a:t>
            </a:r>
          </a:p>
        </p:txBody>
      </p:sp>
      <p:sp>
        <p:nvSpPr>
          <p:cNvPr id="21" name="Pladsholder til slidenummer 3"/>
          <p:cNvSpPr>
            <a:spLocks noGrp="1"/>
          </p:cNvSpPr>
          <p:nvPr>
            <p:ph type="sldNum" sz="quarter" idx="4"/>
          </p:nvPr>
        </p:nvSpPr>
        <p:spPr>
          <a:xfrm>
            <a:off x="654050" y="6525343"/>
            <a:ext cx="761430" cy="144017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937CC2-DE16-486B-829C-2239E287BD6E}" type="slidenum">
              <a:rPr lang="da-DK" smtClean="0"/>
              <a:pPr/>
              <a:t>‹N›</a:t>
            </a:fld>
            <a:endParaRPr lang="da-DK"/>
          </a:p>
        </p:txBody>
      </p:sp>
      <p:sp>
        <p:nvSpPr>
          <p:cNvPr id="15" name="Shape 8"/>
          <p:cNvSpPr/>
          <p:nvPr userDrawn="1"/>
        </p:nvSpPr>
        <p:spPr>
          <a:xfrm>
            <a:off x="693993" y="2880251"/>
            <a:ext cx="905269" cy="865137"/>
          </a:xfrm>
          <a:prstGeom prst="gear9">
            <a:avLst/>
          </a:prstGeom>
          <a:solidFill>
            <a:schemeClr val="bg1">
              <a:lumMod val="95000"/>
            </a:schemeClr>
          </a:solidFill>
          <a:ln w="3175"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endParaRPr lang="da-DK">
              <a:solidFill>
                <a:schemeClr val="tx2"/>
              </a:solidFill>
            </a:endParaRPr>
          </a:p>
        </p:txBody>
      </p:sp>
      <p:sp>
        <p:nvSpPr>
          <p:cNvPr id="16" name="Shape 31"/>
          <p:cNvSpPr/>
          <p:nvPr userDrawn="1"/>
        </p:nvSpPr>
        <p:spPr>
          <a:xfrm>
            <a:off x="2673286" y="4331874"/>
            <a:ext cx="905269" cy="883586"/>
          </a:xfrm>
          <a:prstGeom prst="gear9">
            <a:avLst/>
          </a:prstGeom>
          <a:solidFill>
            <a:schemeClr val="bg1">
              <a:lumMod val="95000"/>
            </a:schemeClr>
          </a:solidFill>
          <a:ln w="3175"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endParaRPr lang="da-DK">
              <a:solidFill>
                <a:schemeClr val="tx2"/>
              </a:solidFill>
            </a:endParaRPr>
          </a:p>
        </p:txBody>
      </p:sp>
      <p:sp>
        <p:nvSpPr>
          <p:cNvPr id="17" name="Shape 40"/>
          <p:cNvSpPr/>
          <p:nvPr userDrawn="1"/>
        </p:nvSpPr>
        <p:spPr>
          <a:xfrm>
            <a:off x="4651157" y="2880251"/>
            <a:ext cx="852209" cy="865136"/>
          </a:xfrm>
          <a:prstGeom prst="gear9">
            <a:avLst/>
          </a:prstGeom>
          <a:solidFill>
            <a:schemeClr val="bg1">
              <a:lumMod val="95000"/>
            </a:schemeClr>
          </a:solidFill>
          <a:ln w="3175"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endParaRPr lang="da-DK">
              <a:solidFill>
                <a:schemeClr val="tx2"/>
              </a:solidFill>
            </a:endParaRPr>
          </a:p>
        </p:txBody>
      </p:sp>
      <p:sp>
        <p:nvSpPr>
          <p:cNvPr id="18" name="Shape 47"/>
          <p:cNvSpPr/>
          <p:nvPr userDrawn="1"/>
        </p:nvSpPr>
        <p:spPr>
          <a:xfrm>
            <a:off x="6663034" y="4331874"/>
            <a:ext cx="905269" cy="883586"/>
          </a:xfrm>
          <a:prstGeom prst="gear9">
            <a:avLst/>
          </a:prstGeom>
          <a:solidFill>
            <a:schemeClr val="bg1">
              <a:lumMod val="95000"/>
            </a:schemeClr>
          </a:solidFill>
          <a:ln w="3175"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endParaRPr lang="da-DK">
              <a:solidFill>
                <a:schemeClr val="tx2"/>
              </a:solidFill>
            </a:endParaRPr>
          </a:p>
        </p:txBody>
      </p:sp>
      <p:sp>
        <p:nvSpPr>
          <p:cNvPr id="22" name="Shape 48"/>
          <p:cNvSpPr/>
          <p:nvPr userDrawn="1"/>
        </p:nvSpPr>
        <p:spPr>
          <a:xfrm>
            <a:off x="8611597" y="2880250"/>
            <a:ext cx="905269" cy="865137"/>
          </a:xfrm>
          <a:prstGeom prst="gear9">
            <a:avLst/>
          </a:prstGeom>
          <a:solidFill>
            <a:schemeClr val="bg1">
              <a:lumMod val="95000"/>
            </a:schemeClr>
          </a:solidFill>
          <a:ln w="3175"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endParaRPr lang="da-DK">
              <a:solidFill>
                <a:schemeClr val="tx2"/>
              </a:solidFill>
            </a:endParaRPr>
          </a:p>
        </p:txBody>
      </p:sp>
      <p:sp>
        <p:nvSpPr>
          <p:cNvPr id="23" name="Oval 15"/>
          <p:cNvSpPr/>
          <p:nvPr userDrawn="1"/>
        </p:nvSpPr>
        <p:spPr>
          <a:xfrm>
            <a:off x="877735" y="3044383"/>
            <a:ext cx="537783" cy="537783"/>
          </a:xfrm>
          <a:prstGeom prst="ellipse">
            <a:avLst/>
          </a:prstGeom>
          <a:solidFill>
            <a:schemeClr val="bg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err="1">
              <a:solidFill>
                <a:schemeClr val="tx2"/>
              </a:solidFill>
            </a:endParaRPr>
          </a:p>
        </p:txBody>
      </p:sp>
      <p:sp>
        <p:nvSpPr>
          <p:cNvPr id="24" name="Oval 56"/>
          <p:cNvSpPr/>
          <p:nvPr userDrawn="1"/>
        </p:nvSpPr>
        <p:spPr>
          <a:xfrm>
            <a:off x="2857028" y="4504775"/>
            <a:ext cx="537783" cy="537783"/>
          </a:xfrm>
          <a:prstGeom prst="ellipse">
            <a:avLst/>
          </a:prstGeom>
          <a:solidFill>
            <a:schemeClr val="bg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err="1">
              <a:solidFill>
                <a:schemeClr val="tx2"/>
              </a:solidFill>
            </a:endParaRPr>
          </a:p>
        </p:txBody>
      </p:sp>
      <p:sp>
        <p:nvSpPr>
          <p:cNvPr id="25" name="Oval 57"/>
          <p:cNvSpPr/>
          <p:nvPr userDrawn="1"/>
        </p:nvSpPr>
        <p:spPr>
          <a:xfrm>
            <a:off x="4808369" y="3043926"/>
            <a:ext cx="537783" cy="537783"/>
          </a:xfrm>
          <a:prstGeom prst="ellipse">
            <a:avLst/>
          </a:prstGeom>
          <a:solidFill>
            <a:schemeClr val="bg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err="1">
              <a:solidFill>
                <a:schemeClr val="tx2"/>
              </a:solidFill>
            </a:endParaRPr>
          </a:p>
        </p:txBody>
      </p:sp>
      <p:sp>
        <p:nvSpPr>
          <p:cNvPr id="26" name="Oval 58"/>
          <p:cNvSpPr/>
          <p:nvPr userDrawn="1"/>
        </p:nvSpPr>
        <p:spPr>
          <a:xfrm>
            <a:off x="6844044" y="4504774"/>
            <a:ext cx="537783" cy="537783"/>
          </a:xfrm>
          <a:prstGeom prst="ellipse">
            <a:avLst/>
          </a:prstGeom>
          <a:solidFill>
            <a:schemeClr val="bg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err="1">
              <a:solidFill>
                <a:schemeClr val="tx2"/>
              </a:solidFill>
            </a:endParaRPr>
          </a:p>
        </p:txBody>
      </p:sp>
      <p:sp>
        <p:nvSpPr>
          <p:cNvPr id="27" name="Oval 59"/>
          <p:cNvSpPr/>
          <p:nvPr userDrawn="1"/>
        </p:nvSpPr>
        <p:spPr>
          <a:xfrm>
            <a:off x="8795339" y="3043785"/>
            <a:ext cx="537783" cy="537783"/>
          </a:xfrm>
          <a:prstGeom prst="ellipse">
            <a:avLst/>
          </a:prstGeom>
          <a:solidFill>
            <a:schemeClr val="bg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err="1">
              <a:solidFill>
                <a:schemeClr val="tx2"/>
              </a:solidFill>
            </a:endParaRPr>
          </a:p>
        </p:txBody>
      </p:sp>
      <p:sp>
        <p:nvSpPr>
          <p:cNvPr id="28" name="Shape 61"/>
          <p:cNvSpPr/>
          <p:nvPr userDrawn="1"/>
        </p:nvSpPr>
        <p:spPr>
          <a:xfrm>
            <a:off x="10484141" y="4331874"/>
            <a:ext cx="905269" cy="883586"/>
          </a:xfrm>
          <a:prstGeom prst="gear9">
            <a:avLst/>
          </a:prstGeom>
          <a:solidFill>
            <a:schemeClr val="bg1">
              <a:lumMod val="95000"/>
            </a:schemeClr>
          </a:solidFill>
          <a:ln w="3175"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endParaRPr lang="da-DK">
              <a:solidFill>
                <a:schemeClr val="tx2"/>
              </a:solidFill>
            </a:endParaRPr>
          </a:p>
        </p:txBody>
      </p:sp>
      <p:sp>
        <p:nvSpPr>
          <p:cNvPr id="29" name="Oval 62"/>
          <p:cNvSpPr/>
          <p:nvPr userDrawn="1"/>
        </p:nvSpPr>
        <p:spPr>
          <a:xfrm>
            <a:off x="10665151" y="4504774"/>
            <a:ext cx="537783" cy="537783"/>
          </a:xfrm>
          <a:prstGeom prst="ellipse">
            <a:avLst/>
          </a:prstGeom>
          <a:solidFill>
            <a:schemeClr val="bg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err="1">
              <a:solidFill>
                <a:schemeClr val="tx2"/>
              </a:solidFill>
            </a:endParaRPr>
          </a:p>
        </p:txBody>
      </p:sp>
      <p:sp>
        <p:nvSpPr>
          <p:cNvPr id="30" name="Pladsholder til tekst 5"/>
          <p:cNvSpPr>
            <a:spLocks noGrp="1"/>
          </p:cNvSpPr>
          <p:nvPr>
            <p:ph type="body" sz="quarter" idx="22" hasCustomPrompt="1"/>
          </p:nvPr>
        </p:nvSpPr>
        <p:spPr>
          <a:xfrm>
            <a:off x="766243" y="4006707"/>
            <a:ext cx="1119003" cy="498067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tx2"/>
                </a:solidFill>
              </a:defRPr>
            </a:lvl1pPr>
            <a:lvl5pPr marL="864000" indent="0">
              <a:buNone/>
              <a:defRPr/>
            </a:lvl5pPr>
          </a:lstStyle>
          <a:p>
            <a:pPr lvl="0"/>
            <a:r>
              <a:rPr lang="da-DK"/>
              <a:t>Step 1 </a:t>
            </a:r>
          </a:p>
        </p:txBody>
      </p:sp>
      <p:sp>
        <p:nvSpPr>
          <p:cNvPr id="33" name="Pladsholder til tekst 5"/>
          <p:cNvSpPr>
            <a:spLocks noGrp="1"/>
          </p:cNvSpPr>
          <p:nvPr>
            <p:ph type="body" sz="quarter" idx="23" hasCustomPrompt="1"/>
          </p:nvPr>
        </p:nvSpPr>
        <p:spPr>
          <a:xfrm>
            <a:off x="766243" y="4602735"/>
            <a:ext cx="1119003" cy="810915"/>
          </a:xfrm>
        </p:spPr>
        <p:txBody>
          <a:bodyPr/>
          <a:lstStyle>
            <a:lvl1pPr marL="0" indent="0" algn="l">
              <a:spcAft>
                <a:spcPts val="600"/>
              </a:spcAft>
              <a:buClr>
                <a:schemeClr val="accent1"/>
              </a:buClr>
              <a:buNone/>
              <a:defRPr sz="1100">
                <a:solidFill>
                  <a:schemeClr val="tx2"/>
                </a:solidFill>
              </a:defRPr>
            </a:lvl1pPr>
            <a:lvl5pPr marL="864000" indent="0">
              <a:buNone/>
              <a:defRPr/>
            </a:lvl5pPr>
          </a:lstStyle>
          <a:p>
            <a:pPr>
              <a:spcAft>
                <a:spcPts val="600"/>
              </a:spcAft>
              <a:buClr>
                <a:schemeClr val="accent1"/>
              </a:buClr>
            </a:pPr>
            <a:r>
              <a:rPr lang="nl-BE" sz="1200">
                <a:solidFill>
                  <a:schemeClr val="bg1">
                    <a:lumMod val="65000"/>
                  </a:schemeClr>
                </a:solidFill>
              </a:rPr>
              <a:t>Lorem ipsum dolor sit amet, consectetur adipiscing elit. </a:t>
            </a:r>
            <a:endParaRPr lang="en-US" sz="1200" err="1">
              <a:solidFill>
                <a:schemeClr val="bg1">
                  <a:lumMod val="65000"/>
                </a:schemeClr>
              </a:solidFill>
            </a:endParaRPr>
          </a:p>
        </p:txBody>
      </p:sp>
      <p:cxnSp>
        <p:nvCxnSpPr>
          <p:cNvPr id="35" name="Straight Connector 7"/>
          <p:cNvCxnSpPr/>
          <p:nvPr userDrawn="1"/>
        </p:nvCxnSpPr>
        <p:spPr>
          <a:xfrm>
            <a:off x="789296" y="4424680"/>
            <a:ext cx="504056" cy="0"/>
          </a:xfrm>
          <a:prstGeom prst="line">
            <a:avLst/>
          </a:prstGeom>
          <a:ln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Pladsholder til tekst 5"/>
          <p:cNvSpPr>
            <a:spLocks noGrp="1"/>
          </p:cNvSpPr>
          <p:nvPr>
            <p:ph type="body" sz="quarter" idx="24" hasCustomPrompt="1"/>
          </p:nvPr>
        </p:nvSpPr>
        <p:spPr>
          <a:xfrm>
            <a:off x="2694752" y="2905421"/>
            <a:ext cx="1119003" cy="498067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tx2"/>
                </a:solidFill>
              </a:defRPr>
            </a:lvl1pPr>
            <a:lvl5pPr marL="864000" indent="0">
              <a:buNone/>
              <a:defRPr/>
            </a:lvl5pPr>
          </a:lstStyle>
          <a:p>
            <a:pPr lvl="0"/>
            <a:r>
              <a:rPr lang="da-DK"/>
              <a:t>Step 2 </a:t>
            </a:r>
          </a:p>
        </p:txBody>
      </p:sp>
      <p:sp>
        <p:nvSpPr>
          <p:cNvPr id="37" name="Pladsholder til tekst 5"/>
          <p:cNvSpPr>
            <a:spLocks noGrp="1"/>
          </p:cNvSpPr>
          <p:nvPr>
            <p:ph type="body" sz="quarter" idx="25" hasCustomPrompt="1"/>
          </p:nvPr>
        </p:nvSpPr>
        <p:spPr>
          <a:xfrm>
            <a:off x="2694752" y="3501449"/>
            <a:ext cx="1119003" cy="810915"/>
          </a:xfrm>
        </p:spPr>
        <p:txBody>
          <a:bodyPr/>
          <a:lstStyle>
            <a:lvl1pPr marL="0" indent="0" algn="l">
              <a:spcAft>
                <a:spcPts val="600"/>
              </a:spcAft>
              <a:buClr>
                <a:schemeClr val="accent1"/>
              </a:buClr>
              <a:buNone/>
              <a:defRPr sz="1400">
                <a:solidFill>
                  <a:schemeClr val="tx2"/>
                </a:solidFill>
              </a:defRPr>
            </a:lvl1pPr>
            <a:lvl5pPr marL="864000" indent="0">
              <a:buNone/>
              <a:defRPr/>
            </a:lvl5pPr>
          </a:lstStyle>
          <a:p>
            <a:pPr>
              <a:spcAft>
                <a:spcPts val="600"/>
              </a:spcAft>
              <a:buClr>
                <a:schemeClr val="accent1"/>
              </a:buClr>
            </a:pPr>
            <a:r>
              <a:rPr lang="nl-BE" sz="1200">
                <a:solidFill>
                  <a:schemeClr val="bg1">
                    <a:lumMod val="65000"/>
                  </a:schemeClr>
                </a:solidFill>
              </a:rPr>
              <a:t>Lorem ipsum dolor sit amet, consectetur adipiscing elit.</a:t>
            </a:r>
            <a:endParaRPr lang="en-US" sz="1200" err="1">
              <a:solidFill>
                <a:schemeClr val="bg1">
                  <a:lumMod val="65000"/>
                </a:schemeClr>
              </a:solidFill>
            </a:endParaRPr>
          </a:p>
        </p:txBody>
      </p:sp>
      <p:cxnSp>
        <p:nvCxnSpPr>
          <p:cNvPr id="38" name="Straight Connector 7"/>
          <p:cNvCxnSpPr/>
          <p:nvPr userDrawn="1"/>
        </p:nvCxnSpPr>
        <p:spPr>
          <a:xfrm>
            <a:off x="2717805" y="3323394"/>
            <a:ext cx="504056" cy="0"/>
          </a:xfrm>
          <a:prstGeom prst="line">
            <a:avLst/>
          </a:prstGeom>
          <a:ln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Pladsholder til tekst 5"/>
          <p:cNvSpPr>
            <a:spLocks noGrp="1"/>
          </p:cNvSpPr>
          <p:nvPr>
            <p:ph type="body" sz="quarter" idx="26" hasCustomPrompt="1"/>
          </p:nvPr>
        </p:nvSpPr>
        <p:spPr>
          <a:xfrm>
            <a:off x="4618859" y="4009300"/>
            <a:ext cx="1119003" cy="498067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tx2"/>
                </a:solidFill>
              </a:defRPr>
            </a:lvl1pPr>
            <a:lvl5pPr marL="864000" indent="0">
              <a:buNone/>
              <a:defRPr/>
            </a:lvl5pPr>
          </a:lstStyle>
          <a:p>
            <a:pPr lvl="0"/>
            <a:r>
              <a:rPr lang="da-DK"/>
              <a:t>Step 3 </a:t>
            </a:r>
          </a:p>
        </p:txBody>
      </p:sp>
      <p:sp>
        <p:nvSpPr>
          <p:cNvPr id="40" name="Pladsholder til tekst 5"/>
          <p:cNvSpPr>
            <a:spLocks noGrp="1"/>
          </p:cNvSpPr>
          <p:nvPr>
            <p:ph type="body" sz="quarter" idx="27" hasCustomPrompt="1"/>
          </p:nvPr>
        </p:nvSpPr>
        <p:spPr>
          <a:xfrm>
            <a:off x="4618859" y="4605328"/>
            <a:ext cx="1119003" cy="810915"/>
          </a:xfrm>
        </p:spPr>
        <p:txBody>
          <a:bodyPr/>
          <a:lstStyle>
            <a:lvl1pPr marL="0" indent="0" algn="l">
              <a:spcAft>
                <a:spcPts val="600"/>
              </a:spcAft>
              <a:buClr>
                <a:schemeClr val="accent1"/>
              </a:buClr>
              <a:buNone/>
              <a:defRPr sz="1200">
                <a:solidFill>
                  <a:schemeClr val="tx2"/>
                </a:solidFill>
              </a:defRPr>
            </a:lvl1pPr>
            <a:lvl5pPr marL="864000" indent="0">
              <a:buNone/>
              <a:defRPr/>
            </a:lvl5pPr>
          </a:lstStyle>
          <a:p>
            <a:pPr>
              <a:spcAft>
                <a:spcPts val="600"/>
              </a:spcAft>
              <a:buClr>
                <a:schemeClr val="accent1"/>
              </a:buClr>
            </a:pPr>
            <a:r>
              <a:rPr lang="nl-BE" sz="1200">
                <a:solidFill>
                  <a:schemeClr val="bg1">
                    <a:lumMod val="65000"/>
                  </a:schemeClr>
                </a:solidFill>
              </a:rPr>
              <a:t>Lorem ipsum dolor sit amet, consectetur adipiscing elit.</a:t>
            </a:r>
            <a:endParaRPr lang="en-US" sz="1200" err="1">
              <a:solidFill>
                <a:schemeClr val="bg1">
                  <a:lumMod val="65000"/>
                </a:schemeClr>
              </a:solidFill>
            </a:endParaRPr>
          </a:p>
        </p:txBody>
      </p:sp>
      <p:cxnSp>
        <p:nvCxnSpPr>
          <p:cNvPr id="41" name="Straight Connector 7"/>
          <p:cNvCxnSpPr/>
          <p:nvPr userDrawn="1"/>
        </p:nvCxnSpPr>
        <p:spPr>
          <a:xfrm>
            <a:off x="4641912" y="4427273"/>
            <a:ext cx="504056" cy="0"/>
          </a:xfrm>
          <a:prstGeom prst="line">
            <a:avLst/>
          </a:prstGeom>
          <a:ln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Pladsholder til tekst 5"/>
          <p:cNvSpPr>
            <a:spLocks noGrp="1"/>
          </p:cNvSpPr>
          <p:nvPr>
            <p:ph type="body" sz="quarter" idx="28" hasCustomPrompt="1"/>
          </p:nvPr>
        </p:nvSpPr>
        <p:spPr>
          <a:xfrm>
            <a:off x="6663034" y="2908014"/>
            <a:ext cx="1119003" cy="498067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tx2"/>
                </a:solidFill>
              </a:defRPr>
            </a:lvl1pPr>
            <a:lvl5pPr marL="864000" indent="0">
              <a:buNone/>
              <a:defRPr/>
            </a:lvl5pPr>
          </a:lstStyle>
          <a:p>
            <a:pPr lvl="0"/>
            <a:r>
              <a:rPr lang="da-DK"/>
              <a:t>Step 4 </a:t>
            </a:r>
          </a:p>
        </p:txBody>
      </p:sp>
      <p:sp>
        <p:nvSpPr>
          <p:cNvPr id="43" name="Pladsholder til tekst 5"/>
          <p:cNvSpPr>
            <a:spLocks noGrp="1"/>
          </p:cNvSpPr>
          <p:nvPr>
            <p:ph type="body" sz="quarter" idx="29" hasCustomPrompt="1"/>
          </p:nvPr>
        </p:nvSpPr>
        <p:spPr>
          <a:xfrm>
            <a:off x="6663034" y="3504042"/>
            <a:ext cx="1119003" cy="810915"/>
          </a:xfrm>
        </p:spPr>
        <p:txBody>
          <a:bodyPr/>
          <a:lstStyle>
            <a:lvl1pPr marL="0" indent="0" algn="l">
              <a:spcAft>
                <a:spcPts val="600"/>
              </a:spcAft>
              <a:buClr>
                <a:schemeClr val="accent1"/>
              </a:buClr>
              <a:buNone/>
              <a:defRPr sz="1200">
                <a:solidFill>
                  <a:schemeClr val="tx2"/>
                </a:solidFill>
              </a:defRPr>
            </a:lvl1pPr>
            <a:lvl5pPr marL="864000" indent="0">
              <a:buNone/>
              <a:defRPr/>
            </a:lvl5pPr>
          </a:lstStyle>
          <a:p>
            <a:pPr>
              <a:spcAft>
                <a:spcPts val="600"/>
              </a:spcAft>
              <a:buClr>
                <a:schemeClr val="accent1"/>
              </a:buClr>
            </a:pPr>
            <a:r>
              <a:rPr lang="nl-BE" sz="1200">
                <a:solidFill>
                  <a:schemeClr val="bg1">
                    <a:lumMod val="65000"/>
                  </a:schemeClr>
                </a:solidFill>
              </a:rPr>
              <a:t>Lorem ipsum dolor sit amet, consectetur adipiscing elit.</a:t>
            </a:r>
            <a:endParaRPr lang="en-US" sz="1200" err="1">
              <a:solidFill>
                <a:schemeClr val="bg1">
                  <a:lumMod val="65000"/>
                </a:schemeClr>
              </a:solidFill>
            </a:endParaRPr>
          </a:p>
        </p:txBody>
      </p:sp>
      <p:cxnSp>
        <p:nvCxnSpPr>
          <p:cNvPr id="44" name="Straight Connector 7"/>
          <p:cNvCxnSpPr/>
          <p:nvPr userDrawn="1"/>
        </p:nvCxnSpPr>
        <p:spPr>
          <a:xfrm>
            <a:off x="6686087" y="3325987"/>
            <a:ext cx="504056" cy="0"/>
          </a:xfrm>
          <a:prstGeom prst="line">
            <a:avLst/>
          </a:prstGeom>
          <a:ln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Pladsholder til tekst 5"/>
          <p:cNvSpPr>
            <a:spLocks noGrp="1"/>
          </p:cNvSpPr>
          <p:nvPr>
            <p:ph type="body" sz="quarter" idx="30" hasCustomPrompt="1"/>
          </p:nvPr>
        </p:nvSpPr>
        <p:spPr>
          <a:xfrm>
            <a:off x="8611597" y="4008507"/>
            <a:ext cx="1119003" cy="498067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tx2"/>
                </a:solidFill>
              </a:defRPr>
            </a:lvl1pPr>
            <a:lvl5pPr marL="864000" indent="0">
              <a:buNone/>
              <a:defRPr/>
            </a:lvl5pPr>
          </a:lstStyle>
          <a:p>
            <a:pPr lvl="0"/>
            <a:r>
              <a:rPr lang="da-DK"/>
              <a:t>Step 5 </a:t>
            </a:r>
          </a:p>
        </p:txBody>
      </p:sp>
      <p:sp>
        <p:nvSpPr>
          <p:cNvPr id="46" name="Pladsholder til tekst 5"/>
          <p:cNvSpPr>
            <a:spLocks noGrp="1"/>
          </p:cNvSpPr>
          <p:nvPr>
            <p:ph type="body" sz="quarter" idx="31" hasCustomPrompt="1"/>
          </p:nvPr>
        </p:nvSpPr>
        <p:spPr>
          <a:xfrm>
            <a:off x="8611597" y="4604535"/>
            <a:ext cx="1119003" cy="810915"/>
          </a:xfrm>
        </p:spPr>
        <p:txBody>
          <a:bodyPr/>
          <a:lstStyle>
            <a:lvl1pPr marL="0" indent="0" algn="l">
              <a:spcAft>
                <a:spcPts val="600"/>
              </a:spcAft>
              <a:buClr>
                <a:schemeClr val="accent1"/>
              </a:buClr>
              <a:buNone/>
              <a:defRPr sz="1200">
                <a:solidFill>
                  <a:schemeClr val="tx2"/>
                </a:solidFill>
              </a:defRPr>
            </a:lvl1pPr>
            <a:lvl5pPr marL="864000" indent="0">
              <a:buNone/>
              <a:defRPr/>
            </a:lvl5pPr>
          </a:lstStyle>
          <a:p>
            <a:pPr>
              <a:spcAft>
                <a:spcPts val="600"/>
              </a:spcAft>
              <a:buClr>
                <a:schemeClr val="accent1"/>
              </a:buClr>
            </a:pPr>
            <a:r>
              <a:rPr lang="nl-BE" sz="1200">
                <a:solidFill>
                  <a:schemeClr val="bg1">
                    <a:lumMod val="65000"/>
                  </a:schemeClr>
                </a:solidFill>
              </a:rPr>
              <a:t>Lorem ipsum dolor sit amet, consectetur adipiscing elit.</a:t>
            </a:r>
            <a:endParaRPr lang="en-US" sz="1200" err="1">
              <a:solidFill>
                <a:schemeClr val="bg1">
                  <a:lumMod val="65000"/>
                </a:schemeClr>
              </a:solidFill>
            </a:endParaRPr>
          </a:p>
        </p:txBody>
      </p:sp>
      <p:cxnSp>
        <p:nvCxnSpPr>
          <p:cNvPr id="47" name="Straight Connector 7"/>
          <p:cNvCxnSpPr/>
          <p:nvPr userDrawn="1"/>
        </p:nvCxnSpPr>
        <p:spPr>
          <a:xfrm>
            <a:off x="8634650" y="4426480"/>
            <a:ext cx="504056" cy="0"/>
          </a:xfrm>
          <a:prstGeom prst="line">
            <a:avLst/>
          </a:prstGeom>
          <a:ln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Pladsholder til tekst 5"/>
          <p:cNvSpPr>
            <a:spLocks noGrp="1"/>
          </p:cNvSpPr>
          <p:nvPr>
            <p:ph type="body" sz="quarter" idx="32" hasCustomPrompt="1"/>
          </p:nvPr>
        </p:nvSpPr>
        <p:spPr>
          <a:xfrm>
            <a:off x="10476689" y="2905421"/>
            <a:ext cx="1119003" cy="498067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tx2"/>
                </a:solidFill>
              </a:defRPr>
            </a:lvl1pPr>
            <a:lvl5pPr marL="864000" indent="0">
              <a:buNone/>
              <a:defRPr/>
            </a:lvl5pPr>
          </a:lstStyle>
          <a:p>
            <a:pPr lvl="0"/>
            <a:r>
              <a:rPr lang="da-DK"/>
              <a:t>Step 6 </a:t>
            </a:r>
          </a:p>
        </p:txBody>
      </p:sp>
      <p:sp>
        <p:nvSpPr>
          <p:cNvPr id="49" name="Pladsholder til tekst 5"/>
          <p:cNvSpPr>
            <a:spLocks noGrp="1"/>
          </p:cNvSpPr>
          <p:nvPr>
            <p:ph type="body" sz="quarter" idx="33" hasCustomPrompt="1"/>
          </p:nvPr>
        </p:nvSpPr>
        <p:spPr>
          <a:xfrm>
            <a:off x="10476689" y="3501449"/>
            <a:ext cx="1119003" cy="810915"/>
          </a:xfrm>
        </p:spPr>
        <p:txBody>
          <a:bodyPr/>
          <a:lstStyle>
            <a:lvl1pPr marL="0" indent="0" algn="l">
              <a:spcAft>
                <a:spcPts val="600"/>
              </a:spcAft>
              <a:buClr>
                <a:schemeClr val="accent1"/>
              </a:buClr>
              <a:buNone/>
              <a:defRPr sz="1200">
                <a:solidFill>
                  <a:schemeClr val="tx2"/>
                </a:solidFill>
              </a:defRPr>
            </a:lvl1pPr>
            <a:lvl5pPr marL="864000" indent="0">
              <a:buNone/>
              <a:defRPr/>
            </a:lvl5pPr>
          </a:lstStyle>
          <a:p>
            <a:pPr>
              <a:spcAft>
                <a:spcPts val="600"/>
              </a:spcAft>
              <a:buClr>
                <a:schemeClr val="accent1"/>
              </a:buClr>
            </a:pPr>
            <a:r>
              <a:rPr lang="nl-BE" sz="1200">
                <a:solidFill>
                  <a:schemeClr val="bg1">
                    <a:lumMod val="65000"/>
                  </a:schemeClr>
                </a:solidFill>
              </a:rPr>
              <a:t>Lorem ipsum dolor sit amet, consectetur adipiscing elit.</a:t>
            </a:r>
            <a:endParaRPr lang="en-US" sz="1200" err="1">
              <a:solidFill>
                <a:schemeClr val="bg1">
                  <a:lumMod val="65000"/>
                </a:schemeClr>
              </a:solidFill>
            </a:endParaRPr>
          </a:p>
        </p:txBody>
      </p:sp>
      <p:cxnSp>
        <p:nvCxnSpPr>
          <p:cNvPr id="50" name="Straight Connector 7"/>
          <p:cNvCxnSpPr/>
          <p:nvPr userDrawn="1"/>
        </p:nvCxnSpPr>
        <p:spPr>
          <a:xfrm>
            <a:off x="10499742" y="3323394"/>
            <a:ext cx="504056" cy="0"/>
          </a:xfrm>
          <a:prstGeom prst="line">
            <a:avLst/>
          </a:prstGeom>
          <a:ln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88303074"/>
      </p:ext>
    </p:extLst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ep 1-4 pictu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Pladsholder til tekst 5"/>
          <p:cNvSpPr>
            <a:spLocks noGrp="1"/>
          </p:cNvSpPr>
          <p:nvPr>
            <p:ph type="body" sz="quarter" idx="26" hasCustomPrompt="1"/>
          </p:nvPr>
        </p:nvSpPr>
        <p:spPr>
          <a:xfrm>
            <a:off x="660030" y="5296634"/>
            <a:ext cx="1854445" cy="799366"/>
          </a:xfrm>
        </p:spPr>
        <p:txBody>
          <a:bodyPr/>
          <a:lstStyle>
            <a:lvl1pPr marL="0" indent="0" algn="l">
              <a:buNone/>
              <a:defRPr sz="1400">
                <a:solidFill>
                  <a:schemeClr val="bg1">
                    <a:lumMod val="65000"/>
                  </a:schemeClr>
                </a:solidFill>
              </a:defRPr>
            </a:lvl1pPr>
            <a:lvl5pPr marL="864000" indent="0">
              <a:buNone/>
              <a:defRPr/>
            </a:lvl5pPr>
          </a:lstStyle>
          <a:p>
            <a:pPr lvl="0"/>
            <a:r>
              <a:rPr lang="da-DK" err="1"/>
              <a:t>Loremipsumdolor</a:t>
            </a:r>
            <a:r>
              <a:rPr lang="da-DK"/>
              <a:t> it </a:t>
            </a:r>
            <a:r>
              <a:rPr lang="da-DK" err="1"/>
              <a:t>ametconsectetur</a:t>
            </a:r>
            <a:endParaRPr lang="da-DK"/>
          </a:p>
        </p:txBody>
      </p:sp>
      <p:sp>
        <p:nvSpPr>
          <p:cNvPr id="68" name="Pladsholder til tekst 5"/>
          <p:cNvSpPr>
            <a:spLocks noGrp="1"/>
          </p:cNvSpPr>
          <p:nvPr>
            <p:ph type="body" sz="quarter" idx="22" hasCustomPrompt="1"/>
          </p:nvPr>
        </p:nvSpPr>
        <p:spPr>
          <a:xfrm>
            <a:off x="654050" y="4689173"/>
            <a:ext cx="1854445" cy="498067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tx2"/>
                </a:solidFill>
              </a:defRPr>
            </a:lvl1pPr>
            <a:lvl5pPr marL="864000" indent="0">
              <a:buNone/>
              <a:defRPr/>
            </a:lvl5pPr>
          </a:lstStyle>
          <a:p>
            <a:pPr lvl="0"/>
            <a:r>
              <a:rPr lang="da-DK"/>
              <a:t>Step 1 </a:t>
            </a:r>
          </a:p>
        </p:txBody>
      </p:sp>
      <p:sp>
        <p:nvSpPr>
          <p:cNvPr id="64" name="Picture Placeholder 5"/>
          <p:cNvSpPr>
            <a:spLocks noGrp="1"/>
          </p:cNvSpPr>
          <p:nvPr>
            <p:ph type="pic" sz="quarter" idx="17" hasCustomPrompt="1"/>
          </p:nvPr>
        </p:nvSpPr>
        <p:spPr>
          <a:xfrm>
            <a:off x="654051" y="2951747"/>
            <a:ext cx="1854444" cy="1413358"/>
          </a:xfrm>
          <a:solidFill>
            <a:schemeClr val="tx1">
              <a:lumMod val="20000"/>
              <a:lumOff val="80000"/>
            </a:schemeClr>
          </a:solidFill>
          <a:ln w="0">
            <a:solidFill>
              <a:schemeClr val="bg1"/>
            </a:solidFill>
          </a:ln>
        </p:spPr>
        <p:txBody>
          <a:bodyPr lIns="0" tIns="612000" rIns="0" anchor="ctr" anchorCtr="0">
            <a:normAutofit/>
          </a:bodyPr>
          <a:lstStyle>
            <a:lvl1pPr marL="0" indent="0" algn="ctr">
              <a:buFontTx/>
              <a:buNone/>
              <a:defRPr sz="1400" baseline="0">
                <a:solidFill>
                  <a:schemeClr val="tx2"/>
                </a:solidFill>
              </a:defRPr>
            </a:lvl1pPr>
          </a:lstStyle>
          <a:p>
            <a:r>
              <a:rPr lang="en-GB" noProof="0"/>
              <a:t>Click on icon to insert picture</a:t>
            </a:r>
          </a:p>
        </p:txBody>
      </p:sp>
      <p:sp>
        <p:nvSpPr>
          <p:cNvPr id="65" name="Picture Placeholder 5"/>
          <p:cNvSpPr>
            <a:spLocks noGrp="1"/>
          </p:cNvSpPr>
          <p:nvPr>
            <p:ph type="pic" sz="quarter" idx="18" hasCustomPrompt="1"/>
          </p:nvPr>
        </p:nvSpPr>
        <p:spPr>
          <a:xfrm>
            <a:off x="9753152" y="2951747"/>
            <a:ext cx="1854444" cy="1413358"/>
          </a:xfrm>
          <a:solidFill>
            <a:schemeClr val="tx1">
              <a:lumMod val="20000"/>
              <a:lumOff val="80000"/>
            </a:schemeClr>
          </a:solidFill>
          <a:ln w="0">
            <a:solidFill>
              <a:schemeClr val="bg1"/>
            </a:solidFill>
          </a:ln>
        </p:spPr>
        <p:txBody>
          <a:bodyPr lIns="0" tIns="612000" rIns="0" anchor="ctr" anchorCtr="0">
            <a:normAutofit/>
          </a:bodyPr>
          <a:lstStyle>
            <a:lvl1pPr marL="0" indent="0" algn="ctr">
              <a:buFontTx/>
              <a:buNone/>
              <a:defRPr sz="1400" baseline="0">
                <a:solidFill>
                  <a:schemeClr val="tx2"/>
                </a:solidFill>
              </a:defRPr>
            </a:lvl1pPr>
          </a:lstStyle>
          <a:p>
            <a:r>
              <a:rPr lang="en-GB" noProof="0"/>
              <a:t>Click on icon to insert picture</a:t>
            </a:r>
          </a:p>
        </p:txBody>
      </p:sp>
      <p:sp>
        <p:nvSpPr>
          <p:cNvPr id="66" name="Picture Placeholder 5"/>
          <p:cNvSpPr>
            <a:spLocks noGrp="1"/>
          </p:cNvSpPr>
          <p:nvPr>
            <p:ph type="pic" sz="quarter" idx="19" hasCustomPrompt="1"/>
          </p:nvPr>
        </p:nvSpPr>
        <p:spPr>
          <a:xfrm>
            <a:off x="3687084" y="2951747"/>
            <a:ext cx="1854444" cy="1413358"/>
          </a:xfrm>
          <a:solidFill>
            <a:schemeClr val="tx1">
              <a:lumMod val="20000"/>
              <a:lumOff val="80000"/>
            </a:schemeClr>
          </a:solidFill>
          <a:ln w="0">
            <a:solidFill>
              <a:schemeClr val="bg1"/>
            </a:solidFill>
          </a:ln>
        </p:spPr>
        <p:txBody>
          <a:bodyPr lIns="0" tIns="612000" rIns="0" anchor="ctr" anchorCtr="0">
            <a:normAutofit/>
          </a:bodyPr>
          <a:lstStyle>
            <a:lvl1pPr marL="0" indent="0" algn="ctr">
              <a:buFontTx/>
              <a:buNone/>
              <a:defRPr sz="1400" baseline="0">
                <a:solidFill>
                  <a:schemeClr val="tx2"/>
                </a:solidFill>
              </a:defRPr>
            </a:lvl1pPr>
          </a:lstStyle>
          <a:p>
            <a:r>
              <a:rPr lang="en-GB" noProof="0"/>
              <a:t>Click on icon to insert picture</a:t>
            </a:r>
          </a:p>
        </p:txBody>
      </p:sp>
      <p:sp>
        <p:nvSpPr>
          <p:cNvPr id="67" name="Picture Placeholder 5"/>
          <p:cNvSpPr>
            <a:spLocks noGrp="1"/>
          </p:cNvSpPr>
          <p:nvPr>
            <p:ph type="pic" sz="quarter" idx="20" hasCustomPrompt="1"/>
          </p:nvPr>
        </p:nvSpPr>
        <p:spPr>
          <a:xfrm>
            <a:off x="6720117" y="2951747"/>
            <a:ext cx="1854444" cy="1413358"/>
          </a:xfrm>
          <a:solidFill>
            <a:schemeClr val="tx1">
              <a:lumMod val="20000"/>
              <a:lumOff val="80000"/>
            </a:schemeClr>
          </a:solidFill>
          <a:ln w="0">
            <a:solidFill>
              <a:schemeClr val="bg1"/>
            </a:solidFill>
          </a:ln>
        </p:spPr>
        <p:txBody>
          <a:bodyPr lIns="0" tIns="612000" rIns="0" anchor="ctr" anchorCtr="0">
            <a:normAutofit/>
          </a:bodyPr>
          <a:lstStyle>
            <a:lvl1pPr marL="0" indent="0" algn="ctr">
              <a:buFontTx/>
              <a:buNone/>
              <a:defRPr sz="1400" baseline="0">
                <a:solidFill>
                  <a:schemeClr val="tx2"/>
                </a:solidFill>
              </a:defRPr>
            </a:lvl1pPr>
          </a:lstStyle>
          <a:p>
            <a:r>
              <a:rPr lang="en-GB" noProof="0"/>
              <a:t>Click on icon to insert picture</a:t>
            </a:r>
          </a:p>
        </p:txBody>
      </p:sp>
      <p:pic>
        <p:nvPicPr>
          <p:cNvPr id="3" name="Picture 2" hidden="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89822" cy="685954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GB"/>
              <a:t>Click to add section title</a:t>
            </a:r>
          </a:p>
        </p:txBody>
      </p:sp>
      <p:sp>
        <p:nvSpPr>
          <p:cNvPr id="19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54050" y="1504951"/>
            <a:ext cx="10566398" cy="339873"/>
          </a:xfrm>
        </p:spPr>
        <p:txBody>
          <a:bodyPr>
            <a:normAutofit/>
          </a:bodyPr>
          <a:lstStyle>
            <a:lvl1pPr marL="0" indent="0">
              <a:buNone/>
              <a:defRPr sz="2400" cap="none" baseline="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add slide message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quarter" idx="14" hasCustomPrompt="1"/>
          </p:nvPr>
        </p:nvSpPr>
        <p:spPr>
          <a:xfrm>
            <a:off x="654050" y="1872000"/>
            <a:ext cx="10566400" cy="359668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3000" cap="none" baseline="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GB"/>
              <a:t>Highlighting key element / words in red</a:t>
            </a:r>
          </a:p>
        </p:txBody>
      </p:sp>
      <p:sp>
        <p:nvSpPr>
          <p:cNvPr id="21" name="Pladsholder til slidenummer 3"/>
          <p:cNvSpPr>
            <a:spLocks noGrp="1"/>
          </p:cNvSpPr>
          <p:nvPr>
            <p:ph type="sldNum" sz="quarter" idx="4"/>
          </p:nvPr>
        </p:nvSpPr>
        <p:spPr>
          <a:xfrm>
            <a:off x="654050" y="6525343"/>
            <a:ext cx="761430" cy="144017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937CC2-DE16-486B-829C-2239E287BD6E}" type="slidenum">
              <a:rPr lang="da-DK" smtClean="0"/>
              <a:pPr/>
              <a:t>‹N›</a:t>
            </a:fld>
            <a:endParaRPr lang="da-DK"/>
          </a:p>
        </p:txBody>
      </p:sp>
      <p:grpSp>
        <p:nvGrpSpPr>
          <p:cNvPr id="51" name="Group 11"/>
          <p:cNvGrpSpPr/>
          <p:nvPr userDrawn="1"/>
        </p:nvGrpSpPr>
        <p:grpSpPr>
          <a:xfrm>
            <a:off x="5950960" y="3417338"/>
            <a:ext cx="359725" cy="448738"/>
            <a:chOff x="5123982" y="499027"/>
            <a:chExt cx="359725" cy="448738"/>
          </a:xfrm>
        </p:grpSpPr>
        <p:sp>
          <p:nvSpPr>
            <p:cNvPr id="52" name="Right Arrow 17"/>
            <p:cNvSpPr/>
            <p:nvPr/>
          </p:nvSpPr>
          <p:spPr>
            <a:xfrm>
              <a:off x="5123982" y="499027"/>
              <a:ext cx="359725" cy="448738"/>
            </a:xfrm>
            <a:prstGeom prst="rightArrow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</p:sp>
        <p:sp>
          <p:nvSpPr>
            <p:cNvPr id="53" name="Right Arrow 8"/>
            <p:cNvSpPr/>
            <p:nvPr/>
          </p:nvSpPr>
          <p:spPr>
            <a:xfrm>
              <a:off x="5123982" y="588775"/>
              <a:ext cx="251808" cy="26924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lvl="0" algn="ctr" defTabSz="7556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1700" kern="1200"/>
            </a:p>
          </p:txBody>
        </p:sp>
      </p:grpSp>
      <p:grpSp>
        <p:nvGrpSpPr>
          <p:cNvPr id="54" name="Group 13"/>
          <p:cNvGrpSpPr/>
          <p:nvPr userDrawn="1"/>
        </p:nvGrpSpPr>
        <p:grpSpPr>
          <a:xfrm>
            <a:off x="8983993" y="3417338"/>
            <a:ext cx="359725" cy="448738"/>
            <a:chOff x="8019287" y="499027"/>
            <a:chExt cx="359725" cy="448738"/>
          </a:xfrm>
        </p:grpSpPr>
        <p:sp>
          <p:nvSpPr>
            <p:cNvPr id="55" name="Right Arrow 15"/>
            <p:cNvSpPr/>
            <p:nvPr/>
          </p:nvSpPr>
          <p:spPr>
            <a:xfrm>
              <a:off x="8019287" y="499027"/>
              <a:ext cx="359725" cy="448738"/>
            </a:xfrm>
            <a:prstGeom prst="rightArrow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</p:sp>
        <p:sp>
          <p:nvSpPr>
            <p:cNvPr id="56" name="Right Arrow 11"/>
            <p:cNvSpPr/>
            <p:nvPr/>
          </p:nvSpPr>
          <p:spPr>
            <a:xfrm>
              <a:off x="8019287" y="588775"/>
              <a:ext cx="251808" cy="26924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lvl="0" algn="ctr" defTabSz="7556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1700" kern="1200"/>
            </a:p>
          </p:txBody>
        </p:sp>
      </p:grpSp>
      <p:grpSp>
        <p:nvGrpSpPr>
          <p:cNvPr id="61" name="Group 31"/>
          <p:cNvGrpSpPr/>
          <p:nvPr userDrawn="1"/>
        </p:nvGrpSpPr>
        <p:grpSpPr>
          <a:xfrm>
            <a:off x="2917927" y="3417338"/>
            <a:ext cx="359725" cy="448738"/>
            <a:chOff x="5123982" y="499027"/>
            <a:chExt cx="359725" cy="448738"/>
          </a:xfrm>
        </p:grpSpPr>
        <p:sp>
          <p:nvSpPr>
            <p:cNvPr id="62" name="Right Arrow 32"/>
            <p:cNvSpPr/>
            <p:nvPr/>
          </p:nvSpPr>
          <p:spPr>
            <a:xfrm>
              <a:off x="5123982" y="499027"/>
              <a:ext cx="359725" cy="448738"/>
            </a:xfrm>
            <a:prstGeom prst="rightArrow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</p:sp>
        <p:sp>
          <p:nvSpPr>
            <p:cNvPr id="63" name="Right Arrow 8"/>
            <p:cNvSpPr/>
            <p:nvPr/>
          </p:nvSpPr>
          <p:spPr>
            <a:xfrm>
              <a:off x="5123982" y="588775"/>
              <a:ext cx="251808" cy="26924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lvl="0" algn="ctr" defTabSz="7556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1700" kern="1200"/>
            </a:p>
          </p:txBody>
        </p:sp>
      </p:grpSp>
      <p:cxnSp>
        <p:nvCxnSpPr>
          <p:cNvPr id="72" name="Straight Connector 34"/>
          <p:cNvCxnSpPr/>
          <p:nvPr userDrawn="1"/>
        </p:nvCxnSpPr>
        <p:spPr>
          <a:xfrm>
            <a:off x="644867" y="4927173"/>
            <a:ext cx="504056" cy="0"/>
          </a:xfrm>
          <a:prstGeom prst="line">
            <a:avLst/>
          </a:prstGeom>
          <a:ln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" name="Pladsholder til tekst 5"/>
          <p:cNvSpPr>
            <a:spLocks noGrp="1"/>
          </p:cNvSpPr>
          <p:nvPr>
            <p:ph type="body" sz="quarter" idx="27" hasCustomPrompt="1"/>
          </p:nvPr>
        </p:nvSpPr>
        <p:spPr>
          <a:xfrm>
            <a:off x="3693064" y="5296634"/>
            <a:ext cx="1854445" cy="799366"/>
          </a:xfrm>
        </p:spPr>
        <p:txBody>
          <a:bodyPr/>
          <a:lstStyle>
            <a:lvl1pPr marL="0" indent="0" algn="l">
              <a:buNone/>
              <a:defRPr sz="1400">
                <a:solidFill>
                  <a:schemeClr val="bg1">
                    <a:lumMod val="65000"/>
                  </a:schemeClr>
                </a:solidFill>
              </a:defRPr>
            </a:lvl1pPr>
            <a:lvl5pPr marL="864000" indent="0">
              <a:buNone/>
              <a:defRPr/>
            </a:lvl5pPr>
          </a:lstStyle>
          <a:p>
            <a:pPr lvl="0"/>
            <a:r>
              <a:rPr lang="da-DK" err="1"/>
              <a:t>Loremipsumdolor</a:t>
            </a:r>
            <a:r>
              <a:rPr lang="da-DK"/>
              <a:t> it </a:t>
            </a:r>
            <a:r>
              <a:rPr lang="da-DK" err="1"/>
              <a:t>ametconsectetur</a:t>
            </a:r>
            <a:endParaRPr lang="da-DK"/>
          </a:p>
        </p:txBody>
      </p:sp>
      <p:sp>
        <p:nvSpPr>
          <p:cNvPr id="78" name="Pladsholder til tekst 5"/>
          <p:cNvSpPr>
            <a:spLocks noGrp="1"/>
          </p:cNvSpPr>
          <p:nvPr>
            <p:ph type="body" sz="quarter" idx="28" hasCustomPrompt="1"/>
          </p:nvPr>
        </p:nvSpPr>
        <p:spPr>
          <a:xfrm>
            <a:off x="3687084" y="4689173"/>
            <a:ext cx="1854445" cy="498067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tx2"/>
                </a:solidFill>
              </a:defRPr>
            </a:lvl1pPr>
            <a:lvl5pPr marL="864000" indent="0">
              <a:buNone/>
              <a:defRPr/>
            </a:lvl5pPr>
          </a:lstStyle>
          <a:p>
            <a:pPr lvl="0"/>
            <a:r>
              <a:rPr lang="da-DK"/>
              <a:t>Step 3 </a:t>
            </a:r>
          </a:p>
        </p:txBody>
      </p:sp>
      <p:cxnSp>
        <p:nvCxnSpPr>
          <p:cNvPr id="79" name="Straight Connector 34"/>
          <p:cNvCxnSpPr/>
          <p:nvPr userDrawn="1"/>
        </p:nvCxnSpPr>
        <p:spPr>
          <a:xfrm>
            <a:off x="3677901" y="4927173"/>
            <a:ext cx="504056" cy="0"/>
          </a:xfrm>
          <a:prstGeom prst="line">
            <a:avLst/>
          </a:prstGeom>
          <a:ln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0" name="Pladsholder til tekst 5"/>
          <p:cNvSpPr>
            <a:spLocks noGrp="1"/>
          </p:cNvSpPr>
          <p:nvPr>
            <p:ph type="body" sz="quarter" idx="29" hasCustomPrompt="1"/>
          </p:nvPr>
        </p:nvSpPr>
        <p:spPr>
          <a:xfrm>
            <a:off x="6726096" y="5296634"/>
            <a:ext cx="1854445" cy="799366"/>
          </a:xfrm>
        </p:spPr>
        <p:txBody>
          <a:bodyPr/>
          <a:lstStyle>
            <a:lvl1pPr marL="0" indent="0" algn="l">
              <a:buNone/>
              <a:defRPr sz="1400">
                <a:solidFill>
                  <a:schemeClr val="bg1">
                    <a:lumMod val="65000"/>
                  </a:schemeClr>
                </a:solidFill>
              </a:defRPr>
            </a:lvl1pPr>
            <a:lvl5pPr marL="864000" indent="0">
              <a:buNone/>
              <a:defRPr/>
            </a:lvl5pPr>
          </a:lstStyle>
          <a:p>
            <a:pPr lvl="0"/>
            <a:r>
              <a:rPr lang="da-DK" err="1"/>
              <a:t>Loremipsumdolor</a:t>
            </a:r>
            <a:r>
              <a:rPr lang="da-DK"/>
              <a:t> it </a:t>
            </a:r>
            <a:r>
              <a:rPr lang="da-DK" err="1"/>
              <a:t>ametconsectetur</a:t>
            </a:r>
            <a:endParaRPr lang="da-DK"/>
          </a:p>
        </p:txBody>
      </p:sp>
      <p:sp>
        <p:nvSpPr>
          <p:cNvPr id="81" name="Pladsholder til tekst 5"/>
          <p:cNvSpPr>
            <a:spLocks noGrp="1"/>
          </p:cNvSpPr>
          <p:nvPr>
            <p:ph type="body" sz="quarter" idx="30" hasCustomPrompt="1"/>
          </p:nvPr>
        </p:nvSpPr>
        <p:spPr>
          <a:xfrm>
            <a:off x="6720116" y="4689173"/>
            <a:ext cx="1854445" cy="498067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tx2"/>
                </a:solidFill>
              </a:defRPr>
            </a:lvl1pPr>
            <a:lvl5pPr marL="864000" indent="0">
              <a:buNone/>
              <a:defRPr/>
            </a:lvl5pPr>
          </a:lstStyle>
          <a:p>
            <a:pPr lvl="0"/>
            <a:r>
              <a:rPr lang="da-DK"/>
              <a:t>Step 3 </a:t>
            </a:r>
          </a:p>
        </p:txBody>
      </p:sp>
      <p:cxnSp>
        <p:nvCxnSpPr>
          <p:cNvPr id="82" name="Straight Connector 34"/>
          <p:cNvCxnSpPr/>
          <p:nvPr userDrawn="1"/>
        </p:nvCxnSpPr>
        <p:spPr>
          <a:xfrm>
            <a:off x="6710933" y="4927173"/>
            <a:ext cx="504056" cy="0"/>
          </a:xfrm>
          <a:prstGeom prst="line">
            <a:avLst/>
          </a:prstGeom>
          <a:ln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3" name="Pladsholder til tekst 5"/>
          <p:cNvSpPr>
            <a:spLocks noGrp="1"/>
          </p:cNvSpPr>
          <p:nvPr>
            <p:ph type="body" sz="quarter" idx="31" hasCustomPrompt="1"/>
          </p:nvPr>
        </p:nvSpPr>
        <p:spPr>
          <a:xfrm>
            <a:off x="9759128" y="5296634"/>
            <a:ext cx="1854445" cy="799366"/>
          </a:xfrm>
        </p:spPr>
        <p:txBody>
          <a:bodyPr/>
          <a:lstStyle>
            <a:lvl1pPr marL="0" indent="0" algn="l">
              <a:buNone/>
              <a:defRPr sz="1400">
                <a:solidFill>
                  <a:schemeClr val="bg1">
                    <a:lumMod val="65000"/>
                  </a:schemeClr>
                </a:solidFill>
              </a:defRPr>
            </a:lvl1pPr>
            <a:lvl5pPr marL="864000" indent="0">
              <a:buNone/>
              <a:defRPr/>
            </a:lvl5pPr>
          </a:lstStyle>
          <a:p>
            <a:pPr lvl="0"/>
            <a:r>
              <a:rPr lang="da-DK" err="1"/>
              <a:t>Loremipsumdolor</a:t>
            </a:r>
            <a:r>
              <a:rPr lang="da-DK"/>
              <a:t> it </a:t>
            </a:r>
            <a:r>
              <a:rPr lang="da-DK" err="1"/>
              <a:t>ametconsectetur</a:t>
            </a:r>
            <a:endParaRPr lang="da-DK"/>
          </a:p>
        </p:txBody>
      </p:sp>
      <p:sp>
        <p:nvSpPr>
          <p:cNvPr id="84" name="Pladsholder til tekst 5"/>
          <p:cNvSpPr>
            <a:spLocks noGrp="1"/>
          </p:cNvSpPr>
          <p:nvPr>
            <p:ph type="body" sz="quarter" idx="32" hasCustomPrompt="1"/>
          </p:nvPr>
        </p:nvSpPr>
        <p:spPr>
          <a:xfrm>
            <a:off x="9753148" y="4689173"/>
            <a:ext cx="1854445" cy="498067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tx2"/>
                </a:solidFill>
              </a:defRPr>
            </a:lvl1pPr>
            <a:lvl5pPr marL="864000" indent="0">
              <a:buNone/>
              <a:defRPr/>
            </a:lvl5pPr>
          </a:lstStyle>
          <a:p>
            <a:pPr lvl="0"/>
            <a:r>
              <a:rPr lang="da-DK"/>
              <a:t>Step 4 </a:t>
            </a:r>
          </a:p>
        </p:txBody>
      </p:sp>
      <p:cxnSp>
        <p:nvCxnSpPr>
          <p:cNvPr id="85" name="Straight Connector 34"/>
          <p:cNvCxnSpPr/>
          <p:nvPr userDrawn="1"/>
        </p:nvCxnSpPr>
        <p:spPr>
          <a:xfrm>
            <a:off x="9743965" y="4927173"/>
            <a:ext cx="504056" cy="0"/>
          </a:xfrm>
          <a:prstGeom prst="line">
            <a:avLst/>
          </a:prstGeom>
          <a:ln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30714181"/>
      </p:ext>
    </p:extLst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s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Picture Placeholder 5"/>
          <p:cNvSpPr>
            <a:spLocks noGrp="1"/>
          </p:cNvSpPr>
          <p:nvPr>
            <p:ph type="pic" sz="quarter" idx="17" hasCustomPrompt="1"/>
          </p:nvPr>
        </p:nvSpPr>
        <p:spPr>
          <a:xfrm>
            <a:off x="1217519" y="1800018"/>
            <a:ext cx="3073049" cy="2837864"/>
          </a:xfrm>
          <a:solidFill>
            <a:schemeClr val="tx1">
              <a:lumMod val="20000"/>
              <a:lumOff val="80000"/>
            </a:schemeClr>
          </a:solidFill>
          <a:ln w="0">
            <a:solidFill>
              <a:schemeClr val="bg1"/>
            </a:solidFill>
          </a:ln>
        </p:spPr>
        <p:txBody>
          <a:bodyPr lIns="0" tIns="612000" rIns="0" anchor="ctr" anchorCtr="0">
            <a:normAutofit/>
          </a:bodyPr>
          <a:lstStyle>
            <a:lvl1pPr marL="0" indent="0" algn="ctr">
              <a:buFontTx/>
              <a:buNone/>
              <a:defRPr sz="1400" baseline="0">
                <a:solidFill>
                  <a:schemeClr val="tx2"/>
                </a:solidFill>
              </a:defRPr>
            </a:lvl1pPr>
          </a:lstStyle>
          <a:p>
            <a:r>
              <a:rPr lang="en-GB" noProof="0"/>
              <a:t>Click on icon to insert picture</a:t>
            </a:r>
          </a:p>
        </p:txBody>
      </p:sp>
      <p:sp>
        <p:nvSpPr>
          <p:cNvPr id="35" name="Picture Placeholder 5"/>
          <p:cNvSpPr>
            <a:spLocks noGrp="1"/>
          </p:cNvSpPr>
          <p:nvPr>
            <p:ph type="pic" sz="quarter" idx="27" hasCustomPrompt="1"/>
          </p:nvPr>
        </p:nvSpPr>
        <p:spPr>
          <a:xfrm>
            <a:off x="4579377" y="1800018"/>
            <a:ext cx="3073049" cy="2837864"/>
          </a:xfrm>
          <a:solidFill>
            <a:schemeClr val="tx1">
              <a:lumMod val="20000"/>
              <a:lumOff val="80000"/>
            </a:schemeClr>
          </a:solidFill>
          <a:ln w="0">
            <a:solidFill>
              <a:schemeClr val="bg1"/>
            </a:solidFill>
          </a:ln>
        </p:spPr>
        <p:txBody>
          <a:bodyPr lIns="0" tIns="612000" rIns="0" anchor="ctr" anchorCtr="0">
            <a:normAutofit/>
          </a:bodyPr>
          <a:lstStyle>
            <a:lvl1pPr marL="0" indent="0" algn="ctr">
              <a:buFontTx/>
              <a:buNone/>
              <a:defRPr sz="1400" baseline="0">
                <a:solidFill>
                  <a:schemeClr val="tx2"/>
                </a:solidFill>
              </a:defRPr>
            </a:lvl1pPr>
          </a:lstStyle>
          <a:p>
            <a:r>
              <a:rPr lang="en-GB" noProof="0"/>
              <a:t>Click on icon to insert picture</a:t>
            </a:r>
          </a:p>
        </p:txBody>
      </p:sp>
      <p:sp>
        <p:nvSpPr>
          <p:cNvPr id="36" name="Picture Placeholder 5"/>
          <p:cNvSpPr>
            <a:spLocks noGrp="1"/>
          </p:cNvSpPr>
          <p:nvPr>
            <p:ph type="pic" sz="quarter" idx="28" hasCustomPrompt="1"/>
          </p:nvPr>
        </p:nvSpPr>
        <p:spPr>
          <a:xfrm>
            <a:off x="7941235" y="1800018"/>
            <a:ext cx="3073049" cy="2837864"/>
          </a:xfrm>
          <a:solidFill>
            <a:schemeClr val="tx1">
              <a:lumMod val="20000"/>
              <a:lumOff val="80000"/>
            </a:schemeClr>
          </a:solidFill>
          <a:ln w="0">
            <a:solidFill>
              <a:schemeClr val="bg1"/>
            </a:solidFill>
          </a:ln>
        </p:spPr>
        <p:txBody>
          <a:bodyPr lIns="0" tIns="612000" rIns="0" anchor="ctr" anchorCtr="0">
            <a:normAutofit/>
          </a:bodyPr>
          <a:lstStyle>
            <a:lvl1pPr marL="0" indent="0" algn="ctr">
              <a:buFontTx/>
              <a:buNone/>
              <a:defRPr sz="1400" baseline="0">
                <a:solidFill>
                  <a:schemeClr val="tx2"/>
                </a:solidFill>
              </a:defRPr>
            </a:lvl1pPr>
          </a:lstStyle>
          <a:p>
            <a:r>
              <a:rPr lang="en-GB" noProof="0"/>
              <a:t>Click on icon to insert picture</a:t>
            </a:r>
          </a:p>
        </p:txBody>
      </p:sp>
      <p:sp>
        <p:nvSpPr>
          <p:cNvPr id="76" name="Pladsholder til tekst 5"/>
          <p:cNvSpPr>
            <a:spLocks noGrp="1"/>
          </p:cNvSpPr>
          <p:nvPr>
            <p:ph type="body" sz="quarter" idx="26" hasCustomPrompt="1"/>
          </p:nvPr>
        </p:nvSpPr>
        <p:spPr>
          <a:xfrm>
            <a:off x="1217519" y="5684720"/>
            <a:ext cx="3073049" cy="597892"/>
          </a:xfrm>
        </p:spPr>
        <p:txBody>
          <a:bodyPr/>
          <a:lstStyle>
            <a:lvl1pPr marL="0" indent="0" algn="l">
              <a:buNone/>
              <a:defRPr sz="1200">
                <a:solidFill>
                  <a:schemeClr val="bg1">
                    <a:lumMod val="65000"/>
                  </a:schemeClr>
                </a:solidFill>
              </a:defRPr>
            </a:lvl1pPr>
            <a:lvl5pPr marL="864000" indent="0">
              <a:buNone/>
              <a:defRPr/>
            </a:lvl5pPr>
          </a:lstStyle>
          <a:p>
            <a:pPr lvl="0"/>
            <a:r>
              <a:rPr lang="da-DK" err="1"/>
              <a:t>Addtext</a:t>
            </a:r>
            <a:endParaRPr lang="da-DK"/>
          </a:p>
        </p:txBody>
      </p:sp>
      <p:sp>
        <p:nvSpPr>
          <p:cNvPr id="68" name="Pladsholder til tekst 5"/>
          <p:cNvSpPr>
            <a:spLocks noGrp="1"/>
          </p:cNvSpPr>
          <p:nvPr>
            <p:ph type="body" sz="quarter" idx="22" hasCustomPrompt="1"/>
          </p:nvPr>
        </p:nvSpPr>
        <p:spPr>
          <a:xfrm>
            <a:off x="1217519" y="5124723"/>
            <a:ext cx="3073049" cy="382370"/>
          </a:xfrm>
        </p:spPr>
        <p:txBody>
          <a:bodyPr/>
          <a:lstStyle>
            <a:lvl1pPr marL="0" indent="0" algn="l">
              <a:buNone/>
              <a:defRPr sz="2400" baseline="0">
                <a:solidFill>
                  <a:schemeClr val="tx2"/>
                </a:solidFill>
              </a:defRPr>
            </a:lvl1pPr>
            <a:lvl5pPr marL="864000" indent="0">
              <a:buNone/>
              <a:defRPr/>
            </a:lvl5pPr>
          </a:lstStyle>
          <a:p>
            <a:pPr lvl="0"/>
            <a:r>
              <a:rPr lang="da-DK"/>
              <a:t>Add </a:t>
            </a:r>
            <a:r>
              <a:rPr lang="da-DK" err="1"/>
              <a:t>title</a:t>
            </a:r>
            <a:endParaRPr lang="da-DK"/>
          </a:p>
        </p:txBody>
      </p:sp>
      <p:pic>
        <p:nvPicPr>
          <p:cNvPr id="3" name="Picture 2" hidden="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89822" cy="685954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GB"/>
              <a:t>Click to add section title</a:t>
            </a:r>
          </a:p>
        </p:txBody>
      </p:sp>
      <p:sp>
        <p:nvSpPr>
          <p:cNvPr id="21" name="Pladsholder til slidenummer 3"/>
          <p:cNvSpPr>
            <a:spLocks noGrp="1"/>
          </p:cNvSpPr>
          <p:nvPr>
            <p:ph type="sldNum" sz="quarter" idx="4"/>
          </p:nvPr>
        </p:nvSpPr>
        <p:spPr>
          <a:xfrm>
            <a:off x="654050" y="6525343"/>
            <a:ext cx="761430" cy="144017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937CC2-DE16-486B-829C-2239E287BD6E}" type="slidenum">
              <a:rPr lang="da-DK" smtClean="0"/>
              <a:pPr/>
              <a:t>‹N›</a:t>
            </a:fld>
            <a:endParaRPr lang="da-DK"/>
          </a:p>
        </p:txBody>
      </p:sp>
      <p:cxnSp>
        <p:nvCxnSpPr>
          <p:cNvPr id="72" name="Straight Connector 34"/>
          <p:cNvCxnSpPr/>
          <p:nvPr userDrawn="1"/>
        </p:nvCxnSpPr>
        <p:spPr>
          <a:xfrm>
            <a:off x="1217520" y="5574061"/>
            <a:ext cx="504056" cy="0"/>
          </a:xfrm>
          <a:prstGeom prst="line">
            <a:avLst/>
          </a:prstGeom>
          <a:ln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28"/>
          <p:cNvCxnSpPr/>
          <p:nvPr userDrawn="1"/>
        </p:nvCxnSpPr>
        <p:spPr>
          <a:xfrm>
            <a:off x="1217520" y="5570656"/>
            <a:ext cx="504056" cy="0"/>
          </a:xfrm>
          <a:prstGeom prst="line">
            <a:avLst/>
          </a:prstGeom>
          <a:ln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Pladsholder til tekst 5"/>
          <p:cNvSpPr>
            <a:spLocks noGrp="1"/>
          </p:cNvSpPr>
          <p:nvPr>
            <p:ph type="body" sz="quarter" idx="29" hasCustomPrompt="1"/>
          </p:nvPr>
        </p:nvSpPr>
        <p:spPr>
          <a:xfrm>
            <a:off x="4579377" y="5684720"/>
            <a:ext cx="3073049" cy="597892"/>
          </a:xfrm>
        </p:spPr>
        <p:txBody>
          <a:bodyPr/>
          <a:lstStyle>
            <a:lvl1pPr marL="0" indent="0" algn="l">
              <a:buNone/>
              <a:defRPr sz="1200">
                <a:solidFill>
                  <a:schemeClr val="bg1">
                    <a:lumMod val="65000"/>
                  </a:schemeClr>
                </a:solidFill>
              </a:defRPr>
            </a:lvl1pPr>
            <a:lvl5pPr marL="864000" indent="0">
              <a:buNone/>
              <a:defRPr/>
            </a:lvl5pPr>
          </a:lstStyle>
          <a:p>
            <a:pPr lvl="0"/>
            <a:r>
              <a:rPr lang="da-DK" err="1"/>
              <a:t>Addtext</a:t>
            </a:r>
            <a:endParaRPr lang="da-DK"/>
          </a:p>
        </p:txBody>
      </p:sp>
      <p:sp>
        <p:nvSpPr>
          <p:cNvPr id="41" name="Pladsholder til tekst 5"/>
          <p:cNvSpPr>
            <a:spLocks noGrp="1"/>
          </p:cNvSpPr>
          <p:nvPr>
            <p:ph type="body" sz="quarter" idx="30" hasCustomPrompt="1"/>
          </p:nvPr>
        </p:nvSpPr>
        <p:spPr>
          <a:xfrm>
            <a:off x="4579377" y="5124723"/>
            <a:ext cx="3073049" cy="382370"/>
          </a:xfrm>
        </p:spPr>
        <p:txBody>
          <a:bodyPr/>
          <a:lstStyle>
            <a:lvl1pPr marL="0" indent="0" algn="l">
              <a:buNone/>
              <a:defRPr sz="2400" baseline="0">
                <a:solidFill>
                  <a:schemeClr val="tx2"/>
                </a:solidFill>
              </a:defRPr>
            </a:lvl1pPr>
            <a:lvl5pPr marL="864000" indent="0">
              <a:buNone/>
              <a:defRPr/>
            </a:lvl5pPr>
          </a:lstStyle>
          <a:p>
            <a:pPr lvl="0"/>
            <a:r>
              <a:rPr lang="da-DK"/>
              <a:t>Add </a:t>
            </a:r>
            <a:r>
              <a:rPr lang="da-DK" err="1"/>
              <a:t>title</a:t>
            </a:r>
            <a:endParaRPr lang="da-DK"/>
          </a:p>
        </p:txBody>
      </p:sp>
      <p:cxnSp>
        <p:nvCxnSpPr>
          <p:cNvPr id="42" name="Straight Connector 34"/>
          <p:cNvCxnSpPr/>
          <p:nvPr userDrawn="1"/>
        </p:nvCxnSpPr>
        <p:spPr>
          <a:xfrm>
            <a:off x="4579378" y="5574061"/>
            <a:ext cx="504056" cy="0"/>
          </a:xfrm>
          <a:prstGeom prst="line">
            <a:avLst/>
          </a:prstGeom>
          <a:ln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28"/>
          <p:cNvCxnSpPr/>
          <p:nvPr userDrawn="1"/>
        </p:nvCxnSpPr>
        <p:spPr>
          <a:xfrm>
            <a:off x="4579378" y="5570656"/>
            <a:ext cx="504056" cy="0"/>
          </a:xfrm>
          <a:prstGeom prst="line">
            <a:avLst/>
          </a:prstGeom>
          <a:ln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Pladsholder til tekst 5"/>
          <p:cNvSpPr>
            <a:spLocks noGrp="1"/>
          </p:cNvSpPr>
          <p:nvPr>
            <p:ph type="body" sz="quarter" idx="31" hasCustomPrompt="1"/>
          </p:nvPr>
        </p:nvSpPr>
        <p:spPr>
          <a:xfrm>
            <a:off x="7941235" y="5684720"/>
            <a:ext cx="3073049" cy="597892"/>
          </a:xfrm>
        </p:spPr>
        <p:txBody>
          <a:bodyPr/>
          <a:lstStyle>
            <a:lvl1pPr marL="0" indent="0" algn="l">
              <a:buNone/>
              <a:defRPr sz="1200">
                <a:solidFill>
                  <a:schemeClr val="bg1">
                    <a:lumMod val="65000"/>
                  </a:schemeClr>
                </a:solidFill>
              </a:defRPr>
            </a:lvl1pPr>
            <a:lvl5pPr marL="864000" indent="0">
              <a:buNone/>
              <a:defRPr/>
            </a:lvl5pPr>
          </a:lstStyle>
          <a:p>
            <a:pPr lvl="0"/>
            <a:r>
              <a:rPr lang="da-DK" err="1"/>
              <a:t>Addtext</a:t>
            </a:r>
            <a:endParaRPr lang="da-DK"/>
          </a:p>
        </p:txBody>
      </p:sp>
      <p:sp>
        <p:nvSpPr>
          <p:cNvPr id="45" name="Pladsholder til tekst 5"/>
          <p:cNvSpPr>
            <a:spLocks noGrp="1"/>
          </p:cNvSpPr>
          <p:nvPr>
            <p:ph type="body" sz="quarter" idx="32" hasCustomPrompt="1"/>
          </p:nvPr>
        </p:nvSpPr>
        <p:spPr>
          <a:xfrm>
            <a:off x="7941235" y="5124723"/>
            <a:ext cx="3073049" cy="382370"/>
          </a:xfrm>
        </p:spPr>
        <p:txBody>
          <a:bodyPr/>
          <a:lstStyle>
            <a:lvl1pPr marL="0" indent="0" algn="l">
              <a:buNone/>
              <a:defRPr sz="2400" baseline="0">
                <a:solidFill>
                  <a:schemeClr val="tx2"/>
                </a:solidFill>
              </a:defRPr>
            </a:lvl1pPr>
            <a:lvl5pPr marL="864000" indent="0">
              <a:buNone/>
              <a:defRPr/>
            </a:lvl5pPr>
          </a:lstStyle>
          <a:p>
            <a:pPr lvl="0"/>
            <a:r>
              <a:rPr lang="da-DK"/>
              <a:t>Add </a:t>
            </a:r>
            <a:r>
              <a:rPr lang="da-DK" err="1"/>
              <a:t>title</a:t>
            </a:r>
            <a:endParaRPr lang="da-DK"/>
          </a:p>
        </p:txBody>
      </p:sp>
      <p:cxnSp>
        <p:nvCxnSpPr>
          <p:cNvPr id="46" name="Straight Connector 34"/>
          <p:cNvCxnSpPr/>
          <p:nvPr userDrawn="1"/>
        </p:nvCxnSpPr>
        <p:spPr>
          <a:xfrm>
            <a:off x="7941236" y="5574061"/>
            <a:ext cx="504056" cy="0"/>
          </a:xfrm>
          <a:prstGeom prst="line">
            <a:avLst/>
          </a:prstGeom>
          <a:ln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Connector 28"/>
          <p:cNvCxnSpPr/>
          <p:nvPr userDrawn="1"/>
        </p:nvCxnSpPr>
        <p:spPr>
          <a:xfrm>
            <a:off x="7941236" y="5570656"/>
            <a:ext cx="504056" cy="0"/>
          </a:xfrm>
          <a:prstGeom prst="line">
            <a:avLst/>
          </a:prstGeom>
          <a:ln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Pladsholder til tekst 5"/>
          <p:cNvSpPr>
            <a:spLocks noGrp="1"/>
          </p:cNvSpPr>
          <p:nvPr>
            <p:ph type="body" sz="quarter" idx="33" hasCustomPrompt="1"/>
          </p:nvPr>
        </p:nvSpPr>
        <p:spPr>
          <a:xfrm>
            <a:off x="2438400" y="5223510"/>
            <a:ext cx="1852168" cy="283583"/>
          </a:xfrm>
        </p:spPr>
        <p:txBody>
          <a:bodyPr/>
          <a:lstStyle>
            <a:lvl1pPr marL="0" indent="0" algn="l">
              <a:buNone/>
              <a:defRPr sz="1600" baseline="0">
                <a:solidFill>
                  <a:schemeClr val="bg1">
                    <a:lumMod val="65000"/>
                  </a:schemeClr>
                </a:solidFill>
              </a:defRPr>
            </a:lvl1pPr>
            <a:lvl5pPr marL="864000" indent="0">
              <a:buNone/>
              <a:defRPr/>
            </a:lvl5pPr>
          </a:lstStyle>
          <a:p>
            <a:pPr lvl="0"/>
            <a:r>
              <a:rPr lang="da-DK"/>
              <a:t>Add </a:t>
            </a:r>
            <a:r>
              <a:rPr lang="da-DK" err="1"/>
              <a:t>subtitle</a:t>
            </a:r>
            <a:endParaRPr lang="da-DK"/>
          </a:p>
        </p:txBody>
      </p:sp>
      <p:sp>
        <p:nvSpPr>
          <p:cNvPr id="49" name="Pladsholder til tekst 5"/>
          <p:cNvSpPr>
            <a:spLocks noGrp="1"/>
          </p:cNvSpPr>
          <p:nvPr>
            <p:ph type="body" sz="quarter" idx="34" hasCustomPrompt="1"/>
          </p:nvPr>
        </p:nvSpPr>
        <p:spPr>
          <a:xfrm>
            <a:off x="5800258" y="5223510"/>
            <a:ext cx="1852168" cy="283583"/>
          </a:xfrm>
        </p:spPr>
        <p:txBody>
          <a:bodyPr/>
          <a:lstStyle>
            <a:lvl1pPr marL="0" indent="0" algn="l">
              <a:buNone/>
              <a:defRPr sz="1600" baseline="0">
                <a:solidFill>
                  <a:schemeClr val="bg1">
                    <a:lumMod val="65000"/>
                  </a:schemeClr>
                </a:solidFill>
              </a:defRPr>
            </a:lvl1pPr>
            <a:lvl5pPr marL="864000" indent="0">
              <a:buNone/>
              <a:defRPr/>
            </a:lvl5pPr>
          </a:lstStyle>
          <a:p>
            <a:pPr lvl="0"/>
            <a:r>
              <a:rPr lang="da-DK"/>
              <a:t>Add </a:t>
            </a:r>
            <a:r>
              <a:rPr lang="da-DK" err="1"/>
              <a:t>subtitle</a:t>
            </a:r>
            <a:endParaRPr lang="da-DK"/>
          </a:p>
        </p:txBody>
      </p:sp>
      <p:sp>
        <p:nvSpPr>
          <p:cNvPr id="50" name="Pladsholder til tekst 5"/>
          <p:cNvSpPr>
            <a:spLocks noGrp="1"/>
          </p:cNvSpPr>
          <p:nvPr>
            <p:ph type="body" sz="quarter" idx="35" hasCustomPrompt="1"/>
          </p:nvPr>
        </p:nvSpPr>
        <p:spPr>
          <a:xfrm>
            <a:off x="9162116" y="5223510"/>
            <a:ext cx="1852168" cy="283583"/>
          </a:xfrm>
        </p:spPr>
        <p:txBody>
          <a:bodyPr/>
          <a:lstStyle>
            <a:lvl1pPr marL="0" indent="0" algn="l">
              <a:buNone/>
              <a:defRPr sz="1600" baseline="0">
                <a:solidFill>
                  <a:schemeClr val="bg1">
                    <a:lumMod val="65000"/>
                  </a:schemeClr>
                </a:solidFill>
              </a:defRPr>
            </a:lvl1pPr>
            <a:lvl5pPr marL="864000" indent="0">
              <a:buNone/>
              <a:defRPr/>
            </a:lvl5pPr>
          </a:lstStyle>
          <a:p>
            <a:pPr lvl="0"/>
            <a:r>
              <a:rPr lang="da-DK"/>
              <a:t>Add </a:t>
            </a:r>
            <a:r>
              <a:rPr lang="da-DK" err="1"/>
              <a:t>subtitle</a:t>
            </a:r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090235473"/>
      </p:ext>
    </p:extLst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s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Pladsholder til tekst 5"/>
          <p:cNvSpPr>
            <a:spLocks noGrp="1"/>
          </p:cNvSpPr>
          <p:nvPr>
            <p:ph type="body" sz="quarter" idx="26" hasCustomPrompt="1"/>
          </p:nvPr>
        </p:nvSpPr>
        <p:spPr>
          <a:xfrm>
            <a:off x="1436423" y="3412382"/>
            <a:ext cx="2283311" cy="386222"/>
          </a:xfrm>
        </p:spPr>
        <p:txBody>
          <a:bodyPr/>
          <a:lstStyle>
            <a:lvl1pPr marL="0" indent="0" algn="ctr">
              <a:buNone/>
              <a:defRPr sz="1200">
                <a:solidFill>
                  <a:schemeClr val="bg1">
                    <a:lumMod val="65000"/>
                  </a:schemeClr>
                </a:solidFill>
              </a:defRPr>
            </a:lvl1pPr>
            <a:lvl5pPr marL="864000" indent="0">
              <a:buNone/>
              <a:defRPr/>
            </a:lvl5pPr>
          </a:lstStyle>
          <a:p>
            <a:pPr lvl="0"/>
            <a:r>
              <a:rPr lang="da-DK" err="1"/>
              <a:t>Addtext</a:t>
            </a:r>
            <a:endParaRPr lang="da-DK"/>
          </a:p>
        </p:txBody>
      </p:sp>
      <p:sp>
        <p:nvSpPr>
          <p:cNvPr id="32" name="Picture Placeholder 5"/>
          <p:cNvSpPr>
            <a:spLocks noGrp="1"/>
          </p:cNvSpPr>
          <p:nvPr>
            <p:ph type="pic" sz="quarter" idx="36" hasCustomPrompt="1"/>
          </p:nvPr>
        </p:nvSpPr>
        <p:spPr>
          <a:xfrm>
            <a:off x="1436423" y="4001737"/>
            <a:ext cx="2293086" cy="1656184"/>
          </a:xfrm>
          <a:solidFill>
            <a:schemeClr val="tx1">
              <a:lumMod val="20000"/>
              <a:lumOff val="80000"/>
            </a:schemeClr>
          </a:solidFill>
          <a:ln w="0">
            <a:solidFill>
              <a:schemeClr val="bg1"/>
            </a:solidFill>
          </a:ln>
        </p:spPr>
        <p:txBody>
          <a:bodyPr lIns="0" tIns="612000" rIns="0" anchor="ctr" anchorCtr="0">
            <a:normAutofit/>
          </a:bodyPr>
          <a:lstStyle>
            <a:lvl1pPr marL="0" indent="0" algn="ctr">
              <a:buFontTx/>
              <a:buNone/>
              <a:defRPr sz="1400" baseline="0">
                <a:solidFill>
                  <a:schemeClr val="tx2"/>
                </a:solidFill>
              </a:defRPr>
            </a:lvl1pPr>
          </a:lstStyle>
          <a:p>
            <a:r>
              <a:rPr lang="en-GB" noProof="0"/>
              <a:t>Click on icon to insert picture</a:t>
            </a:r>
          </a:p>
        </p:txBody>
      </p:sp>
      <p:sp>
        <p:nvSpPr>
          <p:cNvPr id="33" name="Picture Placeholder 5"/>
          <p:cNvSpPr>
            <a:spLocks noGrp="1"/>
          </p:cNvSpPr>
          <p:nvPr>
            <p:ph type="pic" sz="quarter" idx="37" hasCustomPrompt="1"/>
          </p:nvPr>
        </p:nvSpPr>
        <p:spPr>
          <a:xfrm>
            <a:off x="3785427" y="4001737"/>
            <a:ext cx="2293086" cy="1656184"/>
          </a:xfrm>
          <a:solidFill>
            <a:schemeClr val="tx1">
              <a:lumMod val="20000"/>
              <a:lumOff val="80000"/>
            </a:schemeClr>
          </a:solidFill>
          <a:ln w="0">
            <a:solidFill>
              <a:schemeClr val="bg1"/>
            </a:solidFill>
          </a:ln>
        </p:spPr>
        <p:txBody>
          <a:bodyPr lIns="0" tIns="612000" rIns="0" anchor="ctr" anchorCtr="0">
            <a:normAutofit/>
          </a:bodyPr>
          <a:lstStyle>
            <a:lvl1pPr marL="0" indent="0" algn="ctr">
              <a:buFontTx/>
              <a:buNone/>
              <a:defRPr sz="1400" baseline="0">
                <a:solidFill>
                  <a:schemeClr val="tx2"/>
                </a:solidFill>
              </a:defRPr>
            </a:lvl1pPr>
          </a:lstStyle>
          <a:p>
            <a:r>
              <a:rPr lang="en-GB" noProof="0"/>
              <a:t>Click on icon to insert picture</a:t>
            </a:r>
          </a:p>
        </p:txBody>
      </p:sp>
      <p:sp>
        <p:nvSpPr>
          <p:cNvPr id="34" name="Picture Placeholder 5"/>
          <p:cNvSpPr>
            <a:spLocks noGrp="1"/>
          </p:cNvSpPr>
          <p:nvPr>
            <p:ph type="pic" sz="quarter" idx="38" hasCustomPrompt="1"/>
          </p:nvPr>
        </p:nvSpPr>
        <p:spPr>
          <a:xfrm>
            <a:off x="6134431" y="4001737"/>
            <a:ext cx="2293086" cy="1656184"/>
          </a:xfrm>
          <a:solidFill>
            <a:schemeClr val="tx1">
              <a:lumMod val="20000"/>
              <a:lumOff val="80000"/>
            </a:schemeClr>
          </a:solidFill>
          <a:ln w="0">
            <a:solidFill>
              <a:schemeClr val="bg1"/>
            </a:solidFill>
          </a:ln>
        </p:spPr>
        <p:txBody>
          <a:bodyPr lIns="0" tIns="612000" rIns="0" anchor="ctr" anchorCtr="0">
            <a:normAutofit/>
          </a:bodyPr>
          <a:lstStyle>
            <a:lvl1pPr marL="0" indent="0" algn="ctr">
              <a:buFontTx/>
              <a:buNone/>
              <a:defRPr sz="1400" baseline="0">
                <a:solidFill>
                  <a:schemeClr val="tx2"/>
                </a:solidFill>
              </a:defRPr>
            </a:lvl1pPr>
          </a:lstStyle>
          <a:p>
            <a:r>
              <a:rPr lang="en-GB" noProof="0"/>
              <a:t>Click on icon to insert picture</a:t>
            </a:r>
          </a:p>
        </p:txBody>
      </p:sp>
      <p:sp>
        <p:nvSpPr>
          <p:cNvPr id="37" name="Picture Placeholder 5"/>
          <p:cNvSpPr>
            <a:spLocks noGrp="1"/>
          </p:cNvSpPr>
          <p:nvPr>
            <p:ph type="pic" sz="quarter" idx="39" hasCustomPrompt="1"/>
          </p:nvPr>
        </p:nvSpPr>
        <p:spPr>
          <a:xfrm>
            <a:off x="8483435" y="4001737"/>
            <a:ext cx="2293086" cy="1656184"/>
          </a:xfrm>
          <a:solidFill>
            <a:schemeClr val="tx1">
              <a:lumMod val="20000"/>
              <a:lumOff val="80000"/>
            </a:schemeClr>
          </a:solidFill>
          <a:ln w="0">
            <a:solidFill>
              <a:schemeClr val="bg1"/>
            </a:solidFill>
          </a:ln>
        </p:spPr>
        <p:txBody>
          <a:bodyPr lIns="0" tIns="612000" rIns="0" anchor="ctr" anchorCtr="0">
            <a:normAutofit/>
          </a:bodyPr>
          <a:lstStyle>
            <a:lvl1pPr marL="0" indent="0" algn="ctr">
              <a:buFontTx/>
              <a:buNone/>
              <a:defRPr sz="1400" baseline="0">
                <a:solidFill>
                  <a:schemeClr val="tx2"/>
                </a:solidFill>
              </a:defRPr>
            </a:lvl1pPr>
          </a:lstStyle>
          <a:p>
            <a:r>
              <a:rPr lang="en-GB" noProof="0"/>
              <a:t>Click on icon to insert picture</a:t>
            </a:r>
          </a:p>
        </p:txBody>
      </p:sp>
      <p:sp>
        <p:nvSpPr>
          <p:cNvPr id="64" name="Picture Placeholder 5"/>
          <p:cNvSpPr>
            <a:spLocks noGrp="1"/>
          </p:cNvSpPr>
          <p:nvPr>
            <p:ph type="pic" sz="quarter" idx="17" hasCustomPrompt="1"/>
          </p:nvPr>
        </p:nvSpPr>
        <p:spPr>
          <a:xfrm>
            <a:off x="1436423" y="1555412"/>
            <a:ext cx="2293086" cy="1656184"/>
          </a:xfrm>
          <a:solidFill>
            <a:schemeClr val="tx1">
              <a:lumMod val="20000"/>
              <a:lumOff val="80000"/>
            </a:schemeClr>
          </a:solidFill>
          <a:ln w="0">
            <a:solidFill>
              <a:schemeClr val="bg1"/>
            </a:solidFill>
          </a:ln>
        </p:spPr>
        <p:txBody>
          <a:bodyPr lIns="0" tIns="612000" rIns="0" anchor="ctr" anchorCtr="0">
            <a:normAutofit/>
          </a:bodyPr>
          <a:lstStyle>
            <a:lvl1pPr marL="0" indent="0" algn="ctr">
              <a:buFontTx/>
              <a:buNone/>
              <a:defRPr sz="1400" baseline="0">
                <a:solidFill>
                  <a:schemeClr val="tx2"/>
                </a:solidFill>
              </a:defRPr>
            </a:lvl1pPr>
          </a:lstStyle>
          <a:p>
            <a:r>
              <a:rPr lang="en-GB" noProof="0"/>
              <a:t>Click on icon to insert picture</a:t>
            </a:r>
          </a:p>
        </p:txBody>
      </p:sp>
      <p:sp>
        <p:nvSpPr>
          <p:cNvPr id="29" name="Picture Placeholder 5"/>
          <p:cNvSpPr>
            <a:spLocks noGrp="1"/>
          </p:cNvSpPr>
          <p:nvPr>
            <p:ph type="pic" sz="quarter" idx="33" hasCustomPrompt="1"/>
          </p:nvPr>
        </p:nvSpPr>
        <p:spPr>
          <a:xfrm>
            <a:off x="3785427" y="1555412"/>
            <a:ext cx="2293086" cy="1656184"/>
          </a:xfrm>
          <a:solidFill>
            <a:schemeClr val="tx1">
              <a:lumMod val="20000"/>
              <a:lumOff val="80000"/>
            </a:schemeClr>
          </a:solidFill>
          <a:ln w="0">
            <a:solidFill>
              <a:schemeClr val="bg1"/>
            </a:solidFill>
          </a:ln>
        </p:spPr>
        <p:txBody>
          <a:bodyPr lIns="0" tIns="612000" rIns="0" anchor="ctr" anchorCtr="0">
            <a:normAutofit/>
          </a:bodyPr>
          <a:lstStyle>
            <a:lvl1pPr marL="0" indent="0" algn="ctr">
              <a:buFontTx/>
              <a:buNone/>
              <a:defRPr sz="1400" baseline="0">
                <a:solidFill>
                  <a:schemeClr val="tx2"/>
                </a:solidFill>
              </a:defRPr>
            </a:lvl1pPr>
          </a:lstStyle>
          <a:p>
            <a:r>
              <a:rPr lang="en-GB" noProof="0"/>
              <a:t>Click on icon to insert picture</a:t>
            </a:r>
          </a:p>
        </p:txBody>
      </p:sp>
      <p:sp>
        <p:nvSpPr>
          <p:cNvPr id="30" name="Picture Placeholder 5"/>
          <p:cNvSpPr>
            <a:spLocks noGrp="1"/>
          </p:cNvSpPr>
          <p:nvPr>
            <p:ph type="pic" sz="quarter" idx="34" hasCustomPrompt="1"/>
          </p:nvPr>
        </p:nvSpPr>
        <p:spPr>
          <a:xfrm>
            <a:off x="6134431" y="1555412"/>
            <a:ext cx="2293086" cy="1656184"/>
          </a:xfrm>
          <a:solidFill>
            <a:schemeClr val="tx1">
              <a:lumMod val="20000"/>
              <a:lumOff val="80000"/>
            </a:schemeClr>
          </a:solidFill>
          <a:ln w="0">
            <a:solidFill>
              <a:schemeClr val="bg1"/>
            </a:solidFill>
          </a:ln>
        </p:spPr>
        <p:txBody>
          <a:bodyPr lIns="0" tIns="612000" rIns="0" anchor="ctr" anchorCtr="0">
            <a:normAutofit/>
          </a:bodyPr>
          <a:lstStyle>
            <a:lvl1pPr marL="0" indent="0" algn="ctr">
              <a:buFontTx/>
              <a:buNone/>
              <a:defRPr sz="1400" baseline="0">
                <a:solidFill>
                  <a:schemeClr val="tx2"/>
                </a:solidFill>
              </a:defRPr>
            </a:lvl1pPr>
          </a:lstStyle>
          <a:p>
            <a:r>
              <a:rPr lang="en-GB" noProof="0"/>
              <a:t>Click on icon to insert picture</a:t>
            </a:r>
          </a:p>
        </p:txBody>
      </p:sp>
      <p:sp>
        <p:nvSpPr>
          <p:cNvPr id="31" name="Picture Placeholder 5"/>
          <p:cNvSpPr>
            <a:spLocks noGrp="1"/>
          </p:cNvSpPr>
          <p:nvPr>
            <p:ph type="pic" sz="quarter" idx="35" hasCustomPrompt="1"/>
          </p:nvPr>
        </p:nvSpPr>
        <p:spPr>
          <a:xfrm>
            <a:off x="8483435" y="1555412"/>
            <a:ext cx="2293086" cy="1656184"/>
          </a:xfrm>
          <a:solidFill>
            <a:schemeClr val="tx1">
              <a:lumMod val="20000"/>
              <a:lumOff val="80000"/>
            </a:schemeClr>
          </a:solidFill>
          <a:ln w="0">
            <a:solidFill>
              <a:schemeClr val="bg1"/>
            </a:solidFill>
          </a:ln>
        </p:spPr>
        <p:txBody>
          <a:bodyPr lIns="0" tIns="612000" rIns="0" anchor="ctr" anchorCtr="0">
            <a:normAutofit/>
          </a:bodyPr>
          <a:lstStyle>
            <a:lvl1pPr marL="0" indent="0" algn="ctr">
              <a:buFontTx/>
              <a:buNone/>
              <a:defRPr sz="1400" baseline="0">
                <a:solidFill>
                  <a:schemeClr val="tx2"/>
                </a:solidFill>
              </a:defRPr>
            </a:lvl1pPr>
          </a:lstStyle>
          <a:p>
            <a:r>
              <a:rPr lang="en-GB" noProof="0"/>
              <a:t>Click on icon to insert picture</a:t>
            </a:r>
          </a:p>
        </p:txBody>
      </p:sp>
      <p:pic>
        <p:nvPicPr>
          <p:cNvPr id="3" name="Picture 2" hidden="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89822" cy="685954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GB"/>
              <a:t>Click to add section title</a:t>
            </a:r>
          </a:p>
        </p:txBody>
      </p:sp>
      <p:sp>
        <p:nvSpPr>
          <p:cNvPr id="21" name="Pladsholder til slidenummer 3"/>
          <p:cNvSpPr>
            <a:spLocks noGrp="1"/>
          </p:cNvSpPr>
          <p:nvPr>
            <p:ph type="sldNum" sz="quarter" idx="4"/>
          </p:nvPr>
        </p:nvSpPr>
        <p:spPr>
          <a:xfrm>
            <a:off x="654050" y="6525343"/>
            <a:ext cx="761430" cy="144017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937CC2-DE16-486B-829C-2239E287BD6E}" type="slidenum">
              <a:rPr lang="da-DK" smtClean="0"/>
              <a:pPr/>
              <a:t>‹N›</a:t>
            </a:fld>
            <a:endParaRPr lang="da-DK"/>
          </a:p>
        </p:txBody>
      </p:sp>
      <p:cxnSp>
        <p:nvCxnSpPr>
          <p:cNvPr id="48" name="Straight Connector 59"/>
          <p:cNvCxnSpPr/>
          <p:nvPr userDrawn="1"/>
        </p:nvCxnSpPr>
        <p:spPr>
          <a:xfrm>
            <a:off x="2351584" y="3324253"/>
            <a:ext cx="504056" cy="0"/>
          </a:xfrm>
          <a:prstGeom prst="line">
            <a:avLst/>
          </a:prstGeom>
          <a:ln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Pladsholder til tekst 5"/>
          <p:cNvSpPr>
            <a:spLocks noGrp="1"/>
          </p:cNvSpPr>
          <p:nvPr>
            <p:ph type="body" sz="quarter" idx="40" hasCustomPrompt="1"/>
          </p:nvPr>
        </p:nvSpPr>
        <p:spPr>
          <a:xfrm>
            <a:off x="3788685" y="3412382"/>
            <a:ext cx="2283311" cy="386222"/>
          </a:xfrm>
        </p:spPr>
        <p:txBody>
          <a:bodyPr/>
          <a:lstStyle>
            <a:lvl1pPr marL="0" indent="0" algn="ctr">
              <a:buNone/>
              <a:defRPr sz="1200">
                <a:solidFill>
                  <a:schemeClr val="bg1">
                    <a:lumMod val="65000"/>
                  </a:schemeClr>
                </a:solidFill>
              </a:defRPr>
            </a:lvl1pPr>
            <a:lvl5pPr marL="864000" indent="0">
              <a:buNone/>
              <a:defRPr/>
            </a:lvl5pPr>
          </a:lstStyle>
          <a:p>
            <a:pPr lvl="0"/>
            <a:r>
              <a:rPr lang="da-DK" err="1"/>
              <a:t>Addtext</a:t>
            </a:r>
            <a:endParaRPr lang="da-DK"/>
          </a:p>
        </p:txBody>
      </p:sp>
      <p:cxnSp>
        <p:nvCxnSpPr>
          <p:cNvPr id="53" name="Straight Connector 59"/>
          <p:cNvCxnSpPr/>
          <p:nvPr userDrawn="1"/>
        </p:nvCxnSpPr>
        <p:spPr>
          <a:xfrm>
            <a:off x="4710365" y="3324253"/>
            <a:ext cx="504056" cy="0"/>
          </a:xfrm>
          <a:prstGeom prst="line">
            <a:avLst/>
          </a:prstGeom>
          <a:ln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Pladsholder til tekst 5"/>
          <p:cNvSpPr>
            <a:spLocks noGrp="1"/>
          </p:cNvSpPr>
          <p:nvPr>
            <p:ph type="body" sz="quarter" idx="41" hasCustomPrompt="1"/>
          </p:nvPr>
        </p:nvSpPr>
        <p:spPr>
          <a:xfrm>
            <a:off x="6140947" y="3412382"/>
            <a:ext cx="2283311" cy="386222"/>
          </a:xfrm>
        </p:spPr>
        <p:txBody>
          <a:bodyPr/>
          <a:lstStyle>
            <a:lvl1pPr marL="0" indent="0" algn="ctr">
              <a:buNone/>
              <a:defRPr sz="1200">
                <a:solidFill>
                  <a:schemeClr val="bg1">
                    <a:lumMod val="65000"/>
                  </a:schemeClr>
                </a:solidFill>
              </a:defRPr>
            </a:lvl1pPr>
            <a:lvl5pPr marL="864000" indent="0">
              <a:buNone/>
              <a:defRPr/>
            </a:lvl5pPr>
          </a:lstStyle>
          <a:p>
            <a:pPr lvl="0"/>
            <a:r>
              <a:rPr lang="da-DK" err="1"/>
              <a:t>Addtext</a:t>
            </a:r>
            <a:endParaRPr lang="da-DK"/>
          </a:p>
        </p:txBody>
      </p:sp>
      <p:cxnSp>
        <p:nvCxnSpPr>
          <p:cNvPr id="55" name="Straight Connector 59"/>
          <p:cNvCxnSpPr/>
          <p:nvPr userDrawn="1"/>
        </p:nvCxnSpPr>
        <p:spPr>
          <a:xfrm>
            <a:off x="7069146" y="3324253"/>
            <a:ext cx="504056" cy="0"/>
          </a:xfrm>
          <a:prstGeom prst="line">
            <a:avLst/>
          </a:prstGeom>
          <a:ln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Pladsholder til tekst 5"/>
          <p:cNvSpPr>
            <a:spLocks noGrp="1"/>
          </p:cNvSpPr>
          <p:nvPr>
            <p:ph type="body" sz="quarter" idx="42" hasCustomPrompt="1"/>
          </p:nvPr>
        </p:nvSpPr>
        <p:spPr>
          <a:xfrm>
            <a:off x="8493210" y="3412382"/>
            <a:ext cx="2283311" cy="386222"/>
          </a:xfrm>
        </p:spPr>
        <p:txBody>
          <a:bodyPr/>
          <a:lstStyle>
            <a:lvl1pPr marL="0" indent="0" algn="ctr">
              <a:buNone/>
              <a:defRPr sz="1200">
                <a:solidFill>
                  <a:schemeClr val="bg1">
                    <a:lumMod val="65000"/>
                  </a:schemeClr>
                </a:solidFill>
              </a:defRPr>
            </a:lvl1pPr>
            <a:lvl5pPr marL="864000" indent="0">
              <a:buNone/>
              <a:defRPr/>
            </a:lvl5pPr>
          </a:lstStyle>
          <a:p>
            <a:pPr lvl="0"/>
            <a:r>
              <a:rPr lang="da-DK" err="1"/>
              <a:t>Addtext</a:t>
            </a:r>
            <a:endParaRPr lang="da-DK"/>
          </a:p>
        </p:txBody>
      </p:sp>
      <p:cxnSp>
        <p:nvCxnSpPr>
          <p:cNvPr id="57" name="Straight Connector 59"/>
          <p:cNvCxnSpPr/>
          <p:nvPr userDrawn="1"/>
        </p:nvCxnSpPr>
        <p:spPr>
          <a:xfrm>
            <a:off x="9427927" y="3324253"/>
            <a:ext cx="504056" cy="0"/>
          </a:xfrm>
          <a:prstGeom prst="line">
            <a:avLst/>
          </a:prstGeom>
          <a:ln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Pladsholder til tekst 5"/>
          <p:cNvSpPr>
            <a:spLocks noGrp="1"/>
          </p:cNvSpPr>
          <p:nvPr>
            <p:ph type="body" sz="quarter" idx="43" hasCustomPrompt="1"/>
          </p:nvPr>
        </p:nvSpPr>
        <p:spPr>
          <a:xfrm>
            <a:off x="1436423" y="5861054"/>
            <a:ext cx="2283311" cy="386222"/>
          </a:xfrm>
        </p:spPr>
        <p:txBody>
          <a:bodyPr/>
          <a:lstStyle>
            <a:lvl1pPr marL="0" indent="0" algn="ctr">
              <a:buNone/>
              <a:defRPr sz="1200">
                <a:solidFill>
                  <a:schemeClr val="bg1">
                    <a:lumMod val="65000"/>
                  </a:schemeClr>
                </a:solidFill>
              </a:defRPr>
            </a:lvl1pPr>
            <a:lvl5pPr marL="864000" indent="0">
              <a:buNone/>
              <a:defRPr/>
            </a:lvl5pPr>
          </a:lstStyle>
          <a:p>
            <a:pPr lvl="0"/>
            <a:r>
              <a:rPr lang="da-DK" err="1"/>
              <a:t>Addtext</a:t>
            </a:r>
            <a:endParaRPr lang="da-DK"/>
          </a:p>
        </p:txBody>
      </p:sp>
      <p:cxnSp>
        <p:nvCxnSpPr>
          <p:cNvPr id="59" name="Straight Connector 59"/>
          <p:cNvCxnSpPr/>
          <p:nvPr userDrawn="1"/>
        </p:nvCxnSpPr>
        <p:spPr>
          <a:xfrm>
            <a:off x="2361361" y="5772925"/>
            <a:ext cx="504056" cy="0"/>
          </a:xfrm>
          <a:prstGeom prst="line">
            <a:avLst/>
          </a:prstGeom>
          <a:ln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Pladsholder til tekst 5"/>
          <p:cNvSpPr>
            <a:spLocks noGrp="1"/>
          </p:cNvSpPr>
          <p:nvPr>
            <p:ph type="body" sz="quarter" idx="44" hasCustomPrompt="1"/>
          </p:nvPr>
        </p:nvSpPr>
        <p:spPr>
          <a:xfrm>
            <a:off x="3788685" y="5861054"/>
            <a:ext cx="2283311" cy="386222"/>
          </a:xfrm>
        </p:spPr>
        <p:txBody>
          <a:bodyPr/>
          <a:lstStyle>
            <a:lvl1pPr marL="0" indent="0" algn="ctr">
              <a:buNone/>
              <a:defRPr sz="1200">
                <a:solidFill>
                  <a:schemeClr val="bg1">
                    <a:lumMod val="65000"/>
                  </a:schemeClr>
                </a:solidFill>
              </a:defRPr>
            </a:lvl1pPr>
            <a:lvl5pPr marL="864000" indent="0">
              <a:buNone/>
              <a:defRPr/>
            </a:lvl5pPr>
          </a:lstStyle>
          <a:p>
            <a:pPr lvl="0"/>
            <a:r>
              <a:rPr lang="da-DK" err="1"/>
              <a:t>Addtext</a:t>
            </a:r>
            <a:endParaRPr lang="da-DK"/>
          </a:p>
        </p:txBody>
      </p:sp>
      <p:cxnSp>
        <p:nvCxnSpPr>
          <p:cNvPr id="61" name="Straight Connector 59"/>
          <p:cNvCxnSpPr/>
          <p:nvPr userDrawn="1"/>
        </p:nvCxnSpPr>
        <p:spPr>
          <a:xfrm>
            <a:off x="4720142" y="5772925"/>
            <a:ext cx="504056" cy="0"/>
          </a:xfrm>
          <a:prstGeom prst="line">
            <a:avLst/>
          </a:prstGeom>
          <a:ln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Pladsholder til tekst 5"/>
          <p:cNvSpPr>
            <a:spLocks noGrp="1"/>
          </p:cNvSpPr>
          <p:nvPr>
            <p:ph type="body" sz="quarter" idx="45" hasCustomPrompt="1"/>
          </p:nvPr>
        </p:nvSpPr>
        <p:spPr>
          <a:xfrm>
            <a:off x="6140947" y="5861054"/>
            <a:ext cx="2283311" cy="386222"/>
          </a:xfrm>
        </p:spPr>
        <p:txBody>
          <a:bodyPr/>
          <a:lstStyle>
            <a:lvl1pPr marL="0" indent="0" algn="ctr">
              <a:buNone/>
              <a:defRPr sz="1200">
                <a:solidFill>
                  <a:schemeClr val="bg1">
                    <a:lumMod val="65000"/>
                  </a:schemeClr>
                </a:solidFill>
              </a:defRPr>
            </a:lvl1pPr>
            <a:lvl5pPr marL="864000" indent="0">
              <a:buNone/>
              <a:defRPr/>
            </a:lvl5pPr>
          </a:lstStyle>
          <a:p>
            <a:pPr lvl="0"/>
            <a:r>
              <a:rPr lang="da-DK" err="1"/>
              <a:t>Addtext</a:t>
            </a:r>
            <a:endParaRPr lang="da-DK"/>
          </a:p>
        </p:txBody>
      </p:sp>
      <p:cxnSp>
        <p:nvCxnSpPr>
          <p:cNvPr id="63" name="Straight Connector 59"/>
          <p:cNvCxnSpPr/>
          <p:nvPr userDrawn="1"/>
        </p:nvCxnSpPr>
        <p:spPr>
          <a:xfrm>
            <a:off x="7078923" y="5772925"/>
            <a:ext cx="504056" cy="0"/>
          </a:xfrm>
          <a:prstGeom prst="line">
            <a:avLst/>
          </a:prstGeom>
          <a:ln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Pladsholder til tekst 5"/>
          <p:cNvSpPr>
            <a:spLocks noGrp="1"/>
          </p:cNvSpPr>
          <p:nvPr>
            <p:ph type="body" sz="quarter" idx="46" hasCustomPrompt="1"/>
          </p:nvPr>
        </p:nvSpPr>
        <p:spPr>
          <a:xfrm>
            <a:off x="8493210" y="5861054"/>
            <a:ext cx="2283311" cy="386222"/>
          </a:xfrm>
        </p:spPr>
        <p:txBody>
          <a:bodyPr/>
          <a:lstStyle>
            <a:lvl1pPr marL="0" indent="0" algn="ctr">
              <a:buNone/>
              <a:defRPr sz="1200">
                <a:solidFill>
                  <a:schemeClr val="bg1">
                    <a:lumMod val="65000"/>
                  </a:schemeClr>
                </a:solidFill>
              </a:defRPr>
            </a:lvl1pPr>
            <a:lvl5pPr marL="864000" indent="0">
              <a:buNone/>
              <a:defRPr/>
            </a:lvl5pPr>
          </a:lstStyle>
          <a:p>
            <a:pPr lvl="0"/>
            <a:r>
              <a:rPr lang="da-DK" err="1"/>
              <a:t>Addtext</a:t>
            </a:r>
            <a:endParaRPr lang="da-DK"/>
          </a:p>
        </p:txBody>
      </p:sp>
      <p:cxnSp>
        <p:nvCxnSpPr>
          <p:cNvPr id="66" name="Straight Connector 59"/>
          <p:cNvCxnSpPr/>
          <p:nvPr userDrawn="1"/>
        </p:nvCxnSpPr>
        <p:spPr>
          <a:xfrm>
            <a:off x="9437704" y="5772925"/>
            <a:ext cx="504056" cy="0"/>
          </a:xfrm>
          <a:prstGeom prst="line">
            <a:avLst/>
          </a:prstGeom>
          <a:ln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3545567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elem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GB" dirty="0"/>
              <a:t>Click to add section title</a:t>
            </a:r>
            <a:endParaRPr lang="nl-BE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54050" y="1504951"/>
            <a:ext cx="6882110" cy="339873"/>
          </a:xfrm>
        </p:spPr>
        <p:txBody>
          <a:bodyPr>
            <a:normAutofit/>
          </a:bodyPr>
          <a:lstStyle>
            <a:lvl1pPr marL="0" indent="0">
              <a:buNone/>
              <a:defRPr sz="2400" cap="none" baseline="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 dirty="0"/>
              <a:t>Click to add slide message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quarter" idx="14" hasCustomPrompt="1"/>
          </p:nvPr>
        </p:nvSpPr>
        <p:spPr>
          <a:xfrm>
            <a:off x="654050" y="1872000"/>
            <a:ext cx="6882110" cy="359668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3000" cap="none" baseline="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GB" dirty="0"/>
              <a:t>Highlighting key element / words in red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6" hasCustomPrompt="1"/>
          </p:nvPr>
        </p:nvSpPr>
        <p:spPr>
          <a:xfrm>
            <a:off x="1055440" y="2852936"/>
            <a:ext cx="4320480" cy="1080120"/>
          </a:xfrm>
        </p:spPr>
        <p:txBody>
          <a:bodyPr>
            <a:noAutofit/>
          </a:bodyPr>
          <a:lstStyle>
            <a:lvl1pPr marL="0" indent="0" algn="ctr">
              <a:buNone/>
              <a:defRPr sz="8800">
                <a:solidFill>
                  <a:schemeClr val="tx2"/>
                </a:solidFill>
              </a:defRPr>
            </a:lvl1pPr>
            <a:lvl2pPr>
              <a:defRPr sz="2000"/>
            </a:lvl2pPr>
            <a:lvl3pPr>
              <a:defRPr sz="1800"/>
            </a:lvl3pPr>
          </a:lstStyle>
          <a:p>
            <a:pPr lvl="0"/>
            <a:r>
              <a:rPr lang="en-GB" dirty="0"/>
              <a:t>Part 1</a:t>
            </a:r>
          </a:p>
        </p:txBody>
      </p:sp>
      <p:sp>
        <p:nvSpPr>
          <p:cNvPr id="12" name="Text Placeholder 4"/>
          <p:cNvSpPr>
            <a:spLocks noGrp="1"/>
          </p:cNvSpPr>
          <p:nvPr>
            <p:ph type="body" sz="quarter" idx="17" hasCustomPrompt="1"/>
          </p:nvPr>
        </p:nvSpPr>
        <p:spPr>
          <a:xfrm>
            <a:off x="1055440" y="4194284"/>
            <a:ext cx="4320480" cy="1682988"/>
          </a:xfrm>
        </p:spPr>
        <p:txBody>
          <a:bodyPr>
            <a:no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>
              <a:defRPr sz="2000"/>
            </a:lvl2pPr>
            <a:lvl3pPr>
              <a:defRPr sz="1800"/>
            </a:lvl3pPr>
          </a:lstStyle>
          <a:p>
            <a:pPr lvl="0"/>
            <a:r>
              <a:rPr lang="en-GB" dirty="0"/>
              <a:t>Click to add text</a:t>
            </a:r>
          </a:p>
        </p:txBody>
      </p:sp>
      <p:cxnSp>
        <p:nvCxnSpPr>
          <p:cNvPr id="13" name="Straight Connector 12"/>
          <p:cNvCxnSpPr/>
          <p:nvPr userDrawn="1"/>
        </p:nvCxnSpPr>
        <p:spPr>
          <a:xfrm>
            <a:off x="6096000" y="2665538"/>
            <a:ext cx="0" cy="3240000"/>
          </a:xfrm>
          <a:prstGeom prst="line">
            <a:avLst/>
          </a:prstGeom>
          <a:ln w="12700">
            <a:solidFill>
              <a:srgbClr val="BCBE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4"/>
          <p:cNvSpPr>
            <a:spLocks noGrp="1"/>
          </p:cNvSpPr>
          <p:nvPr>
            <p:ph type="body" sz="quarter" idx="18" hasCustomPrompt="1"/>
          </p:nvPr>
        </p:nvSpPr>
        <p:spPr>
          <a:xfrm>
            <a:off x="6816081" y="2852936"/>
            <a:ext cx="4320480" cy="1080120"/>
          </a:xfrm>
        </p:spPr>
        <p:txBody>
          <a:bodyPr>
            <a:noAutofit/>
          </a:bodyPr>
          <a:lstStyle>
            <a:lvl1pPr marL="0" indent="0" algn="ctr">
              <a:buNone/>
              <a:defRPr sz="8800">
                <a:solidFill>
                  <a:schemeClr val="tx2"/>
                </a:solidFill>
              </a:defRPr>
            </a:lvl1pPr>
            <a:lvl2pPr>
              <a:defRPr sz="2000"/>
            </a:lvl2pPr>
            <a:lvl3pPr>
              <a:defRPr sz="1800"/>
            </a:lvl3pPr>
          </a:lstStyle>
          <a:p>
            <a:pPr lvl="0"/>
            <a:r>
              <a:rPr lang="en-GB" dirty="0"/>
              <a:t>Part 2</a:t>
            </a:r>
          </a:p>
        </p:txBody>
      </p:sp>
      <p:sp>
        <p:nvSpPr>
          <p:cNvPr id="15" name="Text Placeholder 4"/>
          <p:cNvSpPr>
            <a:spLocks noGrp="1"/>
          </p:cNvSpPr>
          <p:nvPr>
            <p:ph type="body" sz="quarter" idx="19" hasCustomPrompt="1"/>
          </p:nvPr>
        </p:nvSpPr>
        <p:spPr>
          <a:xfrm>
            <a:off x="6816081" y="4194284"/>
            <a:ext cx="4320480" cy="1682988"/>
          </a:xfrm>
        </p:spPr>
        <p:txBody>
          <a:bodyPr>
            <a:noAutofit/>
          </a:bodyPr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>
              <a:defRPr sz="2000"/>
            </a:lvl2pPr>
            <a:lvl3pPr>
              <a:defRPr sz="1800"/>
            </a:lvl3pPr>
          </a:lstStyle>
          <a:p>
            <a:pPr lvl="0"/>
            <a:r>
              <a:rPr lang="en-GB" dirty="0"/>
              <a:t>Click to add text</a:t>
            </a:r>
          </a:p>
        </p:txBody>
      </p:sp>
      <p:sp>
        <p:nvSpPr>
          <p:cNvPr id="10" name="Pladsholder til slidenummer 3"/>
          <p:cNvSpPr>
            <a:spLocks noGrp="1"/>
          </p:cNvSpPr>
          <p:nvPr>
            <p:ph type="sldNum" sz="quarter" idx="4"/>
          </p:nvPr>
        </p:nvSpPr>
        <p:spPr>
          <a:xfrm>
            <a:off x="654050" y="6525343"/>
            <a:ext cx="761430" cy="144017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937CC2-DE16-486B-829C-2239E287BD6E}" type="slidenum">
              <a:rPr lang="da-DK" smtClean="0"/>
              <a:pPr/>
              <a:t>‹N›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103984819"/>
      </p:ext>
    </p:extLst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s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Pladsholder til tekst 5"/>
          <p:cNvSpPr>
            <a:spLocks noGrp="1"/>
          </p:cNvSpPr>
          <p:nvPr>
            <p:ph type="body" sz="quarter" idx="26" hasCustomPrompt="1"/>
          </p:nvPr>
        </p:nvSpPr>
        <p:spPr>
          <a:xfrm>
            <a:off x="1436423" y="4736384"/>
            <a:ext cx="2283311" cy="386222"/>
          </a:xfrm>
        </p:spPr>
        <p:txBody>
          <a:bodyPr/>
          <a:lstStyle>
            <a:lvl1pPr marL="0" indent="0" algn="ctr">
              <a:buNone/>
              <a:defRPr sz="1200">
                <a:solidFill>
                  <a:schemeClr val="bg1">
                    <a:lumMod val="65000"/>
                  </a:schemeClr>
                </a:solidFill>
              </a:defRPr>
            </a:lvl1pPr>
            <a:lvl5pPr marL="864000" indent="0">
              <a:buNone/>
              <a:defRPr/>
            </a:lvl5pPr>
          </a:lstStyle>
          <a:p>
            <a:pPr lvl="0"/>
            <a:r>
              <a:rPr lang="da-DK"/>
              <a:t>Add text</a:t>
            </a:r>
          </a:p>
        </p:txBody>
      </p:sp>
      <p:sp>
        <p:nvSpPr>
          <p:cNvPr id="64" name="Picture Placeholder 5"/>
          <p:cNvSpPr>
            <a:spLocks noGrp="1"/>
          </p:cNvSpPr>
          <p:nvPr>
            <p:ph type="pic" sz="quarter" idx="17" hasCustomPrompt="1"/>
          </p:nvPr>
        </p:nvSpPr>
        <p:spPr>
          <a:xfrm>
            <a:off x="1436423" y="2384433"/>
            <a:ext cx="2293086" cy="1656184"/>
          </a:xfrm>
          <a:solidFill>
            <a:schemeClr val="tx1">
              <a:lumMod val="20000"/>
              <a:lumOff val="80000"/>
            </a:schemeClr>
          </a:solidFill>
          <a:ln w="0">
            <a:solidFill>
              <a:schemeClr val="bg1"/>
            </a:solidFill>
          </a:ln>
        </p:spPr>
        <p:txBody>
          <a:bodyPr lIns="0" tIns="612000" rIns="0" anchor="ctr" anchorCtr="0">
            <a:normAutofit/>
          </a:bodyPr>
          <a:lstStyle>
            <a:lvl1pPr marL="0" indent="0" algn="ctr">
              <a:buFontTx/>
              <a:buNone/>
              <a:defRPr sz="1400" baseline="0">
                <a:solidFill>
                  <a:schemeClr val="tx2"/>
                </a:solidFill>
              </a:defRPr>
            </a:lvl1pPr>
          </a:lstStyle>
          <a:p>
            <a:r>
              <a:rPr lang="en-GB" noProof="0"/>
              <a:t>Click on icon to insert picture</a:t>
            </a:r>
          </a:p>
        </p:txBody>
      </p:sp>
      <p:sp>
        <p:nvSpPr>
          <p:cNvPr id="29" name="Picture Placeholder 5"/>
          <p:cNvSpPr>
            <a:spLocks noGrp="1"/>
          </p:cNvSpPr>
          <p:nvPr>
            <p:ph type="pic" sz="quarter" idx="33" hasCustomPrompt="1"/>
          </p:nvPr>
        </p:nvSpPr>
        <p:spPr>
          <a:xfrm>
            <a:off x="3785427" y="2384433"/>
            <a:ext cx="2293086" cy="1656184"/>
          </a:xfrm>
          <a:solidFill>
            <a:schemeClr val="tx1">
              <a:lumMod val="20000"/>
              <a:lumOff val="80000"/>
            </a:schemeClr>
          </a:solidFill>
          <a:ln w="0">
            <a:solidFill>
              <a:schemeClr val="bg1"/>
            </a:solidFill>
          </a:ln>
        </p:spPr>
        <p:txBody>
          <a:bodyPr lIns="0" tIns="612000" rIns="0" anchor="ctr" anchorCtr="0">
            <a:normAutofit/>
          </a:bodyPr>
          <a:lstStyle>
            <a:lvl1pPr marL="0" indent="0" algn="ctr">
              <a:buFontTx/>
              <a:buNone/>
              <a:defRPr sz="1400" baseline="0">
                <a:solidFill>
                  <a:schemeClr val="tx2"/>
                </a:solidFill>
              </a:defRPr>
            </a:lvl1pPr>
          </a:lstStyle>
          <a:p>
            <a:r>
              <a:rPr lang="en-GB" noProof="0"/>
              <a:t>Click on icon to insert picture</a:t>
            </a:r>
          </a:p>
        </p:txBody>
      </p:sp>
      <p:sp>
        <p:nvSpPr>
          <p:cNvPr id="30" name="Picture Placeholder 5"/>
          <p:cNvSpPr>
            <a:spLocks noGrp="1"/>
          </p:cNvSpPr>
          <p:nvPr>
            <p:ph type="pic" sz="quarter" idx="34" hasCustomPrompt="1"/>
          </p:nvPr>
        </p:nvSpPr>
        <p:spPr>
          <a:xfrm>
            <a:off x="6134431" y="2384433"/>
            <a:ext cx="2293086" cy="1656184"/>
          </a:xfrm>
          <a:solidFill>
            <a:schemeClr val="tx1">
              <a:lumMod val="20000"/>
              <a:lumOff val="80000"/>
            </a:schemeClr>
          </a:solidFill>
          <a:ln w="0">
            <a:solidFill>
              <a:schemeClr val="bg1"/>
            </a:solidFill>
          </a:ln>
        </p:spPr>
        <p:txBody>
          <a:bodyPr lIns="0" tIns="612000" rIns="0" anchor="ctr" anchorCtr="0">
            <a:normAutofit/>
          </a:bodyPr>
          <a:lstStyle>
            <a:lvl1pPr marL="0" indent="0" algn="ctr">
              <a:buFontTx/>
              <a:buNone/>
              <a:defRPr sz="1400" baseline="0">
                <a:solidFill>
                  <a:schemeClr val="tx2"/>
                </a:solidFill>
              </a:defRPr>
            </a:lvl1pPr>
          </a:lstStyle>
          <a:p>
            <a:r>
              <a:rPr lang="en-GB" noProof="0"/>
              <a:t>Click on icon to insert picture</a:t>
            </a:r>
          </a:p>
        </p:txBody>
      </p:sp>
      <p:sp>
        <p:nvSpPr>
          <p:cNvPr id="31" name="Picture Placeholder 5"/>
          <p:cNvSpPr>
            <a:spLocks noGrp="1"/>
          </p:cNvSpPr>
          <p:nvPr>
            <p:ph type="pic" sz="quarter" idx="35" hasCustomPrompt="1"/>
          </p:nvPr>
        </p:nvSpPr>
        <p:spPr>
          <a:xfrm>
            <a:off x="8483435" y="2384433"/>
            <a:ext cx="2293086" cy="1656184"/>
          </a:xfrm>
          <a:solidFill>
            <a:schemeClr val="tx1">
              <a:lumMod val="20000"/>
              <a:lumOff val="80000"/>
            </a:schemeClr>
          </a:solidFill>
          <a:ln w="0">
            <a:solidFill>
              <a:schemeClr val="bg1"/>
            </a:solidFill>
          </a:ln>
        </p:spPr>
        <p:txBody>
          <a:bodyPr lIns="0" tIns="612000" rIns="0" anchor="ctr" anchorCtr="0">
            <a:normAutofit/>
          </a:bodyPr>
          <a:lstStyle>
            <a:lvl1pPr marL="0" indent="0" algn="ctr">
              <a:buFontTx/>
              <a:buNone/>
              <a:defRPr sz="1400" baseline="0">
                <a:solidFill>
                  <a:schemeClr val="tx2"/>
                </a:solidFill>
              </a:defRPr>
            </a:lvl1pPr>
          </a:lstStyle>
          <a:p>
            <a:r>
              <a:rPr lang="en-GB" noProof="0"/>
              <a:t>Click on icon to insert picture</a:t>
            </a:r>
          </a:p>
        </p:txBody>
      </p:sp>
      <p:pic>
        <p:nvPicPr>
          <p:cNvPr id="3" name="Picture 2" hidden="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89822" cy="685954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GB"/>
              <a:t>Click to add section title</a:t>
            </a:r>
          </a:p>
        </p:txBody>
      </p:sp>
      <p:sp>
        <p:nvSpPr>
          <p:cNvPr id="21" name="Pladsholder til slidenummer 3"/>
          <p:cNvSpPr>
            <a:spLocks noGrp="1"/>
          </p:cNvSpPr>
          <p:nvPr>
            <p:ph type="sldNum" sz="quarter" idx="4"/>
          </p:nvPr>
        </p:nvSpPr>
        <p:spPr>
          <a:xfrm>
            <a:off x="654050" y="6525343"/>
            <a:ext cx="761430" cy="144017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937CC2-DE16-486B-829C-2239E287BD6E}" type="slidenum">
              <a:rPr lang="da-DK" smtClean="0"/>
              <a:pPr/>
              <a:t>‹N›</a:t>
            </a:fld>
            <a:endParaRPr lang="da-DK"/>
          </a:p>
        </p:txBody>
      </p:sp>
      <p:cxnSp>
        <p:nvCxnSpPr>
          <p:cNvPr id="48" name="Straight Connector 59"/>
          <p:cNvCxnSpPr/>
          <p:nvPr userDrawn="1"/>
        </p:nvCxnSpPr>
        <p:spPr>
          <a:xfrm>
            <a:off x="2351584" y="4648255"/>
            <a:ext cx="504056" cy="0"/>
          </a:xfrm>
          <a:prstGeom prst="line">
            <a:avLst/>
          </a:prstGeom>
          <a:ln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Pladsholder til tekst 5"/>
          <p:cNvSpPr>
            <a:spLocks noGrp="1"/>
          </p:cNvSpPr>
          <p:nvPr>
            <p:ph type="body" sz="quarter" idx="40" hasCustomPrompt="1"/>
          </p:nvPr>
        </p:nvSpPr>
        <p:spPr>
          <a:xfrm>
            <a:off x="3788685" y="4736384"/>
            <a:ext cx="2283311" cy="386222"/>
          </a:xfrm>
        </p:spPr>
        <p:txBody>
          <a:bodyPr/>
          <a:lstStyle>
            <a:lvl1pPr marL="0" indent="0" algn="ctr">
              <a:buNone/>
              <a:defRPr sz="1200">
                <a:solidFill>
                  <a:schemeClr val="bg1">
                    <a:lumMod val="65000"/>
                  </a:schemeClr>
                </a:solidFill>
              </a:defRPr>
            </a:lvl1pPr>
            <a:lvl5pPr marL="864000" indent="0">
              <a:buNone/>
              <a:defRPr/>
            </a:lvl5pPr>
          </a:lstStyle>
          <a:p>
            <a:pPr lvl="0"/>
            <a:r>
              <a:rPr lang="da-DK"/>
              <a:t>Add text</a:t>
            </a:r>
          </a:p>
        </p:txBody>
      </p:sp>
      <p:cxnSp>
        <p:nvCxnSpPr>
          <p:cNvPr id="53" name="Straight Connector 59"/>
          <p:cNvCxnSpPr/>
          <p:nvPr userDrawn="1"/>
        </p:nvCxnSpPr>
        <p:spPr>
          <a:xfrm>
            <a:off x="4710365" y="4648255"/>
            <a:ext cx="504056" cy="0"/>
          </a:xfrm>
          <a:prstGeom prst="line">
            <a:avLst/>
          </a:prstGeom>
          <a:ln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Pladsholder til tekst 5"/>
          <p:cNvSpPr>
            <a:spLocks noGrp="1"/>
          </p:cNvSpPr>
          <p:nvPr>
            <p:ph type="body" sz="quarter" idx="41" hasCustomPrompt="1"/>
          </p:nvPr>
        </p:nvSpPr>
        <p:spPr>
          <a:xfrm>
            <a:off x="6140947" y="4736384"/>
            <a:ext cx="2283311" cy="386222"/>
          </a:xfrm>
        </p:spPr>
        <p:txBody>
          <a:bodyPr/>
          <a:lstStyle>
            <a:lvl1pPr marL="0" indent="0" algn="ctr">
              <a:buNone/>
              <a:defRPr sz="1200">
                <a:solidFill>
                  <a:schemeClr val="bg1">
                    <a:lumMod val="65000"/>
                  </a:schemeClr>
                </a:solidFill>
              </a:defRPr>
            </a:lvl1pPr>
            <a:lvl5pPr marL="864000" indent="0">
              <a:buNone/>
              <a:defRPr/>
            </a:lvl5pPr>
          </a:lstStyle>
          <a:p>
            <a:pPr lvl="0"/>
            <a:r>
              <a:rPr lang="da-DK"/>
              <a:t>Add text</a:t>
            </a:r>
          </a:p>
        </p:txBody>
      </p:sp>
      <p:cxnSp>
        <p:nvCxnSpPr>
          <p:cNvPr id="55" name="Straight Connector 59"/>
          <p:cNvCxnSpPr/>
          <p:nvPr userDrawn="1"/>
        </p:nvCxnSpPr>
        <p:spPr>
          <a:xfrm>
            <a:off x="7069146" y="4648255"/>
            <a:ext cx="504056" cy="0"/>
          </a:xfrm>
          <a:prstGeom prst="line">
            <a:avLst/>
          </a:prstGeom>
          <a:ln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Pladsholder til tekst 5"/>
          <p:cNvSpPr>
            <a:spLocks noGrp="1"/>
          </p:cNvSpPr>
          <p:nvPr>
            <p:ph type="body" sz="quarter" idx="42" hasCustomPrompt="1"/>
          </p:nvPr>
        </p:nvSpPr>
        <p:spPr>
          <a:xfrm>
            <a:off x="8493210" y="4736384"/>
            <a:ext cx="2283311" cy="386222"/>
          </a:xfrm>
        </p:spPr>
        <p:txBody>
          <a:bodyPr/>
          <a:lstStyle>
            <a:lvl1pPr marL="0" indent="0" algn="ctr">
              <a:buNone/>
              <a:defRPr sz="1200">
                <a:solidFill>
                  <a:schemeClr val="bg1">
                    <a:lumMod val="65000"/>
                  </a:schemeClr>
                </a:solidFill>
              </a:defRPr>
            </a:lvl1pPr>
            <a:lvl5pPr marL="864000" indent="0">
              <a:buNone/>
              <a:defRPr/>
            </a:lvl5pPr>
          </a:lstStyle>
          <a:p>
            <a:pPr lvl="0"/>
            <a:r>
              <a:rPr lang="da-DK"/>
              <a:t>Add text</a:t>
            </a:r>
          </a:p>
        </p:txBody>
      </p:sp>
      <p:cxnSp>
        <p:nvCxnSpPr>
          <p:cNvPr id="57" name="Straight Connector 59"/>
          <p:cNvCxnSpPr/>
          <p:nvPr userDrawn="1"/>
        </p:nvCxnSpPr>
        <p:spPr>
          <a:xfrm>
            <a:off x="9427927" y="4648255"/>
            <a:ext cx="504056" cy="0"/>
          </a:xfrm>
          <a:prstGeom prst="line">
            <a:avLst/>
          </a:prstGeom>
          <a:ln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Pladsholder til tekst 5"/>
          <p:cNvSpPr>
            <a:spLocks noGrp="1"/>
          </p:cNvSpPr>
          <p:nvPr>
            <p:ph type="body" sz="quarter" idx="22" hasCustomPrompt="1"/>
          </p:nvPr>
        </p:nvSpPr>
        <p:spPr>
          <a:xfrm>
            <a:off x="1436423" y="4153251"/>
            <a:ext cx="2282400" cy="382370"/>
          </a:xfrm>
        </p:spPr>
        <p:txBody>
          <a:bodyPr/>
          <a:lstStyle>
            <a:lvl1pPr marL="0" indent="0" algn="ctr">
              <a:buNone/>
              <a:defRPr sz="2400" baseline="0">
                <a:solidFill>
                  <a:schemeClr val="tx2"/>
                </a:solidFill>
              </a:defRPr>
            </a:lvl1pPr>
            <a:lvl5pPr marL="864000" indent="0">
              <a:buNone/>
              <a:defRPr/>
            </a:lvl5pPr>
          </a:lstStyle>
          <a:p>
            <a:pPr lvl="0"/>
            <a:r>
              <a:rPr lang="da-DK"/>
              <a:t>Add title</a:t>
            </a:r>
          </a:p>
        </p:txBody>
      </p:sp>
      <p:sp>
        <p:nvSpPr>
          <p:cNvPr id="71" name="Pladsholder til tekst 5"/>
          <p:cNvSpPr>
            <a:spLocks noGrp="1"/>
          </p:cNvSpPr>
          <p:nvPr>
            <p:ph type="body" sz="quarter" idx="43" hasCustomPrompt="1"/>
          </p:nvPr>
        </p:nvSpPr>
        <p:spPr>
          <a:xfrm>
            <a:off x="3788989" y="4153251"/>
            <a:ext cx="2282400" cy="382370"/>
          </a:xfrm>
        </p:spPr>
        <p:txBody>
          <a:bodyPr/>
          <a:lstStyle>
            <a:lvl1pPr marL="0" indent="0" algn="ctr">
              <a:buNone/>
              <a:defRPr sz="2400" baseline="0">
                <a:solidFill>
                  <a:schemeClr val="tx2"/>
                </a:solidFill>
              </a:defRPr>
            </a:lvl1pPr>
            <a:lvl5pPr marL="864000" indent="0">
              <a:buNone/>
              <a:defRPr/>
            </a:lvl5pPr>
          </a:lstStyle>
          <a:p>
            <a:pPr lvl="0"/>
            <a:r>
              <a:rPr lang="da-DK"/>
              <a:t>Add title</a:t>
            </a:r>
          </a:p>
        </p:txBody>
      </p:sp>
      <p:sp>
        <p:nvSpPr>
          <p:cNvPr id="72" name="Pladsholder til tekst 5"/>
          <p:cNvSpPr>
            <a:spLocks noGrp="1"/>
          </p:cNvSpPr>
          <p:nvPr>
            <p:ph type="body" sz="quarter" idx="44" hasCustomPrompt="1"/>
          </p:nvPr>
        </p:nvSpPr>
        <p:spPr>
          <a:xfrm>
            <a:off x="6141555" y="4153251"/>
            <a:ext cx="2282400" cy="382370"/>
          </a:xfrm>
        </p:spPr>
        <p:txBody>
          <a:bodyPr/>
          <a:lstStyle>
            <a:lvl1pPr marL="0" indent="0" algn="ctr">
              <a:buNone/>
              <a:defRPr sz="2400" baseline="0">
                <a:solidFill>
                  <a:schemeClr val="tx2"/>
                </a:solidFill>
              </a:defRPr>
            </a:lvl1pPr>
            <a:lvl5pPr marL="864000" indent="0">
              <a:buNone/>
              <a:defRPr/>
            </a:lvl5pPr>
          </a:lstStyle>
          <a:p>
            <a:pPr lvl="0"/>
            <a:r>
              <a:rPr lang="da-DK"/>
              <a:t>Add title</a:t>
            </a:r>
          </a:p>
        </p:txBody>
      </p:sp>
      <p:sp>
        <p:nvSpPr>
          <p:cNvPr id="73" name="Pladsholder til tekst 5"/>
          <p:cNvSpPr>
            <a:spLocks noGrp="1"/>
          </p:cNvSpPr>
          <p:nvPr>
            <p:ph type="body" sz="quarter" idx="45" hasCustomPrompt="1"/>
          </p:nvPr>
        </p:nvSpPr>
        <p:spPr>
          <a:xfrm>
            <a:off x="8494121" y="4153251"/>
            <a:ext cx="2282400" cy="382370"/>
          </a:xfrm>
        </p:spPr>
        <p:txBody>
          <a:bodyPr/>
          <a:lstStyle>
            <a:lvl1pPr marL="0" indent="0" algn="ctr">
              <a:buNone/>
              <a:defRPr sz="2400" baseline="0">
                <a:solidFill>
                  <a:schemeClr val="tx2"/>
                </a:solidFill>
              </a:defRPr>
            </a:lvl1pPr>
            <a:lvl5pPr marL="864000" indent="0">
              <a:buNone/>
              <a:defRPr/>
            </a:lvl5pPr>
          </a:lstStyle>
          <a:p>
            <a:pPr lvl="0"/>
            <a:r>
              <a:rPr lang="da-DK"/>
              <a:t>Add title</a:t>
            </a:r>
          </a:p>
        </p:txBody>
      </p:sp>
    </p:spTree>
    <p:extLst>
      <p:ext uri="{BB962C8B-B14F-4D97-AF65-F5344CB8AC3E}">
        <p14:creationId xmlns:p14="http://schemas.microsoft.com/office/powerpoint/2010/main" val="3187711260"/>
      </p:ext>
    </p:extLst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s 3 paragraph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Pladsholder til tekst 5"/>
          <p:cNvSpPr>
            <a:spLocks noGrp="1"/>
          </p:cNvSpPr>
          <p:nvPr>
            <p:ph type="body" sz="quarter" idx="26" hasCustomPrompt="1"/>
          </p:nvPr>
        </p:nvSpPr>
        <p:spPr>
          <a:xfrm>
            <a:off x="654050" y="5336002"/>
            <a:ext cx="10922426" cy="573308"/>
          </a:xfrm>
        </p:spPr>
        <p:txBody>
          <a:bodyPr/>
          <a:lstStyle>
            <a:lvl1pPr marL="0" indent="0" algn="l">
              <a:buNone/>
              <a:defRPr sz="1200">
                <a:solidFill>
                  <a:schemeClr val="bg1">
                    <a:lumMod val="65000"/>
                  </a:schemeClr>
                </a:solidFill>
              </a:defRPr>
            </a:lvl1pPr>
            <a:lvl5pPr marL="864000" indent="0">
              <a:buNone/>
              <a:defRPr/>
            </a:lvl5pPr>
          </a:lstStyle>
          <a:p>
            <a:pPr lvl="0"/>
            <a:r>
              <a:rPr lang="da-DK"/>
              <a:t>Add text paragraph</a:t>
            </a:r>
          </a:p>
        </p:txBody>
      </p:sp>
      <p:sp>
        <p:nvSpPr>
          <p:cNvPr id="25" name="Picture Placeholder 5"/>
          <p:cNvSpPr>
            <a:spLocks noGrp="1"/>
          </p:cNvSpPr>
          <p:nvPr>
            <p:ph type="pic" sz="quarter" idx="18" hasCustomPrompt="1"/>
          </p:nvPr>
        </p:nvSpPr>
        <p:spPr>
          <a:xfrm>
            <a:off x="7972289" y="2060848"/>
            <a:ext cx="3604187" cy="2705374"/>
          </a:xfrm>
          <a:solidFill>
            <a:schemeClr val="tx1">
              <a:lumMod val="20000"/>
              <a:lumOff val="80000"/>
            </a:schemeClr>
          </a:solidFill>
          <a:ln w="0">
            <a:solidFill>
              <a:schemeClr val="bg1"/>
            </a:solidFill>
          </a:ln>
        </p:spPr>
        <p:txBody>
          <a:bodyPr lIns="0" tIns="612000" rIns="0" anchor="ctr" anchorCtr="0">
            <a:normAutofit/>
          </a:bodyPr>
          <a:lstStyle>
            <a:lvl1pPr marL="0" indent="0" algn="ctr">
              <a:buFontTx/>
              <a:buNone/>
              <a:defRPr sz="1400" baseline="0">
                <a:solidFill>
                  <a:schemeClr val="tx2"/>
                </a:solidFill>
              </a:defRPr>
            </a:lvl1pPr>
          </a:lstStyle>
          <a:p>
            <a:r>
              <a:rPr lang="en-GB" noProof="0"/>
              <a:t>Click on icon to insert picture</a:t>
            </a:r>
          </a:p>
        </p:txBody>
      </p:sp>
      <p:pic>
        <p:nvPicPr>
          <p:cNvPr id="3" name="Picture 2" hidden="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89822" cy="685954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GB"/>
              <a:t>Click to add section title</a:t>
            </a:r>
          </a:p>
        </p:txBody>
      </p:sp>
      <p:sp>
        <p:nvSpPr>
          <p:cNvPr id="21" name="Pladsholder til slidenummer 3"/>
          <p:cNvSpPr>
            <a:spLocks noGrp="1"/>
          </p:cNvSpPr>
          <p:nvPr>
            <p:ph type="sldNum" sz="quarter" idx="4"/>
          </p:nvPr>
        </p:nvSpPr>
        <p:spPr>
          <a:xfrm>
            <a:off x="654050" y="6525343"/>
            <a:ext cx="761430" cy="144017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937CC2-DE16-486B-829C-2239E287BD6E}" type="slidenum">
              <a:rPr lang="da-DK" smtClean="0"/>
              <a:pPr/>
              <a:t>‹N›</a:t>
            </a:fld>
            <a:endParaRPr lang="da-DK"/>
          </a:p>
        </p:txBody>
      </p:sp>
      <p:sp>
        <p:nvSpPr>
          <p:cNvPr id="34" name="Picture Placeholder 5"/>
          <p:cNvSpPr>
            <a:spLocks noGrp="1"/>
          </p:cNvSpPr>
          <p:nvPr>
            <p:ph type="pic" sz="quarter" idx="19" hasCustomPrompt="1"/>
          </p:nvPr>
        </p:nvSpPr>
        <p:spPr>
          <a:xfrm>
            <a:off x="4308924" y="2060848"/>
            <a:ext cx="3604187" cy="2705374"/>
          </a:xfrm>
          <a:solidFill>
            <a:schemeClr val="tx1">
              <a:lumMod val="20000"/>
              <a:lumOff val="80000"/>
            </a:schemeClr>
          </a:solidFill>
          <a:ln w="0">
            <a:solidFill>
              <a:schemeClr val="bg1"/>
            </a:solidFill>
          </a:ln>
        </p:spPr>
        <p:txBody>
          <a:bodyPr lIns="0" tIns="612000" rIns="0" anchor="ctr" anchorCtr="0">
            <a:normAutofit/>
          </a:bodyPr>
          <a:lstStyle>
            <a:lvl1pPr marL="0" indent="0" algn="ctr">
              <a:buFontTx/>
              <a:buNone/>
              <a:defRPr sz="1400" baseline="0">
                <a:solidFill>
                  <a:schemeClr val="tx2"/>
                </a:solidFill>
              </a:defRPr>
            </a:lvl1pPr>
          </a:lstStyle>
          <a:p>
            <a:r>
              <a:rPr lang="en-GB" noProof="0"/>
              <a:t>Click on icon to insert picture</a:t>
            </a:r>
          </a:p>
        </p:txBody>
      </p:sp>
      <p:sp>
        <p:nvSpPr>
          <p:cNvPr id="35" name="Picture Placeholder 5"/>
          <p:cNvSpPr>
            <a:spLocks noGrp="1"/>
          </p:cNvSpPr>
          <p:nvPr>
            <p:ph type="pic" sz="quarter" idx="20" hasCustomPrompt="1"/>
          </p:nvPr>
        </p:nvSpPr>
        <p:spPr>
          <a:xfrm>
            <a:off x="645559" y="2060848"/>
            <a:ext cx="3604187" cy="2705374"/>
          </a:xfrm>
          <a:solidFill>
            <a:schemeClr val="tx1">
              <a:lumMod val="20000"/>
              <a:lumOff val="80000"/>
            </a:schemeClr>
          </a:solidFill>
          <a:ln w="0">
            <a:solidFill>
              <a:schemeClr val="bg1"/>
            </a:solidFill>
          </a:ln>
        </p:spPr>
        <p:txBody>
          <a:bodyPr lIns="0" tIns="612000" rIns="0" anchor="ctr" anchorCtr="0">
            <a:normAutofit/>
          </a:bodyPr>
          <a:lstStyle>
            <a:lvl1pPr marL="0" indent="0" algn="ctr">
              <a:buFontTx/>
              <a:buNone/>
              <a:defRPr sz="1400" baseline="0">
                <a:solidFill>
                  <a:schemeClr val="tx2"/>
                </a:solidFill>
              </a:defRPr>
            </a:lvl1pPr>
          </a:lstStyle>
          <a:p>
            <a:r>
              <a:rPr lang="en-GB" noProof="0"/>
              <a:t>Click on icon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3104523819"/>
      </p:ext>
    </p:extLst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ighlights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 hidden="1"/>
          <p:cNvSpPr>
            <a:spLocks noGrp="1"/>
          </p:cNvSpPr>
          <p:nvPr>
            <p:ph type="dt" sz="half" idx="10"/>
          </p:nvPr>
        </p:nvSpPr>
        <p:spPr>
          <a:xfrm>
            <a:off x="9168450" y="6500092"/>
            <a:ext cx="2052000" cy="221383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5" name="Footer Placeholder 4" hidden="1"/>
          <p:cNvSpPr>
            <a:spLocks noGrp="1"/>
          </p:cNvSpPr>
          <p:nvPr>
            <p:ph type="ftr" sz="quarter" idx="11"/>
          </p:nvPr>
        </p:nvSpPr>
        <p:spPr>
          <a:xfrm>
            <a:off x="3742314" y="6500092"/>
            <a:ext cx="4716000" cy="221383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10" name="Title 17">
            <a:extLst>
              <a:ext uri="{FF2B5EF4-FFF2-40B4-BE49-F238E27FC236}">
                <a16:creationId xmlns:a16="http://schemas.microsoft.com/office/drawing/2014/main" id="{E8E01744-1066-4DBF-9EB2-DD3D907B02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4051" y="439382"/>
            <a:ext cx="8610720" cy="216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r-BE"/>
          </a:p>
        </p:txBody>
      </p:sp>
      <p:sp>
        <p:nvSpPr>
          <p:cNvPr id="14" name="Pladsholder til slidenummer 10">
            <a:extLst>
              <a:ext uri="{FF2B5EF4-FFF2-40B4-BE49-F238E27FC236}">
                <a16:creationId xmlns:a16="http://schemas.microsoft.com/office/drawing/2014/main" id="{804C15F3-43D4-4304-87C1-4B2204A23F1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4050" y="6525343"/>
            <a:ext cx="761430" cy="144017"/>
          </a:xfrm>
        </p:spPr>
        <p:txBody>
          <a:bodyPr/>
          <a:lstStyle/>
          <a:p>
            <a:fld id="{A0937CC2-DE16-486B-829C-2239E287BD6E}" type="slidenum">
              <a:rPr lang="da-DK" smtClean="0"/>
              <a:pPr/>
              <a:t>‹N›</a:t>
            </a:fld>
            <a:endParaRPr lang="da-DK"/>
          </a:p>
        </p:txBody>
      </p:sp>
      <p:sp>
        <p:nvSpPr>
          <p:cNvPr id="22" name="Text Placeholder 2">
            <a:extLst>
              <a:ext uri="{FF2B5EF4-FFF2-40B4-BE49-F238E27FC236}">
                <a16:creationId xmlns:a16="http://schemas.microsoft.com/office/drawing/2014/main" id="{F87517AD-E06B-4F2D-9D79-F4263120361F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654050" y="1504951"/>
            <a:ext cx="10566398" cy="339873"/>
          </a:xfrm>
        </p:spPr>
        <p:txBody>
          <a:bodyPr>
            <a:normAutofit/>
          </a:bodyPr>
          <a:lstStyle>
            <a:lvl1pPr marL="0" indent="0">
              <a:buNone/>
              <a:defRPr sz="2400" cap="none" baseline="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add slide message</a:t>
            </a:r>
          </a:p>
        </p:txBody>
      </p:sp>
      <p:sp>
        <p:nvSpPr>
          <p:cNvPr id="23" name="Text Placeholder 3">
            <a:extLst>
              <a:ext uri="{FF2B5EF4-FFF2-40B4-BE49-F238E27FC236}">
                <a16:creationId xmlns:a16="http://schemas.microsoft.com/office/drawing/2014/main" id="{58FDC20F-D99F-4A4B-B8A6-B56703D27657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54050" y="1872000"/>
            <a:ext cx="10566400" cy="359668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3000" cap="none" baseline="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GB"/>
              <a:t>Highlighting key element / words in red</a:t>
            </a:r>
          </a:p>
        </p:txBody>
      </p:sp>
      <p:sp>
        <p:nvSpPr>
          <p:cNvPr id="24" name="Picture Placeholder 5">
            <a:extLst>
              <a:ext uri="{FF2B5EF4-FFF2-40B4-BE49-F238E27FC236}">
                <a16:creationId xmlns:a16="http://schemas.microsoft.com/office/drawing/2014/main" id="{DD4ACA21-EC72-478E-BDDB-3513736BD006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654050" y="2584447"/>
            <a:ext cx="5279950" cy="3171825"/>
          </a:xfrm>
          <a:solidFill>
            <a:schemeClr val="tx1">
              <a:lumMod val="20000"/>
              <a:lumOff val="80000"/>
            </a:schemeClr>
          </a:solidFill>
          <a:ln w="0">
            <a:solidFill>
              <a:schemeClr val="bg1"/>
            </a:solidFill>
          </a:ln>
        </p:spPr>
        <p:txBody>
          <a:bodyPr lIns="0" tIns="612000" rIns="0" anchor="ctr" anchorCtr="0">
            <a:normAutofit/>
          </a:bodyPr>
          <a:lstStyle>
            <a:lvl1pPr marL="0" indent="0" algn="ctr">
              <a:buFontTx/>
              <a:buNone/>
              <a:defRPr sz="1400" baseline="0">
                <a:solidFill>
                  <a:schemeClr val="tx2"/>
                </a:solidFill>
              </a:defRPr>
            </a:lvl1pPr>
          </a:lstStyle>
          <a:p>
            <a:r>
              <a:rPr lang="en-GB" noProof="0"/>
              <a:t>Click on icon to insert picture</a:t>
            </a:r>
          </a:p>
        </p:txBody>
      </p:sp>
      <p:sp>
        <p:nvSpPr>
          <p:cNvPr id="27" name="Picture Placeholder 5">
            <a:extLst>
              <a:ext uri="{FF2B5EF4-FFF2-40B4-BE49-F238E27FC236}">
                <a16:creationId xmlns:a16="http://schemas.microsoft.com/office/drawing/2014/main" id="{A8C9D547-7000-4F28-B8C8-B0E10764ACCE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6281247" y="2584447"/>
            <a:ext cx="5279950" cy="3171825"/>
          </a:xfrm>
          <a:solidFill>
            <a:schemeClr val="tx1">
              <a:lumMod val="20000"/>
              <a:lumOff val="80000"/>
            </a:schemeClr>
          </a:solidFill>
          <a:ln w="0">
            <a:solidFill>
              <a:schemeClr val="bg1"/>
            </a:solidFill>
          </a:ln>
        </p:spPr>
        <p:txBody>
          <a:bodyPr lIns="0" tIns="612000" rIns="0" anchor="ctr" anchorCtr="0">
            <a:normAutofit/>
          </a:bodyPr>
          <a:lstStyle>
            <a:lvl1pPr marL="0" indent="0" algn="ctr">
              <a:buFontTx/>
              <a:buNone/>
              <a:defRPr sz="1400" baseline="0">
                <a:solidFill>
                  <a:schemeClr val="tx2"/>
                </a:solidFill>
              </a:defRPr>
            </a:lvl1pPr>
          </a:lstStyle>
          <a:p>
            <a:r>
              <a:rPr lang="en-GB" noProof="0"/>
              <a:t>Click on icon to insert picture</a:t>
            </a:r>
          </a:p>
        </p:txBody>
      </p:sp>
      <p:sp>
        <p:nvSpPr>
          <p:cNvPr id="17" name="Text Placeholder 2">
            <a:extLst>
              <a:ext uri="{FF2B5EF4-FFF2-40B4-BE49-F238E27FC236}">
                <a16:creationId xmlns:a16="http://schemas.microsoft.com/office/drawing/2014/main" id="{DE6F34D4-1AA3-4205-85B3-2B812A274600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661417" y="5936513"/>
            <a:ext cx="5271374" cy="279153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 marL="288000" indent="0">
              <a:buFontTx/>
              <a:buNone/>
              <a:defRPr sz="1600"/>
            </a:lvl2pPr>
            <a:lvl3pPr marL="288000" indent="0">
              <a:buFontTx/>
              <a:buNone/>
              <a:defRPr sz="1600"/>
            </a:lvl3pPr>
            <a:lvl4pPr marL="576000" indent="0">
              <a:buFontTx/>
              <a:buNone/>
              <a:defRPr sz="1600"/>
            </a:lvl4pPr>
            <a:lvl5pPr marL="864000" indent="0">
              <a:buFontTx/>
              <a:buNone/>
              <a:defRPr sz="1600"/>
            </a:lvl5pPr>
          </a:lstStyle>
          <a:p>
            <a:pPr lvl="0"/>
            <a:r>
              <a:rPr lang="en-BE"/>
              <a:t>Highlight 1</a:t>
            </a:r>
          </a:p>
        </p:txBody>
      </p:sp>
      <p:sp>
        <p:nvSpPr>
          <p:cNvPr id="18" name="Text Placeholder 2">
            <a:extLst>
              <a:ext uri="{FF2B5EF4-FFF2-40B4-BE49-F238E27FC236}">
                <a16:creationId xmlns:a16="http://schemas.microsoft.com/office/drawing/2014/main" id="{5DBC32F7-06A8-472F-B1ED-B025DD19EAA4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6289823" y="5936512"/>
            <a:ext cx="5271374" cy="279153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 marL="288000" indent="0">
              <a:buFontTx/>
              <a:buNone/>
              <a:defRPr sz="1600"/>
            </a:lvl2pPr>
            <a:lvl3pPr marL="288000" indent="0">
              <a:buFontTx/>
              <a:buNone/>
              <a:defRPr sz="1600"/>
            </a:lvl3pPr>
            <a:lvl4pPr marL="576000" indent="0">
              <a:buFontTx/>
              <a:buNone/>
              <a:defRPr sz="1600"/>
            </a:lvl4pPr>
            <a:lvl5pPr marL="864000" indent="0">
              <a:buFontTx/>
              <a:buNone/>
              <a:defRPr sz="1600"/>
            </a:lvl5pPr>
          </a:lstStyle>
          <a:p>
            <a:pPr lvl="0"/>
            <a:r>
              <a:rPr lang="en-BE"/>
              <a:t>Highlight 2</a:t>
            </a:r>
          </a:p>
        </p:txBody>
      </p:sp>
    </p:spTree>
    <p:extLst>
      <p:ext uri="{BB962C8B-B14F-4D97-AF65-F5344CB8AC3E}">
        <p14:creationId xmlns:p14="http://schemas.microsoft.com/office/powerpoint/2010/main" val="3708020556"/>
      </p:ext>
    </p:extLst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blocks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 hidden="1"/>
          <p:cNvSpPr>
            <a:spLocks noGrp="1"/>
          </p:cNvSpPr>
          <p:nvPr>
            <p:ph type="dt" sz="half" idx="10"/>
          </p:nvPr>
        </p:nvSpPr>
        <p:spPr>
          <a:xfrm>
            <a:off x="9168450" y="6500092"/>
            <a:ext cx="2052000" cy="221383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5" name="Footer Placeholder 4" hidden="1"/>
          <p:cNvSpPr>
            <a:spLocks noGrp="1"/>
          </p:cNvSpPr>
          <p:nvPr>
            <p:ph type="ftr" sz="quarter" idx="11"/>
          </p:nvPr>
        </p:nvSpPr>
        <p:spPr>
          <a:xfrm>
            <a:off x="3742314" y="6500092"/>
            <a:ext cx="4716000" cy="221383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10" name="Titel 1">
            <a:extLst>
              <a:ext uri="{FF2B5EF4-FFF2-40B4-BE49-F238E27FC236}">
                <a16:creationId xmlns:a16="http://schemas.microsoft.com/office/drawing/2014/main" id="{CBBBD1E4-B985-47DA-9151-D40F26E8AE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4050" y="439382"/>
            <a:ext cx="8627973" cy="216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da-DK"/>
          </a:p>
        </p:txBody>
      </p:sp>
      <p:sp>
        <p:nvSpPr>
          <p:cNvPr id="14" name="Pladsholder til slidenummer 10">
            <a:extLst>
              <a:ext uri="{FF2B5EF4-FFF2-40B4-BE49-F238E27FC236}">
                <a16:creationId xmlns:a16="http://schemas.microsoft.com/office/drawing/2014/main" id="{D01ADC15-E36C-408A-8A3C-9592B1119A8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4050" y="6525343"/>
            <a:ext cx="761430" cy="144017"/>
          </a:xfrm>
        </p:spPr>
        <p:txBody>
          <a:bodyPr/>
          <a:lstStyle/>
          <a:p>
            <a:fld id="{A0937CC2-DE16-486B-829C-2239E287BD6E}" type="slidenum">
              <a:rPr lang="da-DK" smtClean="0"/>
              <a:pPr/>
              <a:t>‹N›</a:t>
            </a:fld>
            <a:endParaRPr lang="da-DK"/>
          </a:p>
        </p:txBody>
      </p:sp>
      <p:sp>
        <p:nvSpPr>
          <p:cNvPr id="16" name="Pladsholder til tekst 4">
            <a:extLst>
              <a:ext uri="{FF2B5EF4-FFF2-40B4-BE49-F238E27FC236}">
                <a16:creationId xmlns:a16="http://schemas.microsoft.com/office/drawing/2014/main" id="{2FCF3A70-9D3E-4AD4-BB7E-CF3087FBF3C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948266" y="2518475"/>
            <a:ext cx="3244236" cy="573265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pPr lvl="0"/>
            <a:r>
              <a:rPr lang="en-US" sz="2800">
                <a:solidFill>
                  <a:schemeClr val="bg2"/>
                </a:solidFill>
              </a:rPr>
              <a:t>Click to edit Master text styles</a:t>
            </a:r>
          </a:p>
        </p:txBody>
      </p:sp>
      <p:sp>
        <p:nvSpPr>
          <p:cNvPr id="18" name="Pladsholder til tekst 5">
            <a:extLst>
              <a:ext uri="{FF2B5EF4-FFF2-40B4-BE49-F238E27FC236}">
                <a16:creationId xmlns:a16="http://schemas.microsoft.com/office/drawing/2014/main" id="{DC55F064-21CD-4BDF-89F2-22F0804E763E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948267" y="3091739"/>
            <a:ext cx="3250871" cy="2802434"/>
          </a:xfrm>
        </p:spPr>
        <p:txBody>
          <a:bodyPr/>
          <a:lstStyle/>
          <a:p>
            <a:pPr marL="285750" indent="-285750" algn="l">
              <a:lnSpc>
                <a:spcPct val="125000"/>
              </a:lnSpc>
              <a:spcAft>
                <a:spcPts val="400"/>
              </a:spcAft>
              <a:buSzPct val="100000"/>
              <a:buFont typeface="Wingdings" panose="05000000000000000000" pitchFamily="2" charset="2"/>
              <a:buChar char="§"/>
              <a:defRPr/>
            </a:pPr>
            <a:r>
              <a:rPr lang="nl-BE" sz="1600"/>
              <a:t>Text 1</a:t>
            </a:r>
            <a:r>
              <a:rPr lang="en-GB" sz="1600"/>
              <a:t> </a:t>
            </a:r>
            <a:endParaRPr lang="en-US" sz="1600"/>
          </a:p>
          <a:p>
            <a:pPr marL="171450" indent="-171450" algn="l">
              <a:lnSpc>
                <a:spcPct val="125000"/>
              </a:lnSpc>
              <a:spcAft>
                <a:spcPts val="400"/>
              </a:spcAft>
              <a:buSzPct val="100000"/>
              <a:buFont typeface="Arial" panose="020B0604020202020204" pitchFamily="34" charset="0"/>
              <a:buChar char="•"/>
              <a:defRPr/>
            </a:pPr>
            <a:endParaRPr lang="nl-BE" sz="1600"/>
          </a:p>
          <a:p>
            <a:pPr marL="171450" indent="-171450" algn="l">
              <a:lnSpc>
                <a:spcPct val="125000"/>
              </a:lnSpc>
              <a:spcAft>
                <a:spcPts val="400"/>
              </a:spcAft>
              <a:buSzPct val="100000"/>
              <a:buFont typeface="Arial" panose="020B0604020202020204" pitchFamily="34" charset="0"/>
              <a:buChar char="•"/>
              <a:defRPr/>
            </a:pPr>
            <a:endParaRPr lang="en-US" sz="1600"/>
          </a:p>
        </p:txBody>
      </p:sp>
      <p:sp>
        <p:nvSpPr>
          <p:cNvPr id="19" name="Pladsholder til tekst 6">
            <a:extLst>
              <a:ext uri="{FF2B5EF4-FFF2-40B4-BE49-F238E27FC236}">
                <a16:creationId xmlns:a16="http://schemas.microsoft.com/office/drawing/2014/main" id="{E5A2C17B-B7AE-470A-A93D-251144139F25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652522" y="2518475"/>
            <a:ext cx="3041099" cy="573265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pPr lvl="0"/>
            <a:r>
              <a:rPr lang="en-US" sz="2800">
                <a:solidFill>
                  <a:schemeClr val="bg2"/>
                </a:solidFill>
              </a:rPr>
              <a:t>Click to edit Master text styles</a:t>
            </a:r>
          </a:p>
        </p:txBody>
      </p:sp>
      <p:sp>
        <p:nvSpPr>
          <p:cNvPr id="20" name="Pladsholder til tekst 7">
            <a:extLst>
              <a:ext uri="{FF2B5EF4-FFF2-40B4-BE49-F238E27FC236}">
                <a16:creationId xmlns:a16="http://schemas.microsoft.com/office/drawing/2014/main" id="{2B9B68C6-B0D8-47D4-8A49-324A3AE1473C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4655840" y="3091739"/>
            <a:ext cx="3041099" cy="2802433"/>
          </a:xfrm>
        </p:spPr>
        <p:txBody>
          <a:bodyPr/>
          <a:lstStyle/>
          <a:p>
            <a:pPr marL="285750" lvl="0" indent="-285750" algn="l">
              <a:lnSpc>
                <a:spcPct val="125000"/>
              </a:lnSpc>
              <a:spcAft>
                <a:spcPts val="400"/>
              </a:spcAft>
              <a:buSzPct val="100000"/>
              <a:buFont typeface="Wingdings" panose="05000000000000000000" pitchFamily="2" charset="2"/>
              <a:buChar char="§"/>
              <a:defRPr/>
            </a:pPr>
            <a:r>
              <a:rPr lang="en-US" sz="1600"/>
              <a:t>Click to edit Master text styles</a:t>
            </a:r>
          </a:p>
          <a:p>
            <a:pPr marL="285750" lvl="1" indent="-285750" algn="l">
              <a:lnSpc>
                <a:spcPct val="125000"/>
              </a:lnSpc>
              <a:spcAft>
                <a:spcPts val="400"/>
              </a:spcAft>
              <a:buSzPct val="100000"/>
              <a:buFont typeface="Wingdings" panose="05000000000000000000" pitchFamily="2" charset="2"/>
              <a:buChar char="§"/>
              <a:defRPr/>
            </a:pPr>
            <a:r>
              <a:rPr lang="en-US" sz="1600"/>
              <a:t>Second level</a:t>
            </a:r>
          </a:p>
          <a:p>
            <a:pPr marL="285750" lvl="2" indent="-285750" algn="l">
              <a:lnSpc>
                <a:spcPct val="125000"/>
              </a:lnSpc>
              <a:spcAft>
                <a:spcPts val="400"/>
              </a:spcAft>
              <a:buSzPct val="100000"/>
              <a:buFont typeface="Wingdings" panose="05000000000000000000" pitchFamily="2" charset="2"/>
              <a:buChar char="§"/>
              <a:defRPr/>
            </a:pPr>
            <a:r>
              <a:rPr lang="en-US" sz="1600"/>
              <a:t>Third level</a:t>
            </a:r>
          </a:p>
        </p:txBody>
      </p:sp>
      <p:sp>
        <p:nvSpPr>
          <p:cNvPr id="21" name="Pladsholder til tekst 8">
            <a:extLst>
              <a:ext uri="{FF2B5EF4-FFF2-40B4-BE49-F238E27FC236}">
                <a16:creationId xmlns:a16="http://schemas.microsoft.com/office/drawing/2014/main" id="{47774202-B35C-4A71-9D8D-913F9F905BA9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8153641" y="2516038"/>
            <a:ext cx="3092478" cy="575702"/>
          </a:xfrm>
        </p:spPr>
        <p:txBody>
          <a:bodyPr/>
          <a:lstStyle>
            <a:lvl1pPr marL="0" indent="0" algn="ctr">
              <a:buNone/>
              <a:defRPr/>
            </a:lvl1pPr>
          </a:lstStyle>
          <a:p>
            <a:pPr lvl="0"/>
            <a:r>
              <a:rPr lang="en-US" sz="2800">
                <a:solidFill>
                  <a:schemeClr val="bg2"/>
                </a:solidFill>
              </a:rPr>
              <a:t>Click to edit Master text styles</a:t>
            </a:r>
          </a:p>
        </p:txBody>
      </p:sp>
      <p:sp>
        <p:nvSpPr>
          <p:cNvPr id="22" name="Pladsholder til tekst 9">
            <a:extLst>
              <a:ext uri="{FF2B5EF4-FFF2-40B4-BE49-F238E27FC236}">
                <a16:creationId xmlns:a16="http://schemas.microsoft.com/office/drawing/2014/main" id="{CEF34D6F-FC92-4D02-951F-D6801F2C1637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8153641" y="3091740"/>
            <a:ext cx="3092479" cy="2802433"/>
          </a:xfrm>
        </p:spPr>
        <p:txBody>
          <a:bodyPr/>
          <a:lstStyle/>
          <a:p>
            <a:pPr marL="285750" lvl="0" indent="-285750" algn="l">
              <a:lnSpc>
                <a:spcPct val="125000"/>
              </a:lnSpc>
              <a:spcAft>
                <a:spcPts val="400"/>
              </a:spcAft>
              <a:buSzPct val="100000"/>
              <a:buFont typeface="Wingdings" panose="05000000000000000000" pitchFamily="2" charset="2"/>
              <a:buChar char="§"/>
              <a:defRPr/>
            </a:pPr>
            <a:r>
              <a:rPr lang="en-US" sz="1600"/>
              <a:t>Click to edit Master text styles</a:t>
            </a:r>
          </a:p>
          <a:p>
            <a:pPr marL="285750" lvl="1" indent="-285750" algn="l">
              <a:lnSpc>
                <a:spcPct val="125000"/>
              </a:lnSpc>
              <a:spcAft>
                <a:spcPts val="400"/>
              </a:spcAft>
              <a:buSzPct val="100000"/>
              <a:buFont typeface="Wingdings" panose="05000000000000000000" pitchFamily="2" charset="2"/>
              <a:buChar char="§"/>
              <a:defRPr/>
            </a:pPr>
            <a:r>
              <a:rPr lang="en-US" sz="1600"/>
              <a:t>Second level</a:t>
            </a:r>
          </a:p>
        </p:txBody>
      </p:sp>
      <p:sp>
        <p:nvSpPr>
          <p:cNvPr id="23" name="Text Placeholder 2">
            <a:extLst>
              <a:ext uri="{FF2B5EF4-FFF2-40B4-BE49-F238E27FC236}">
                <a16:creationId xmlns:a16="http://schemas.microsoft.com/office/drawing/2014/main" id="{26825582-29F0-4EF7-8897-493AE6EBD5D3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654050" y="1504951"/>
            <a:ext cx="10566398" cy="339873"/>
          </a:xfrm>
        </p:spPr>
        <p:txBody>
          <a:bodyPr>
            <a:normAutofit/>
          </a:bodyPr>
          <a:lstStyle>
            <a:lvl1pPr marL="0" indent="0">
              <a:buNone/>
              <a:defRPr sz="2400" cap="none" baseline="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add slide message</a:t>
            </a:r>
          </a:p>
        </p:txBody>
      </p:sp>
      <p:sp>
        <p:nvSpPr>
          <p:cNvPr id="24" name="Text Placeholder 3">
            <a:extLst>
              <a:ext uri="{FF2B5EF4-FFF2-40B4-BE49-F238E27FC236}">
                <a16:creationId xmlns:a16="http://schemas.microsoft.com/office/drawing/2014/main" id="{691C5702-FBF2-4C5C-9786-935DB3F6BC0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54050" y="1872000"/>
            <a:ext cx="10566400" cy="359668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3000" cap="none" baseline="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GB"/>
              <a:t>Highlighting key element / words in red</a:t>
            </a:r>
          </a:p>
        </p:txBody>
      </p:sp>
    </p:spTree>
    <p:extLst>
      <p:ext uri="{BB962C8B-B14F-4D97-AF65-F5344CB8AC3E}">
        <p14:creationId xmlns:p14="http://schemas.microsoft.com/office/powerpoint/2010/main" val="143667297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elem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GB" dirty="0"/>
              <a:t>Click to add section title</a:t>
            </a:r>
            <a:endParaRPr lang="nl-BE" dirty="0"/>
          </a:p>
        </p:txBody>
      </p:sp>
      <p:cxnSp>
        <p:nvCxnSpPr>
          <p:cNvPr id="6" name="Straight Connector 5"/>
          <p:cNvCxnSpPr/>
          <p:nvPr userDrawn="1"/>
        </p:nvCxnSpPr>
        <p:spPr>
          <a:xfrm>
            <a:off x="4295800" y="2665538"/>
            <a:ext cx="0" cy="3240000"/>
          </a:xfrm>
          <a:prstGeom prst="line">
            <a:avLst/>
          </a:prstGeom>
          <a:ln w="12700">
            <a:solidFill>
              <a:srgbClr val="BCBE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54050" y="1504951"/>
            <a:ext cx="6882110" cy="339873"/>
          </a:xfrm>
        </p:spPr>
        <p:txBody>
          <a:bodyPr>
            <a:normAutofit/>
          </a:bodyPr>
          <a:lstStyle>
            <a:lvl1pPr marL="0" indent="0">
              <a:buNone/>
              <a:defRPr sz="2400" cap="none" baseline="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 dirty="0"/>
              <a:t>Click to add slide message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quarter" idx="14" hasCustomPrompt="1"/>
          </p:nvPr>
        </p:nvSpPr>
        <p:spPr>
          <a:xfrm>
            <a:off x="654050" y="1872000"/>
            <a:ext cx="6882110" cy="359668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3000" cap="none" baseline="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GB" dirty="0"/>
              <a:t>Highlighting key element / words in red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13" hasCustomPrompt="1"/>
          </p:nvPr>
        </p:nvSpPr>
        <p:spPr>
          <a:xfrm>
            <a:off x="1055440" y="2852936"/>
            <a:ext cx="2873687" cy="1008112"/>
          </a:xfrm>
        </p:spPr>
        <p:txBody>
          <a:bodyPr>
            <a:noAutofit/>
          </a:bodyPr>
          <a:lstStyle>
            <a:lvl1pPr marL="0" indent="0" algn="ctr">
              <a:buNone/>
              <a:defRPr sz="7200">
                <a:solidFill>
                  <a:schemeClr val="tx2"/>
                </a:solidFill>
              </a:defRPr>
            </a:lvl1pPr>
            <a:lvl2pPr>
              <a:defRPr sz="2000"/>
            </a:lvl2pPr>
            <a:lvl3pPr>
              <a:defRPr sz="1800"/>
            </a:lvl3pPr>
          </a:lstStyle>
          <a:p>
            <a:pPr lvl="0"/>
            <a:r>
              <a:rPr lang="en-GB" dirty="0"/>
              <a:t>Part 1</a:t>
            </a:r>
          </a:p>
        </p:txBody>
      </p:sp>
      <p:sp>
        <p:nvSpPr>
          <p:cNvPr id="10" name="Text Placeholder 4"/>
          <p:cNvSpPr>
            <a:spLocks noGrp="1"/>
          </p:cNvSpPr>
          <p:nvPr>
            <p:ph type="body" sz="quarter" idx="15" hasCustomPrompt="1"/>
          </p:nvPr>
        </p:nvSpPr>
        <p:spPr>
          <a:xfrm>
            <a:off x="1055440" y="4050268"/>
            <a:ext cx="2873687" cy="1682988"/>
          </a:xfrm>
        </p:spPr>
        <p:txBody>
          <a:bodyPr>
            <a:noAutofit/>
          </a:bodyPr>
          <a:lstStyle>
            <a:lvl1pPr marL="0" indent="0" algn="ctr">
              <a:buNone/>
              <a:defRPr sz="1800">
                <a:solidFill>
                  <a:schemeClr val="tx2"/>
                </a:solidFill>
              </a:defRPr>
            </a:lvl1pPr>
            <a:lvl2pPr>
              <a:defRPr sz="2000"/>
            </a:lvl2pPr>
            <a:lvl3pPr>
              <a:defRPr sz="1800"/>
            </a:lvl3pPr>
          </a:lstStyle>
          <a:p>
            <a:pPr lvl="0"/>
            <a:r>
              <a:rPr lang="en-GB" dirty="0"/>
              <a:t>Click to add text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6" hasCustomPrompt="1"/>
          </p:nvPr>
        </p:nvSpPr>
        <p:spPr>
          <a:xfrm>
            <a:off x="4655841" y="2852936"/>
            <a:ext cx="2880320" cy="1008112"/>
          </a:xfrm>
        </p:spPr>
        <p:txBody>
          <a:bodyPr>
            <a:noAutofit/>
          </a:bodyPr>
          <a:lstStyle>
            <a:lvl1pPr marL="0" indent="0" algn="ctr">
              <a:buNone/>
              <a:defRPr sz="7200">
                <a:solidFill>
                  <a:schemeClr val="tx2"/>
                </a:solidFill>
              </a:defRPr>
            </a:lvl1pPr>
            <a:lvl2pPr>
              <a:defRPr sz="2000"/>
            </a:lvl2pPr>
            <a:lvl3pPr>
              <a:defRPr sz="1800"/>
            </a:lvl3pPr>
          </a:lstStyle>
          <a:p>
            <a:pPr lvl="0"/>
            <a:r>
              <a:rPr lang="en-GB" dirty="0"/>
              <a:t>Part 2</a:t>
            </a:r>
          </a:p>
        </p:txBody>
      </p:sp>
      <p:sp>
        <p:nvSpPr>
          <p:cNvPr id="12" name="Text Placeholder 4"/>
          <p:cNvSpPr>
            <a:spLocks noGrp="1"/>
          </p:cNvSpPr>
          <p:nvPr>
            <p:ph type="body" sz="quarter" idx="17" hasCustomPrompt="1"/>
          </p:nvPr>
        </p:nvSpPr>
        <p:spPr>
          <a:xfrm>
            <a:off x="4655841" y="4050268"/>
            <a:ext cx="2880320" cy="1682988"/>
          </a:xfrm>
        </p:spPr>
        <p:txBody>
          <a:bodyPr>
            <a:noAutofit/>
          </a:bodyPr>
          <a:lstStyle>
            <a:lvl1pPr marL="0" indent="0" algn="ctr">
              <a:buNone/>
              <a:defRPr sz="1800">
                <a:solidFill>
                  <a:schemeClr val="tx2"/>
                </a:solidFill>
              </a:defRPr>
            </a:lvl1pPr>
            <a:lvl2pPr>
              <a:defRPr sz="2000"/>
            </a:lvl2pPr>
            <a:lvl3pPr>
              <a:defRPr sz="1800"/>
            </a:lvl3pPr>
          </a:lstStyle>
          <a:p>
            <a:pPr lvl="0"/>
            <a:r>
              <a:rPr lang="en-GB" dirty="0"/>
              <a:t>Click to add text</a:t>
            </a:r>
          </a:p>
        </p:txBody>
      </p:sp>
      <p:cxnSp>
        <p:nvCxnSpPr>
          <p:cNvPr id="13" name="Straight Connector 12"/>
          <p:cNvCxnSpPr/>
          <p:nvPr userDrawn="1"/>
        </p:nvCxnSpPr>
        <p:spPr>
          <a:xfrm>
            <a:off x="7896200" y="2665538"/>
            <a:ext cx="0" cy="3240000"/>
          </a:xfrm>
          <a:prstGeom prst="line">
            <a:avLst/>
          </a:prstGeom>
          <a:ln w="12700">
            <a:solidFill>
              <a:srgbClr val="BCBE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4"/>
          <p:cNvSpPr>
            <a:spLocks noGrp="1"/>
          </p:cNvSpPr>
          <p:nvPr>
            <p:ph type="body" sz="quarter" idx="18" hasCustomPrompt="1"/>
          </p:nvPr>
        </p:nvSpPr>
        <p:spPr>
          <a:xfrm>
            <a:off x="8256241" y="2852936"/>
            <a:ext cx="2880320" cy="1008112"/>
          </a:xfrm>
        </p:spPr>
        <p:txBody>
          <a:bodyPr>
            <a:noAutofit/>
          </a:bodyPr>
          <a:lstStyle>
            <a:lvl1pPr marL="0" indent="0" algn="ctr">
              <a:buNone/>
              <a:defRPr sz="7200">
                <a:solidFill>
                  <a:schemeClr val="tx2"/>
                </a:solidFill>
              </a:defRPr>
            </a:lvl1pPr>
            <a:lvl2pPr>
              <a:defRPr sz="2000"/>
            </a:lvl2pPr>
            <a:lvl3pPr>
              <a:defRPr sz="1800"/>
            </a:lvl3pPr>
          </a:lstStyle>
          <a:p>
            <a:pPr lvl="0"/>
            <a:r>
              <a:rPr lang="en-GB" dirty="0"/>
              <a:t>Part 3</a:t>
            </a:r>
          </a:p>
        </p:txBody>
      </p:sp>
      <p:sp>
        <p:nvSpPr>
          <p:cNvPr id="15" name="Text Placeholder 4"/>
          <p:cNvSpPr>
            <a:spLocks noGrp="1"/>
          </p:cNvSpPr>
          <p:nvPr>
            <p:ph type="body" sz="quarter" idx="19" hasCustomPrompt="1"/>
          </p:nvPr>
        </p:nvSpPr>
        <p:spPr>
          <a:xfrm>
            <a:off x="8256241" y="4050268"/>
            <a:ext cx="2880320" cy="1682988"/>
          </a:xfrm>
        </p:spPr>
        <p:txBody>
          <a:bodyPr>
            <a:noAutofit/>
          </a:bodyPr>
          <a:lstStyle>
            <a:lvl1pPr marL="0" indent="0" algn="ctr">
              <a:buNone/>
              <a:defRPr sz="1800">
                <a:solidFill>
                  <a:schemeClr val="tx2"/>
                </a:solidFill>
              </a:defRPr>
            </a:lvl1pPr>
            <a:lvl2pPr>
              <a:defRPr sz="2000"/>
            </a:lvl2pPr>
            <a:lvl3pPr>
              <a:defRPr sz="1800"/>
            </a:lvl3pPr>
          </a:lstStyle>
          <a:p>
            <a:pPr lvl="0"/>
            <a:r>
              <a:rPr lang="en-GB" dirty="0"/>
              <a:t>Click to add text</a:t>
            </a:r>
          </a:p>
        </p:txBody>
      </p:sp>
      <p:sp>
        <p:nvSpPr>
          <p:cNvPr id="16" name="Pladsholder til slidenummer 3"/>
          <p:cNvSpPr>
            <a:spLocks noGrp="1"/>
          </p:cNvSpPr>
          <p:nvPr>
            <p:ph type="sldNum" sz="quarter" idx="4"/>
          </p:nvPr>
        </p:nvSpPr>
        <p:spPr>
          <a:xfrm>
            <a:off x="654050" y="6525343"/>
            <a:ext cx="761430" cy="144017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937CC2-DE16-486B-829C-2239E287BD6E}" type="slidenum">
              <a:rPr lang="da-DK" smtClean="0"/>
              <a:pPr/>
              <a:t>‹N›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70950800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elem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GB" dirty="0"/>
              <a:t>Click to add section title</a:t>
            </a:r>
            <a:endParaRPr lang="nl-BE" dirty="0"/>
          </a:p>
        </p:txBody>
      </p:sp>
      <p:cxnSp>
        <p:nvCxnSpPr>
          <p:cNvPr id="6" name="Straight Connector 5"/>
          <p:cNvCxnSpPr/>
          <p:nvPr userDrawn="1"/>
        </p:nvCxnSpPr>
        <p:spPr>
          <a:xfrm>
            <a:off x="3431703" y="2665538"/>
            <a:ext cx="0" cy="3240000"/>
          </a:xfrm>
          <a:prstGeom prst="line">
            <a:avLst/>
          </a:prstGeom>
          <a:ln w="12700">
            <a:solidFill>
              <a:srgbClr val="BCBE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54050" y="1504951"/>
            <a:ext cx="6882110" cy="339873"/>
          </a:xfrm>
        </p:spPr>
        <p:txBody>
          <a:bodyPr>
            <a:normAutofit/>
          </a:bodyPr>
          <a:lstStyle>
            <a:lvl1pPr marL="0" indent="0">
              <a:buNone/>
              <a:defRPr sz="2400" cap="none" baseline="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 dirty="0"/>
              <a:t>Click to add slide message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quarter" idx="14" hasCustomPrompt="1"/>
          </p:nvPr>
        </p:nvSpPr>
        <p:spPr>
          <a:xfrm>
            <a:off x="654050" y="1872000"/>
            <a:ext cx="6882110" cy="359668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3000" cap="none" baseline="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GB" dirty="0"/>
              <a:t>Highlighting key element / words in red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13" hasCustomPrompt="1"/>
          </p:nvPr>
        </p:nvSpPr>
        <p:spPr>
          <a:xfrm>
            <a:off x="983432" y="2860973"/>
            <a:ext cx="2160240" cy="1008112"/>
          </a:xfrm>
        </p:spPr>
        <p:txBody>
          <a:bodyPr>
            <a:noAutofit/>
          </a:bodyPr>
          <a:lstStyle>
            <a:lvl1pPr marL="0" indent="0" algn="ctr">
              <a:buNone/>
              <a:defRPr sz="6600">
                <a:solidFill>
                  <a:schemeClr val="tx2"/>
                </a:solidFill>
              </a:defRPr>
            </a:lvl1pPr>
            <a:lvl2pPr>
              <a:defRPr sz="2000"/>
            </a:lvl2pPr>
            <a:lvl3pPr>
              <a:defRPr sz="1800"/>
            </a:lvl3pPr>
          </a:lstStyle>
          <a:p>
            <a:pPr lvl="0"/>
            <a:r>
              <a:rPr lang="en-GB" dirty="0"/>
              <a:t>Part 1</a:t>
            </a:r>
          </a:p>
        </p:txBody>
      </p:sp>
      <p:sp>
        <p:nvSpPr>
          <p:cNvPr id="10" name="Text Placeholder 4"/>
          <p:cNvSpPr>
            <a:spLocks noGrp="1"/>
          </p:cNvSpPr>
          <p:nvPr>
            <p:ph type="body" sz="quarter" idx="15" hasCustomPrompt="1"/>
          </p:nvPr>
        </p:nvSpPr>
        <p:spPr>
          <a:xfrm>
            <a:off x="983432" y="4050268"/>
            <a:ext cx="2160240" cy="1682988"/>
          </a:xfrm>
        </p:spPr>
        <p:txBody>
          <a:bodyPr>
            <a:noAutofit/>
          </a:bodyPr>
          <a:lstStyle>
            <a:lvl1pPr marL="0" indent="0" algn="ctr">
              <a:buNone/>
              <a:defRPr sz="1800">
                <a:solidFill>
                  <a:schemeClr val="tx2"/>
                </a:solidFill>
              </a:defRPr>
            </a:lvl1pPr>
            <a:lvl2pPr>
              <a:defRPr sz="2000"/>
            </a:lvl2pPr>
            <a:lvl3pPr>
              <a:defRPr sz="1800"/>
            </a:lvl3pPr>
          </a:lstStyle>
          <a:p>
            <a:pPr lvl="0"/>
            <a:r>
              <a:rPr lang="en-GB" dirty="0"/>
              <a:t>Click to add text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6" hasCustomPrompt="1"/>
          </p:nvPr>
        </p:nvSpPr>
        <p:spPr>
          <a:xfrm>
            <a:off x="3683678" y="2860973"/>
            <a:ext cx="2160239" cy="1008112"/>
          </a:xfrm>
        </p:spPr>
        <p:txBody>
          <a:bodyPr>
            <a:noAutofit/>
          </a:bodyPr>
          <a:lstStyle>
            <a:lvl1pPr marL="0" indent="0" algn="ctr">
              <a:buNone/>
              <a:defRPr sz="6600">
                <a:solidFill>
                  <a:schemeClr val="tx2"/>
                </a:solidFill>
              </a:defRPr>
            </a:lvl1pPr>
            <a:lvl2pPr>
              <a:defRPr sz="2000"/>
            </a:lvl2pPr>
            <a:lvl3pPr>
              <a:defRPr sz="1800"/>
            </a:lvl3pPr>
          </a:lstStyle>
          <a:p>
            <a:pPr lvl="0"/>
            <a:r>
              <a:rPr lang="en-GB" dirty="0"/>
              <a:t>Part 2</a:t>
            </a:r>
          </a:p>
        </p:txBody>
      </p:sp>
      <p:sp>
        <p:nvSpPr>
          <p:cNvPr id="12" name="Text Placeholder 4"/>
          <p:cNvSpPr>
            <a:spLocks noGrp="1"/>
          </p:cNvSpPr>
          <p:nvPr>
            <p:ph type="body" sz="quarter" idx="17" hasCustomPrompt="1"/>
          </p:nvPr>
        </p:nvSpPr>
        <p:spPr>
          <a:xfrm>
            <a:off x="3683678" y="4050268"/>
            <a:ext cx="2160239" cy="1682988"/>
          </a:xfrm>
        </p:spPr>
        <p:txBody>
          <a:bodyPr>
            <a:noAutofit/>
          </a:bodyPr>
          <a:lstStyle>
            <a:lvl1pPr marL="0" indent="0" algn="ctr">
              <a:buNone/>
              <a:defRPr sz="1800">
                <a:solidFill>
                  <a:schemeClr val="tx2"/>
                </a:solidFill>
              </a:defRPr>
            </a:lvl1pPr>
            <a:lvl2pPr>
              <a:defRPr sz="2000"/>
            </a:lvl2pPr>
            <a:lvl3pPr>
              <a:defRPr sz="1800"/>
            </a:lvl3pPr>
          </a:lstStyle>
          <a:p>
            <a:pPr lvl="0"/>
            <a:r>
              <a:rPr lang="en-GB" dirty="0"/>
              <a:t>Click to add text</a:t>
            </a:r>
          </a:p>
        </p:txBody>
      </p:sp>
      <p:cxnSp>
        <p:nvCxnSpPr>
          <p:cNvPr id="13" name="Straight Connector 12"/>
          <p:cNvCxnSpPr/>
          <p:nvPr userDrawn="1"/>
        </p:nvCxnSpPr>
        <p:spPr>
          <a:xfrm>
            <a:off x="8760296" y="2665538"/>
            <a:ext cx="0" cy="3240000"/>
          </a:xfrm>
          <a:prstGeom prst="line">
            <a:avLst/>
          </a:prstGeom>
          <a:ln w="12700">
            <a:solidFill>
              <a:srgbClr val="BCBE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4"/>
          <p:cNvSpPr>
            <a:spLocks noGrp="1"/>
          </p:cNvSpPr>
          <p:nvPr>
            <p:ph type="body" sz="quarter" idx="18" hasCustomPrompt="1"/>
          </p:nvPr>
        </p:nvSpPr>
        <p:spPr>
          <a:xfrm>
            <a:off x="9012270" y="2860973"/>
            <a:ext cx="2160238" cy="1008112"/>
          </a:xfrm>
        </p:spPr>
        <p:txBody>
          <a:bodyPr>
            <a:noAutofit/>
          </a:bodyPr>
          <a:lstStyle>
            <a:lvl1pPr marL="0" indent="0" algn="ctr">
              <a:buNone/>
              <a:defRPr sz="6600" baseline="0">
                <a:solidFill>
                  <a:schemeClr val="tx2"/>
                </a:solidFill>
              </a:defRPr>
            </a:lvl1pPr>
            <a:lvl2pPr>
              <a:defRPr sz="2000"/>
            </a:lvl2pPr>
            <a:lvl3pPr>
              <a:defRPr sz="1800"/>
            </a:lvl3pPr>
          </a:lstStyle>
          <a:p>
            <a:pPr lvl="0"/>
            <a:r>
              <a:rPr lang="en-GB" dirty="0"/>
              <a:t>Part 4</a:t>
            </a:r>
          </a:p>
        </p:txBody>
      </p:sp>
      <p:sp>
        <p:nvSpPr>
          <p:cNvPr id="15" name="Text Placeholder 4"/>
          <p:cNvSpPr>
            <a:spLocks noGrp="1"/>
          </p:cNvSpPr>
          <p:nvPr>
            <p:ph type="body" sz="quarter" idx="19" hasCustomPrompt="1"/>
          </p:nvPr>
        </p:nvSpPr>
        <p:spPr>
          <a:xfrm>
            <a:off x="9012270" y="4050267"/>
            <a:ext cx="2160238" cy="1682987"/>
          </a:xfrm>
        </p:spPr>
        <p:txBody>
          <a:bodyPr>
            <a:noAutofit/>
          </a:bodyPr>
          <a:lstStyle>
            <a:lvl1pPr marL="0" indent="0" algn="ctr">
              <a:buNone/>
              <a:defRPr sz="1800">
                <a:solidFill>
                  <a:schemeClr val="tx2"/>
                </a:solidFill>
              </a:defRPr>
            </a:lvl1pPr>
            <a:lvl2pPr>
              <a:defRPr sz="2000"/>
            </a:lvl2pPr>
            <a:lvl3pPr>
              <a:defRPr sz="1800"/>
            </a:lvl3pPr>
          </a:lstStyle>
          <a:p>
            <a:pPr lvl="0"/>
            <a:r>
              <a:rPr lang="en-GB" dirty="0"/>
              <a:t>Click to add text</a:t>
            </a:r>
          </a:p>
        </p:txBody>
      </p:sp>
      <p:cxnSp>
        <p:nvCxnSpPr>
          <p:cNvPr id="16" name="Straight Connector 15"/>
          <p:cNvCxnSpPr/>
          <p:nvPr userDrawn="1"/>
        </p:nvCxnSpPr>
        <p:spPr>
          <a:xfrm>
            <a:off x="6096000" y="2665538"/>
            <a:ext cx="0" cy="3240000"/>
          </a:xfrm>
          <a:prstGeom prst="line">
            <a:avLst/>
          </a:prstGeom>
          <a:ln w="12700">
            <a:solidFill>
              <a:srgbClr val="BCBE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 Placeholder 4"/>
          <p:cNvSpPr>
            <a:spLocks noGrp="1"/>
          </p:cNvSpPr>
          <p:nvPr>
            <p:ph type="body" sz="quarter" idx="20" hasCustomPrompt="1"/>
          </p:nvPr>
        </p:nvSpPr>
        <p:spPr>
          <a:xfrm>
            <a:off x="6347975" y="2852936"/>
            <a:ext cx="2160238" cy="1008112"/>
          </a:xfrm>
        </p:spPr>
        <p:txBody>
          <a:bodyPr>
            <a:noAutofit/>
          </a:bodyPr>
          <a:lstStyle>
            <a:lvl1pPr marL="0" indent="0" algn="ctr">
              <a:buNone/>
              <a:defRPr sz="6600">
                <a:solidFill>
                  <a:schemeClr val="tx2"/>
                </a:solidFill>
              </a:defRPr>
            </a:lvl1pPr>
            <a:lvl2pPr>
              <a:defRPr sz="2000"/>
            </a:lvl2pPr>
            <a:lvl3pPr>
              <a:defRPr sz="1800"/>
            </a:lvl3pPr>
          </a:lstStyle>
          <a:p>
            <a:pPr lvl="0"/>
            <a:r>
              <a:rPr lang="en-GB" dirty="0"/>
              <a:t>Part 3</a:t>
            </a:r>
          </a:p>
        </p:txBody>
      </p:sp>
      <p:sp>
        <p:nvSpPr>
          <p:cNvPr id="18" name="Text Placeholder 4"/>
          <p:cNvSpPr>
            <a:spLocks noGrp="1"/>
          </p:cNvSpPr>
          <p:nvPr>
            <p:ph type="body" sz="quarter" idx="21" hasCustomPrompt="1"/>
          </p:nvPr>
        </p:nvSpPr>
        <p:spPr>
          <a:xfrm>
            <a:off x="6347975" y="4042230"/>
            <a:ext cx="2160238" cy="1691025"/>
          </a:xfrm>
        </p:spPr>
        <p:txBody>
          <a:bodyPr>
            <a:noAutofit/>
          </a:bodyPr>
          <a:lstStyle>
            <a:lvl1pPr marL="0" indent="0" algn="ctr">
              <a:buNone/>
              <a:defRPr sz="1800">
                <a:solidFill>
                  <a:schemeClr val="tx2"/>
                </a:solidFill>
              </a:defRPr>
            </a:lvl1pPr>
            <a:lvl2pPr>
              <a:defRPr sz="2000"/>
            </a:lvl2pPr>
            <a:lvl3pPr>
              <a:defRPr sz="1800"/>
            </a:lvl3pPr>
          </a:lstStyle>
          <a:p>
            <a:pPr lvl="0"/>
            <a:r>
              <a:rPr lang="en-GB" dirty="0"/>
              <a:t>Click to add text</a:t>
            </a:r>
          </a:p>
        </p:txBody>
      </p:sp>
      <p:sp>
        <p:nvSpPr>
          <p:cNvPr id="19" name="Pladsholder til slidenummer 3"/>
          <p:cNvSpPr>
            <a:spLocks noGrp="1"/>
          </p:cNvSpPr>
          <p:nvPr>
            <p:ph type="sldNum" sz="quarter" idx="4"/>
          </p:nvPr>
        </p:nvSpPr>
        <p:spPr>
          <a:xfrm>
            <a:off x="654050" y="6525343"/>
            <a:ext cx="761430" cy="144017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937CC2-DE16-486B-829C-2239E287BD6E}" type="slidenum">
              <a:rPr lang="da-DK" smtClean="0"/>
              <a:pPr/>
              <a:t>‹N›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09177717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hidden="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89822" cy="685954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GB" dirty="0"/>
              <a:t>Click to add section title</a:t>
            </a:r>
          </a:p>
        </p:txBody>
      </p:sp>
      <p:sp>
        <p:nvSpPr>
          <p:cNvPr id="8" name="Content Placeholder 5"/>
          <p:cNvSpPr>
            <a:spLocks noGrp="1"/>
          </p:cNvSpPr>
          <p:nvPr>
            <p:ph sz="quarter" idx="16" hasCustomPrompt="1"/>
          </p:nvPr>
        </p:nvSpPr>
        <p:spPr>
          <a:xfrm>
            <a:off x="6167438" y="1504951"/>
            <a:ext cx="5053012" cy="466035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GB" dirty="0"/>
              <a:t>Click to add text, table or chart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</p:txBody>
      </p:sp>
      <p:sp>
        <p:nvSpPr>
          <p:cNvPr id="21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54050" y="1504951"/>
            <a:ext cx="4721870" cy="339873"/>
          </a:xfrm>
        </p:spPr>
        <p:txBody>
          <a:bodyPr>
            <a:normAutofit/>
          </a:bodyPr>
          <a:lstStyle>
            <a:lvl1pPr marL="0" indent="0">
              <a:buNone/>
              <a:defRPr sz="2400" cap="none" baseline="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 dirty="0"/>
              <a:t>Click to add slide message</a:t>
            </a:r>
          </a:p>
        </p:txBody>
      </p:sp>
      <p:sp>
        <p:nvSpPr>
          <p:cNvPr id="22" name="Text Placeholder 3"/>
          <p:cNvSpPr>
            <a:spLocks noGrp="1"/>
          </p:cNvSpPr>
          <p:nvPr>
            <p:ph type="body" sz="quarter" idx="14" hasCustomPrompt="1"/>
          </p:nvPr>
        </p:nvSpPr>
        <p:spPr>
          <a:xfrm>
            <a:off x="654050" y="1871999"/>
            <a:ext cx="4721870" cy="822393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3000" cap="none" baseline="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GB" dirty="0"/>
              <a:t>Highlighting key element / words in red</a:t>
            </a:r>
          </a:p>
        </p:txBody>
      </p:sp>
      <p:sp>
        <p:nvSpPr>
          <p:cNvPr id="23" name="Text Placeholder 4"/>
          <p:cNvSpPr>
            <a:spLocks noGrp="1"/>
          </p:cNvSpPr>
          <p:nvPr>
            <p:ph type="body" sz="quarter" idx="13" hasCustomPrompt="1"/>
          </p:nvPr>
        </p:nvSpPr>
        <p:spPr>
          <a:xfrm>
            <a:off x="654051" y="2996952"/>
            <a:ext cx="4721870" cy="3168352"/>
          </a:xfrm>
        </p:spPr>
        <p:txBody>
          <a:bodyPr>
            <a:noAutofit/>
          </a:bodyPr>
          <a:lstStyle>
            <a:lvl1pPr>
              <a:defRPr sz="2000">
                <a:solidFill>
                  <a:schemeClr val="tx2"/>
                </a:solidFill>
              </a:defRPr>
            </a:lvl1pPr>
            <a:lvl2pPr>
              <a:defRPr sz="2000">
                <a:solidFill>
                  <a:schemeClr val="tx2"/>
                </a:solidFill>
              </a:defRPr>
            </a:lvl2pPr>
            <a:lvl3pPr>
              <a:defRPr sz="1800">
                <a:solidFill>
                  <a:schemeClr val="tx2"/>
                </a:solidFill>
              </a:defRPr>
            </a:lvl3pPr>
          </a:lstStyle>
          <a:p>
            <a:pPr lvl="0"/>
            <a:r>
              <a:rPr lang="en-GB" dirty="0"/>
              <a:t>Click to add text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</p:txBody>
      </p:sp>
      <p:sp>
        <p:nvSpPr>
          <p:cNvPr id="24" name="Pladsholder til slidenummer 3"/>
          <p:cNvSpPr>
            <a:spLocks noGrp="1"/>
          </p:cNvSpPr>
          <p:nvPr>
            <p:ph type="sldNum" sz="quarter" idx="4"/>
          </p:nvPr>
        </p:nvSpPr>
        <p:spPr>
          <a:xfrm>
            <a:off x="654050" y="6525343"/>
            <a:ext cx="761430" cy="144017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937CC2-DE16-486B-829C-2239E287BD6E}" type="slidenum">
              <a:rPr lang="da-DK" smtClean="0"/>
              <a:pPr/>
              <a:t>‹N›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404839220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and large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hidden="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89822" cy="685954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GB" dirty="0"/>
              <a:t>Click to add section title</a:t>
            </a:r>
          </a:p>
        </p:txBody>
      </p:sp>
      <p:sp>
        <p:nvSpPr>
          <p:cNvPr id="8" name="Content Placeholder 5"/>
          <p:cNvSpPr>
            <a:spLocks noGrp="1"/>
          </p:cNvSpPr>
          <p:nvPr>
            <p:ph sz="quarter" idx="16" hasCustomPrompt="1"/>
          </p:nvPr>
        </p:nvSpPr>
        <p:spPr>
          <a:xfrm>
            <a:off x="654050" y="2880250"/>
            <a:ext cx="10566400" cy="3476099"/>
          </a:xfrm>
        </p:spPr>
        <p:txBody>
          <a:bodyPr>
            <a:normAutofit/>
          </a:bodyPr>
          <a:lstStyle>
            <a:lvl1pPr marL="288000" indent="-288000">
              <a:buClr>
                <a:schemeClr val="accent1"/>
              </a:buClr>
              <a:buFont typeface="Titillium Web" panose="00000500000000000000" pitchFamily="2" charset="0"/>
              <a:buChar char="•"/>
              <a:defRPr baseline="0">
                <a:solidFill>
                  <a:schemeClr val="tx2"/>
                </a:solidFill>
              </a:defRPr>
            </a:lvl1pPr>
            <a:lvl2pPr marL="576000" indent="-288000">
              <a:buFont typeface="Titillium Web" panose="00000500000000000000" pitchFamily="2" charset="0"/>
              <a:buChar char="–"/>
              <a:defRPr>
                <a:solidFill>
                  <a:schemeClr val="tx2"/>
                </a:solidFill>
              </a:defRPr>
            </a:lvl2pPr>
            <a:lvl3pPr marL="612000" indent="-288000">
              <a:spcAft>
                <a:spcPts val="600"/>
              </a:spcAft>
              <a:defRPr lang="en-GB" sz="2000" b="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864000" indent="-288000">
              <a:defRPr>
                <a:solidFill>
                  <a:schemeClr val="tx2"/>
                </a:solidFill>
              </a:defRPr>
            </a:lvl4pPr>
            <a:lvl5pPr marL="1080000" indent="-288000">
              <a:defRPr sz="1600">
                <a:solidFill>
                  <a:schemeClr val="tx2"/>
                </a:solidFill>
              </a:defRPr>
            </a:lvl5pPr>
          </a:lstStyle>
          <a:p>
            <a:pPr lvl="0"/>
            <a:r>
              <a:rPr lang="en-GB" dirty="0"/>
              <a:t>Click to add text, table or chart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</p:txBody>
      </p:sp>
      <p:sp>
        <p:nvSpPr>
          <p:cNvPr id="19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54050" y="1504951"/>
            <a:ext cx="10566398" cy="339873"/>
          </a:xfrm>
        </p:spPr>
        <p:txBody>
          <a:bodyPr>
            <a:normAutofit/>
          </a:bodyPr>
          <a:lstStyle>
            <a:lvl1pPr marL="0" indent="0">
              <a:buNone/>
              <a:defRPr sz="2400" cap="none" baseline="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 dirty="0"/>
              <a:t>Click to add slide message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quarter" idx="14" hasCustomPrompt="1"/>
          </p:nvPr>
        </p:nvSpPr>
        <p:spPr>
          <a:xfrm>
            <a:off x="654050" y="1872000"/>
            <a:ext cx="10566400" cy="359668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3000" cap="none" baseline="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GB" dirty="0"/>
              <a:t>Highlighting key element / words in red</a:t>
            </a:r>
          </a:p>
        </p:txBody>
      </p:sp>
      <p:sp>
        <p:nvSpPr>
          <p:cNvPr id="21" name="Pladsholder til slidenummer 3"/>
          <p:cNvSpPr>
            <a:spLocks noGrp="1"/>
          </p:cNvSpPr>
          <p:nvPr>
            <p:ph type="sldNum" sz="quarter" idx="4"/>
          </p:nvPr>
        </p:nvSpPr>
        <p:spPr>
          <a:xfrm>
            <a:off x="654050" y="6525343"/>
            <a:ext cx="761430" cy="144017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937CC2-DE16-486B-829C-2239E287BD6E}" type="slidenum">
              <a:rPr lang="da-DK" smtClean="0"/>
              <a:pPr/>
              <a:t>‹N›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16083948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rge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hidden="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89822" cy="685954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GB" dirty="0"/>
              <a:t>Click to add section title</a:t>
            </a:r>
          </a:p>
        </p:txBody>
      </p:sp>
      <p:sp>
        <p:nvSpPr>
          <p:cNvPr id="8" name="Content Placeholder 5"/>
          <p:cNvSpPr>
            <a:spLocks noGrp="1"/>
          </p:cNvSpPr>
          <p:nvPr>
            <p:ph sz="quarter" idx="16" hasCustomPrompt="1"/>
          </p:nvPr>
        </p:nvSpPr>
        <p:spPr>
          <a:xfrm>
            <a:off x="654050" y="1504952"/>
            <a:ext cx="10566400" cy="4851398"/>
          </a:xfrm>
        </p:spPr>
        <p:txBody>
          <a:bodyPr>
            <a:normAutofit/>
          </a:bodyPr>
          <a:lstStyle>
            <a:lvl1pPr marL="288000" indent="-288000">
              <a:buClr>
                <a:schemeClr val="accent1"/>
              </a:buClr>
              <a:buFont typeface="Titillium Web" panose="00000500000000000000" pitchFamily="2" charset="0"/>
              <a:buChar char="•"/>
              <a:defRPr baseline="0">
                <a:solidFill>
                  <a:schemeClr val="tx2"/>
                </a:solidFill>
              </a:defRPr>
            </a:lvl1pPr>
            <a:lvl2pPr marL="576000" indent="-288000">
              <a:buFont typeface="Titillium Web" panose="00000500000000000000" pitchFamily="2" charset="0"/>
              <a:buChar char="–"/>
              <a:defRPr>
                <a:solidFill>
                  <a:schemeClr val="tx2"/>
                </a:solidFill>
              </a:defRPr>
            </a:lvl2pPr>
            <a:lvl3pPr marL="612000" indent="-288000">
              <a:spcAft>
                <a:spcPts val="600"/>
              </a:spcAft>
              <a:defRPr lang="en-GB" sz="2000" b="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864000" indent="-288000">
              <a:defRPr>
                <a:solidFill>
                  <a:schemeClr val="tx2"/>
                </a:solidFill>
              </a:defRPr>
            </a:lvl4pPr>
            <a:lvl5pPr marL="1080000" indent="-288000">
              <a:defRPr sz="1600">
                <a:solidFill>
                  <a:schemeClr val="tx2"/>
                </a:solidFill>
              </a:defRPr>
            </a:lvl5pPr>
          </a:lstStyle>
          <a:p>
            <a:pPr lvl="0"/>
            <a:r>
              <a:rPr lang="en-GB" dirty="0"/>
              <a:t>Click to add text, table or chart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</p:txBody>
      </p:sp>
      <p:sp>
        <p:nvSpPr>
          <p:cNvPr id="21" name="Pladsholder til slidenummer 3"/>
          <p:cNvSpPr>
            <a:spLocks noGrp="1"/>
          </p:cNvSpPr>
          <p:nvPr>
            <p:ph type="sldNum" sz="quarter" idx="4"/>
          </p:nvPr>
        </p:nvSpPr>
        <p:spPr>
          <a:xfrm>
            <a:off x="654050" y="6525343"/>
            <a:ext cx="761430" cy="144017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937CC2-DE16-486B-829C-2239E287BD6E}" type="slidenum">
              <a:rPr lang="da-DK" smtClean="0"/>
              <a:pPr/>
              <a:t>‹N›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67803914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ep 1-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hidden="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89822" cy="685954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GB" dirty="0"/>
              <a:t>Click to add section title</a:t>
            </a:r>
          </a:p>
        </p:txBody>
      </p:sp>
      <p:sp>
        <p:nvSpPr>
          <p:cNvPr id="19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54050" y="1504951"/>
            <a:ext cx="10566398" cy="339873"/>
          </a:xfrm>
        </p:spPr>
        <p:txBody>
          <a:bodyPr>
            <a:normAutofit/>
          </a:bodyPr>
          <a:lstStyle>
            <a:lvl1pPr marL="0" indent="0">
              <a:buNone/>
              <a:defRPr sz="2400" cap="none" baseline="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 dirty="0"/>
              <a:t>Click to add slide message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quarter" idx="14" hasCustomPrompt="1"/>
          </p:nvPr>
        </p:nvSpPr>
        <p:spPr>
          <a:xfrm>
            <a:off x="654050" y="1872000"/>
            <a:ext cx="10566400" cy="359668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3000" cap="none" baseline="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GB" dirty="0"/>
              <a:t>Highlighting key element / words in red</a:t>
            </a:r>
          </a:p>
        </p:txBody>
      </p:sp>
      <p:sp>
        <p:nvSpPr>
          <p:cNvPr id="21" name="Pladsholder til slidenummer 3"/>
          <p:cNvSpPr>
            <a:spLocks noGrp="1"/>
          </p:cNvSpPr>
          <p:nvPr>
            <p:ph type="sldNum" sz="quarter" idx="4"/>
          </p:nvPr>
        </p:nvSpPr>
        <p:spPr>
          <a:xfrm>
            <a:off x="654050" y="6525343"/>
            <a:ext cx="761430" cy="144017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937CC2-DE16-486B-829C-2239E287BD6E}" type="slidenum">
              <a:rPr lang="da-DK" smtClean="0"/>
              <a:pPr/>
              <a:t>‹N›</a:t>
            </a:fld>
            <a:endParaRPr lang="da-DK"/>
          </a:p>
        </p:txBody>
      </p:sp>
      <p:sp>
        <p:nvSpPr>
          <p:cNvPr id="15" name="Shape 8"/>
          <p:cNvSpPr/>
          <p:nvPr userDrawn="1"/>
        </p:nvSpPr>
        <p:spPr>
          <a:xfrm>
            <a:off x="693993" y="2880251"/>
            <a:ext cx="905269" cy="865137"/>
          </a:xfrm>
          <a:prstGeom prst="gear9">
            <a:avLst/>
          </a:prstGeom>
          <a:solidFill>
            <a:schemeClr val="bg1">
              <a:lumMod val="95000"/>
            </a:schemeClr>
          </a:solidFill>
          <a:ln w="3175"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endParaRPr lang="da-DK">
              <a:solidFill>
                <a:schemeClr val="tx2"/>
              </a:solidFill>
            </a:endParaRPr>
          </a:p>
        </p:txBody>
      </p:sp>
      <p:sp>
        <p:nvSpPr>
          <p:cNvPr id="16" name="Shape 31"/>
          <p:cNvSpPr/>
          <p:nvPr userDrawn="1"/>
        </p:nvSpPr>
        <p:spPr>
          <a:xfrm>
            <a:off x="2673286" y="4331874"/>
            <a:ext cx="905269" cy="883586"/>
          </a:xfrm>
          <a:prstGeom prst="gear9">
            <a:avLst/>
          </a:prstGeom>
          <a:solidFill>
            <a:schemeClr val="bg1">
              <a:lumMod val="95000"/>
            </a:schemeClr>
          </a:solidFill>
          <a:ln w="3175"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endParaRPr lang="da-DK" dirty="0">
              <a:solidFill>
                <a:schemeClr val="tx2"/>
              </a:solidFill>
            </a:endParaRPr>
          </a:p>
        </p:txBody>
      </p:sp>
      <p:sp>
        <p:nvSpPr>
          <p:cNvPr id="17" name="Shape 40"/>
          <p:cNvSpPr/>
          <p:nvPr userDrawn="1"/>
        </p:nvSpPr>
        <p:spPr>
          <a:xfrm>
            <a:off x="4651157" y="2880251"/>
            <a:ext cx="852209" cy="865136"/>
          </a:xfrm>
          <a:prstGeom prst="gear9">
            <a:avLst/>
          </a:prstGeom>
          <a:solidFill>
            <a:schemeClr val="bg1">
              <a:lumMod val="95000"/>
            </a:schemeClr>
          </a:solidFill>
          <a:ln w="3175"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endParaRPr lang="da-DK">
              <a:solidFill>
                <a:schemeClr val="tx2"/>
              </a:solidFill>
            </a:endParaRPr>
          </a:p>
        </p:txBody>
      </p:sp>
      <p:sp>
        <p:nvSpPr>
          <p:cNvPr id="18" name="Shape 47"/>
          <p:cNvSpPr/>
          <p:nvPr userDrawn="1"/>
        </p:nvSpPr>
        <p:spPr>
          <a:xfrm>
            <a:off x="6663034" y="4331874"/>
            <a:ext cx="905269" cy="883586"/>
          </a:xfrm>
          <a:prstGeom prst="gear9">
            <a:avLst/>
          </a:prstGeom>
          <a:solidFill>
            <a:schemeClr val="bg1">
              <a:lumMod val="95000"/>
            </a:schemeClr>
          </a:solidFill>
          <a:ln w="3175"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endParaRPr lang="da-DK">
              <a:solidFill>
                <a:schemeClr val="tx2"/>
              </a:solidFill>
            </a:endParaRPr>
          </a:p>
        </p:txBody>
      </p:sp>
      <p:sp>
        <p:nvSpPr>
          <p:cNvPr id="22" name="Shape 48"/>
          <p:cNvSpPr/>
          <p:nvPr userDrawn="1"/>
        </p:nvSpPr>
        <p:spPr>
          <a:xfrm>
            <a:off x="8611597" y="2880250"/>
            <a:ext cx="905269" cy="865137"/>
          </a:xfrm>
          <a:prstGeom prst="gear9">
            <a:avLst/>
          </a:prstGeom>
          <a:solidFill>
            <a:schemeClr val="bg1">
              <a:lumMod val="95000"/>
            </a:schemeClr>
          </a:solidFill>
          <a:ln w="3175"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endParaRPr lang="da-DK">
              <a:solidFill>
                <a:schemeClr val="tx2"/>
              </a:solidFill>
            </a:endParaRPr>
          </a:p>
        </p:txBody>
      </p:sp>
      <p:sp>
        <p:nvSpPr>
          <p:cNvPr id="23" name="Oval 15"/>
          <p:cNvSpPr/>
          <p:nvPr userDrawn="1"/>
        </p:nvSpPr>
        <p:spPr>
          <a:xfrm>
            <a:off x="877735" y="3044383"/>
            <a:ext cx="537783" cy="537783"/>
          </a:xfrm>
          <a:prstGeom prst="ellipse">
            <a:avLst/>
          </a:prstGeom>
          <a:solidFill>
            <a:schemeClr val="bg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>
              <a:solidFill>
                <a:schemeClr val="tx2"/>
              </a:solidFill>
            </a:endParaRPr>
          </a:p>
        </p:txBody>
      </p:sp>
      <p:sp>
        <p:nvSpPr>
          <p:cNvPr id="24" name="Oval 56"/>
          <p:cNvSpPr/>
          <p:nvPr userDrawn="1"/>
        </p:nvSpPr>
        <p:spPr>
          <a:xfrm>
            <a:off x="2857028" y="4504775"/>
            <a:ext cx="537783" cy="537783"/>
          </a:xfrm>
          <a:prstGeom prst="ellipse">
            <a:avLst/>
          </a:prstGeom>
          <a:solidFill>
            <a:schemeClr val="bg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>
              <a:solidFill>
                <a:schemeClr val="tx2"/>
              </a:solidFill>
            </a:endParaRPr>
          </a:p>
        </p:txBody>
      </p:sp>
      <p:sp>
        <p:nvSpPr>
          <p:cNvPr id="25" name="Oval 57"/>
          <p:cNvSpPr/>
          <p:nvPr userDrawn="1"/>
        </p:nvSpPr>
        <p:spPr>
          <a:xfrm>
            <a:off x="4808369" y="3043926"/>
            <a:ext cx="537783" cy="537783"/>
          </a:xfrm>
          <a:prstGeom prst="ellipse">
            <a:avLst/>
          </a:prstGeom>
          <a:solidFill>
            <a:schemeClr val="bg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>
              <a:solidFill>
                <a:schemeClr val="tx2"/>
              </a:solidFill>
            </a:endParaRPr>
          </a:p>
        </p:txBody>
      </p:sp>
      <p:sp>
        <p:nvSpPr>
          <p:cNvPr id="26" name="Oval 58"/>
          <p:cNvSpPr/>
          <p:nvPr userDrawn="1"/>
        </p:nvSpPr>
        <p:spPr>
          <a:xfrm>
            <a:off x="6844044" y="4504774"/>
            <a:ext cx="537783" cy="537783"/>
          </a:xfrm>
          <a:prstGeom prst="ellipse">
            <a:avLst/>
          </a:prstGeom>
          <a:solidFill>
            <a:schemeClr val="bg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>
              <a:solidFill>
                <a:schemeClr val="tx2"/>
              </a:solidFill>
            </a:endParaRPr>
          </a:p>
        </p:txBody>
      </p:sp>
      <p:sp>
        <p:nvSpPr>
          <p:cNvPr id="27" name="Oval 59"/>
          <p:cNvSpPr/>
          <p:nvPr userDrawn="1"/>
        </p:nvSpPr>
        <p:spPr>
          <a:xfrm>
            <a:off x="8795339" y="3043785"/>
            <a:ext cx="537783" cy="537783"/>
          </a:xfrm>
          <a:prstGeom prst="ellipse">
            <a:avLst/>
          </a:prstGeom>
          <a:solidFill>
            <a:schemeClr val="bg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>
              <a:solidFill>
                <a:schemeClr val="tx2"/>
              </a:solidFill>
            </a:endParaRPr>
          </a:p>
        </p:txBody>
      </p:sp>
      <p:sp>
        <p:nvSpPr>
          <p:cNvPr id="28" name="Shape 61"/>
          <p:cNvSpPr/>
          <p:nvPr userDrawn="1"/>
        </p:nvSpPr>
        <p:spPr>
          <a:xfrm>
            <a:off x="10484141" y="4331874"/>
            <a:ext cx="905269" cy="883586"/>
          </a:xfrm>
          <a:prstGeom prst="gear9">
            <a:avLst/>
          </a:prstGeom>
          <a:solidFill>
            <a:schemeClr val="bg1">
              <a:lumMod val="95000"/>
            </a:schemeClr>
          </a:solidFill>
          <a:ln w="3175"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endParaRPr lang="da-DK">
              <a:solidFill>
                <a:schemeClr val="tx2"/>
              </a:solidFill>
            </a:endParaRPr>
          </a:p>
        </p:txBody>
      </p:sp>
      <p:sp>
        <p:nvSpPr>
          <p:cNvPr id="29" name="Oval 62"/>
          <p:cNvSpPr/>
          <p:nvPr userDrawn="1"/>
        </p:nvSpPr>
        <p:spPr>
          <a:xfrm>
            <a:off x="10665151" y="4504774"/>
            <a:ext cx="537783" cy="537783"/>
          </a:xfrm>
          <a:prstGeom prst="ellipse">
            <a:avLst/>
          </a:prstGeom>
          <a:solidFill>
            <a:schemeClr val="bg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>
              <a:solidFill>
                <a:schemeClr val="tx2"/>
              </a:solidFill>
            </a:endParaRPr>
          </a:p>
        </p:txBody>
      </p:sp>
      <p:sp>
        <p:nvSpPr>
          <p:cNvPr id="30" name="Pladsholder til tekst 5"/>
          <p:cNvSpPr>
            <a:spLocks noGrp="1"/>
          </p:cNvSpPr>
          <p:nvPr>
            <p:ph type="body" sz="quarter" idx="22" hasCustomPrompt="1"/>
          </p:nvPr>
        </p:nvSpPr>
        <p:spPr>
          <a:xfrm>
            <a:off x="766243" y="4006707"/>
            <a:ext cx="1119003" cy="498067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tx2"/>
                </a:solidFill>
              </a:defRPr>
            </a:lvl1pPr>
            <a:lvl5pPr marL="864000" indent="0">
              <a:buNone/>
              <a:defRPr/>
            </a:lvl5pPr>
          </a:lstStyle>
          <a:p>
            <a:pPr lvl="0"/>
            <a:r>
              <a:rPr lang="da-DK" dirty="0"/>
              <a:t>Step 1 </a:t>
            </a:r>
          </a:p>
        </p:txBody>
      </p:sp>
      <p:sp>
        <p:nvSpPr>
          <p:cNvPr id="33" name="Pladsholder til tekst 5"/>
          <p:cNvSpPr>
            <a:spLocks noGrp="1"/>
          </p:cNvSpPr>
          <p:nvPr>
            <p:ph type="body" sz="quarter" idx="23" hasCustomPrompt="1"/>
          </p:nvPr>
        </p:nvSpPr>
        <p:spPr>
          <a:xfrm>
            <a:off x="766243" y="4602735"/>
            <a:ext cx="1119003" cy="810915"/>
          </a:xfrm>
        </p:spPr>
        <p:txBody>
          <a:bodyPr/>
          <a:lstStyle>
            <a:lvl1pPr marL="0" indent="0" algn="l">
              <a:spcAft>
                <a:spcPts val="600"/>
              </a:spcAft>
              <a:buClr>
                <a:schemeClr val="accent1"/>
              </a:buClr>
              <a:buNone/>
              <a:defRPr sz="1100">
                <a:solidFill>
                  <a:schemeClr val="tx2"/>
                </a:solidFill>
              </a:defRPr>
            </a:lvl1pPr>
            <a:lvl5pPr marL="864000" indent="0">
              <a:buNone/>
              <a:defRPr/>
            </a:lvl5pPr>
          </a:lstStyle>
          <a:p>
            <a:pPr>
              <a:spcAft>
                <a:spcPts val="600"/>
              </a:spcAft>
              <a:buClr>
                <a:schemeClr val="accent1"/>
              </a:buClr>
            </a:pPr>
            <a:r>
              <a:rPr lang="nl-BE" sz="1200" dirty="0">
                <a:solidFill>
                  <a:schemeClr val="bg1">
                    <a:lumMod val="65000"/>
                  </a:schemeClr>
                </a:solidFill>
              </a:rPr>
              <a:t>Lorem ipsum dolor sit amet, consectetur adipiscing elit. </a:t>
            </a:r>
            <a:endParaRPr lang="en-US" sz="1200" dirty="0" err="1">
              <a:solidFill>
                <a:schemeClr val="bg1">
                  <a:lumMod val="65000"/>
                </a:schemeClr>
              </a:solidFill>
            </a:endParaRPr>
          </a:p>
        </p:txBody>
      </p:sp>
      <p:cxnSp>
        <p:nvCxnSpPr>
          <p:cNvPr id="35" name="Straight Connector 7"/>
          <p:cNvCxnSpPr/>
          <p:nvPr userDrawn="1"/>
        </p:nvCxnSpPr>
        <p:spPr>
          <a:xfrm>
            <a:off x="789296" y="4424680"/>
            <a:ext cx="504056" cy="0"/>
          </a:xfrm>
          <a:prstGeom prst="line">
            <a:avLst/>
          </a:prstGeom>
          <a:ln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Pladsholder til tekst 5"/>
          <p:cNvSpPr>
            <a:spLocks noGrp="1"/>
          </p:cNvSpPr>
          <p:nvPr>
            <p:ph type="body" sz="quarter" idx="24" hasCustomPrompt="1"/>
          </p:nvPr>
        </p:nvSpPr>
        <p:spPr>
          <a:xfrm>
            <a:off x="2694752" y="2905421"/>
            <a:ext cx="1119003" cy="498067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tx2"/>
                </a:solidFill>
              </a:defRPr>
            </a:lvl1pPr>
            <a:lvl5pPr marL="864000" indent="0">
              <a:buNone/>
              <a:defRPr/>
            </a:lvl5pPr>
          </a:lstStyle>
          <a:p>
            <a:pPr lvl="0"/>
            <a:r>
              <a:rPr lang="da-DK" dirty="0"/>
              <a:t>Step 2 </a:t>
            </a:r>
          </a:p>
        </p:txBody>
      </p:sp>
      <p:sp>
        <p:nvSpPr>
          <p:cNvPr id="37" name="Pladsholder til tekst 5"/>
          <p:cNvSpPr>
            <a:spLocks noGrp="1"/>
          </p:cNvSpPr>
          <p:nvPr>
            <p:ph type="body" sz="quarter" idx="25" hasCustomPrompt="1"/>
          </p:nvPr>
        </p:nvSpPr>
        <p:spPr>
          <a:xfrm>
            <a:off x="2694752" y="3501449"/>
            <a:ext cx="1119003" cy="810915"/>
          </a:xfrm>
        </p:spPr>
        <p:txBody>
          <a:bodyPr/>
          <a:lstStyle>
            <a:lvl1pPr marL="0" indent="0" algn="l">
              <a:spcAft>
                <a:spcPts val="600"/>
              </a:spcAft>
              <a:buClr>
                <a:schemeClr val="accent1"/>
              </a:buClr>
              <a:buNone/>
              <a:defRPr sz="1400">
                <a:solidFill>
                  <a:schemeClr val="tx2"/>
                </a:solidFill>
              </a:defRPr>
            </a:lvl1pPr>
            <a:lvl5pPr marL="864000" indent="0">
              <a:buNone/>
              <a:defRPr/>
            </a:lvl5pPr>
          </a:lstStyle>
          <a:p>
            <a:pPr>
              <a:spcAft>
                <a:spcPts val="600"/>
              </a:spcAft>
              <a:buClr>
                <a:schemeClr val="accent1"/>
              </a:buClr>
            </a:pPr>
            <a:r>
              <a:rPr lang="nl-BE" sz="1200" dirty="0">
                <a:solidFill>
                  <a:schemeClr val="bg1">
                    <a:lumMod val="65000"/>
                  </a:schemeClr>
                </a:solidFill>
              </a:rPr>
              <a:t>Lorem ipsum dolor sit amet, consectetur adipiscing elit.</a:t>
            </a:r>
            <a:endParaRPr lang="en-US" sz="1200" dirty="0" err="1">
              <a:solidFill>
                <a:schemeClr val="bg1">
                  <a:lumMod val="65000"/>
                </a:schemeClr>
              </a:solidFill>
            </a:endParaRPr>
          </a:p>
        </p:txBody>
      </p:sp>
      <p:cxnSp>
        <p:nvCxnSpPr>
          <p:cNvPr id="38" name="Straight Connector 7"/>
          <p:cNvCxnSpPr/>
          <p:nvPr userDrawn="1"/>
        </p:nvCxnSpPr>
        <p:spPr>
          <a:xfrm>
            <a:off x="2717805" y="3323394"/>
            <a:ext cx="504056" cy="0"/>
          </a:xfrm>
          <a:prstGeom prst="line">
            <a:avLst/>
          </a:prstGeom>
          <a:ln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Pladsholder til tekst 5"/>
          <p:cNvSpPr>
            <a:spLocks noGrp="1"/>
          </p:cNvSpPr>
          <p:nvPr>
            <p:ph type="body" sz="quarter" idx="26" hasCustomPrompt="1"/>
          </p:nvPr>
        </p:nvSpPr>
        <p:spPr>
          <a:xfrm>
            <a:off x="4618859" y="4009300"/>
            <a:ext cx="1119003" cy="498067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tx2"/>
                </a:solidFill>
              </a:defRPr>
            </a:lvl1pPr>
            <a:lvl5pPr marL="864000" indent="0">
              <a:buNone/>
              <a:defRPr/>
            </a:lvl5pPr>
          </a:lstStyle>
          <a:p>
            <a:pPr lvl="0"/>
            <a:r>
              <a:rPr lang="da-DK" dirty="0"/>
              <a:t>Step 3 </a:t>
            </a:r>
          </a:p>
        </p:txBody>
      </p:sp>
      <p:sp>
        <p:nvSpPr>
          <p:cNvPr id="40" name="Pladsholder til tekst 5"/>
          <p:cNvSpPr>
            <a:spLocks noGrp="1"/>
          </p:cNvSpPr>
          <p:nvPr>
            <p:ph type="body" sz="quarter" idx="27" hasCustomPrompt="1"/>
          </p:nvPr>
        </p:nvSpPr>
        <p:spPr>
          <a:xfrm>
            <a:off x="4618859" y="4605328"/>
            <a:ext cx="1119003" cy="810915"/>
          </a:xfrm>
        </p:spPr>
        <p:txBody>
          <a:bodyPr/>
          <a:lstStyle>
            <a:lvl1pPr marL="0" indent="0" algn="l">
              <a:spcAft>
                <a:spcPts val="600"/>
              </a:spcAft>
              <a:buClr>
                <a:schemeClr val="accent1"/>
              </a:buClr>
              <a:buNone/>
              <a:defRPr sz="1200">
                <a:solidFill>
                  <a:schemeClr val="tx2"/>
                </a:solidFill>
              </a:defRPr>
            </a:lvl1pPr>
            <a:lvl5pPr marL="864000" indent="0">
              <a:buNone/>
              <a:defRPr/>
            </a:lvl5pPr>
          </a:lstStyle>
          <a:p>
            <a:pPr>
              <a:spcAft>
                <a:spcPts val="600"/>
              </a:spcAft>
              <a:buClr>
                <a:schemeClr val="accent1"/>
              </a:buClr>
            </a:pPr>
            <a:r>
              <a:rPr lang="nl-BE" sz="1200" dirty="0">
                <a:solidFill>
                  <a:schemeClr val="bg1">
                    <a:lumMod val="65000"/>
                  </a:schemeClr>
                </a:solidFill>
              </a:rPr>
              <a:t>Lorem ipsum dolor sit amet, consectetur adipiscing elit.</a:t>
            </a:r>
            <a:endParaRPr lang="en-US" sz="1200" dirty="0" err="1">
              <a:solidFill>
                <a:schemeClr val="bg1">
                  <a:lumMod val="65000"/>
                </a:schemeClr>
              </a:solidFill>
            </a:endParaRPr>
          </a:p>
        </p:txBody>
      </p:sp>
      <p:cxnSp>
        <p:nvCxnSpPr>
          <p:cNvPr id="41" name="Straight Connector 7"/>
          <p:cNvCxnSpPr/>
          <p:nvPr userDrawn="1"/>
        </p:nvCxnSpPr>
        <p:spPr>
          <a:xfrm>
            <a:off x="4641912" y="4427273"/>
            <a:ext cx="504056" cy="0"/>
          </a:xfrm>
          <a:prstGeom prst="line">
            <a:avLst/>
          </a:prstGeom>
          <a:ln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Pladsholder til tekst 5"/>
          <p:cNvSpPr>
            <a:spLocks noGrp="1"/>
          </p:cNvSpPr>
          <p:nvPr>
            <p:ph type="body" sz="quarter" idx="28" hasCustomPrompt="1"/>
          </p:nvPr>
        </p:nvSpPr>
        <p:spPr>
          <a:xfrm>
            <a:off x="6663034" y="2908014"/>
            <a:ext cx="1119003" cy="498067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tx2"/>
                </a:solidFill>
              </a:defRPr>
            </a:lvl1pPr>
            <a:lvl5pPr marL="864000" indent="0">
              <a:buNone/>
              <a:defRPr/>
            </a:lvl5pPr>
          </a:lstStyle>
          <a:p>
            <a:pPr lvl="0"/>
            <a:r>
              <a:rPr lang="da-DK" dirty="0"/>
              <a:t>Step 4 </a:t>
            </a:r>
          </a:p>
        </p:txBody>
      </p:sp>
      <p:sp>
        <p:nvSpPr>
          <p:cNvPr id="43" name="Pladsholder til tekst 5"/>
          <p:cNvSpPr>
            <a:spLocks noGrp="1"/>
          </p:cNvSpPr>
          <p:nvPr>
            <p:ph type="body" sz="quarter" idx="29" hasCustomPrompt="1"/>
          </p:nvPr>
        </p:nvSpPr>
        <p:spPr>
          <a:xfrm>
            <a:off x="6663034" y="3504042"/>
            <a:ext cx="1119003" cy="810915"/>
          </a:xfrm>
        </p:spPr>
        <p:txBody>
          <a:bodyPr/>
          <a:lstStyle>
            <a:lvl1pPr marL="0" indent="0" algn="l">
              <a:spcAft>
                <a:spcPts val="600"/>
              </a:spcAft>
              <a:buClr>
                <a:schemeClr val="accent1"/>
              </a:buClr>
              <a:buNone/>
              <a:defRPr sz="1200">
                <a:solidFill>
                  <a:schemeClr val="tx2"/>
                </a:solidFill>
              </a:defRPr>
            </a:lvl1pPr>
            <a:lvl5pPr marL="864000" indent="0">
              <a:buNone/>
              <a:defRPr/>
            </a:lvl5pPr>
          </a:lstStyle>
          <a:p>
            <a:pPr>
              <a:spcAft>
                <a:spcPts val="600"/>
              </a:spcAft>
              <a:buClr>
                <a:schemeClr val="accent1"/>
              </a:buClr>
            </a:pPr>
            <a:r>
              <a:rPr lang="nl-BE" sz="1200" dirty="0">
                <a:solidFill>
                  <a:schemeClr val="bg1">
                    <a:lumMod val="65000"/>
                  </a:schemeClr>
                </a:solidFill>
              </a:rPr>
              <a:t>Lorem ipsum dolor sit amet, consectetur adipiscing elit.</a:t>
            </a:r>
            <a:endParaRPr lang="en-US" sz="1200" dirty="0" err="1">
              <a:solidFill>
                <a:schemeClr val="bg1">
                  <a:lumMod val="65000"/>
                </a:schemeClr>
              </a:solidFill>
            </a:endParaRPr>
          </a:p>
        </p:txBody>
      </p:sp>
      <p:cxnSp>
        <p:nvCxnSpPr>
          <p:cNvPr id="44" name="Straight Connector 7"/>
          <p:cNvCxnSpPr/>
          <p:nvPr userDrawn="1"/>
        </p:nvCxnSpPr>
        <p:spPr>
          <a:xfrm>
            <a:off x="6686087" y="3325987"/>
            <a:ext cx="504056" cy="0"/>
          </a:xfrm>
          <a:prstGeom prst="line">
            <a:avLst/>
          </a:prstGeom>
          <a:ln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Pladsholder til tekst 5"/>
          <p:cNvSpPr>
            <a:spLocks noGrp="1"/>
          </p:cNvSpPr>
          <p:nvPr>
            <p:ph type="body" sz="quarter" idx="30" hasCustomPrompt="1"/>
          </p:nvPr>
        </p:nvSpPr>
        <p:spPr>
          <a:xfrm>
            <a:off x="8611597" y="4008507"/>
            <a:ext cx="1119003" cy="498067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tx2"/>
                </a:solidFill>
              </a:defRPr>
            </a:lvl1pPr>
            <a:lvl5pPr marL="864000" indent="0">
              <a:buNone/>
              <a:defRPr/>
            </a:lvl5pPr>
          </a:lstStyle>
          <a:p>
            <a:pPr lvl="0"/>
            <a:r>
              <a:rPr lang="da-DK" dirty="0"/>
              <a:t>Step 5 </a:t>
            </a:r>
          </a:p>
        </p:txBody>
      </p:sp>
      <p:sp>
        <p:nvSpPr>
          <p:cNvPr id="46" name="Pladsholder til tekst 5"/>
          <p:cNvSpPr>
            <a:spLocks noGrp="1"/>
          </p:cNvSpPr>
          <p:nvPr>
            <p:ph type="body" sz="quarter" idx="31" hasCustomPrompt="1"/>
          </p:nvPr>
        </p:nvSpPr>
        <p:spPr>
          <a:xfrm>
            <a:off x="8611597" y="4604535"/>
            <a:ext cx="1119003" cy="810915"/>
          </a:xfrm>
        </p:spPr>
        <p:txBody>
          <a:bodyPr/>
          <a:lstStyle>
            <a:lvl1pPr marL="0" indent="0" algn="l">
              <a:spcAft>
                <a:spcPts val="600"/>
              </a:spcAft>
              <a:buClr>
                <a:schemeClr val="accent1"/>
              </a:buClr>
              <a:buNone/>
              <a:defRPr sz="1200">
                <a:solidFill>
                  <a:schemeClr val="tx2"/>
                </a:solidFill>
              </a:defRPr>
            </a:lvl1pPr>
            <a:lvl5pPr marL="864000" indent="0">
              <a:buNone/>
              <a:defRPr/>
            </a:lvl5pPr>
          </a:lstStyle>
          <a:p>
            <a:pPr>
              <a:spcAft>
                <a:spcPts val="600"/>
              </a:spcAft>
              <a:buClr>
                <a:schemeClr val="accent1"/>
              </a:buClr>
            </a:pPr>
            <a:r>
              <a:rPr lang="nl-BE" sz="1200" dirty="0">
                <a:solidFill>
                  <a:schemeClr val="bg1">
                    <a:lumMod val="65000"/>
                  </a:schemeClr>
                </a:solidFill>
              </a:rPr>
              <a:t>Lorem ipsum dolor sit amet, consectetur adipiscing elit.</a:t>
            </a:r>
            <a:endParaRPr lang="en-US" sz="1200" dirty="0" err="1">
              <a:solidFill>
                <a:schemeClr val="bg1">
                  <a:lumMod val="65000"/>
                </a:schemeClr>
              </a:solidFill>
            </a:endParaRPr>
          </a:p>
        </p:txBody>
      </p:sp>
      <p:cxnSp>
        <p:nvCxnSpPr>
          <p:cNvPr id="47" name="Straight Connector 7"/>
          <p:cNvCxnSpPr/>
          <p:nvPr userDrawn="1"/>
        </p:nvCxnSpPr>
        <p:spPr>
          <a:xfrm>
            <a:off x="8634650" y="4426480"/>
            <a:ext cx="504056" cy="0"/>
          </a:xfrm>
          <a:prstGeom prst="line">
            <a:avLst/>
          </a:prstGeom>
          <a:ln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Pladsholder til tekst 5"/>
          <p:cNvSpPr>
            <a:spLocks noGrp="1"/>
          </p:cNvSpPr>
          <p:nvPr>
            <p:ph type="body" sz="quarter" idx="32" hasCustomPrompt="1"/>
          </p:nvPr>
        </p:nvSpPr>
        <p:spPr>
          <a:xfrm>
            <a:off x="10476689" y="2905421"/>
            <a:ext cx="1119003" cy="498067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tx2"/>
                </a:solidFill>
              </a:defRPr>
            </a:lvl1pPr>
            <a:lvl5pPr marL="864000" indent="0">
              <a:buNone/>
              <a:defRPr/>
            </a:lvl5pPr>
          </a:lstStyle>
          <a:p>
            <a:pPr lvl="0"/>
            <a:r>
              <a:rPr lang="da-DK" dirty="0"/>
              <a:t>Step 6 </a:t>
            </a:r>
          </a:p>
        </p:txBody>
      </p:sp>
      <p:sp>
        <p:nvSpPr>
          <p:cNvPr id="49" name="Pladsholder til tekst 5"/>
          <p:cNvSpPr>
            <a:spLocks noGrp="1"/>
          </p:cNvSpPr>
          <p:nvPr>
            <p:ph type="body" sz="quarter" idx="33" hasCustomPrompt="1"/>
          </p:nvPr>
        </p:nvSpPr>
        <p:spPr>
          <a:xfrm>
            <a:off x="10476689" y="3501449"/>
            <a:ext cx="1119003" cy="810915"/>
          </a:xfrm>
        </p:spPr>
        <p:txBody>
          <a:bodyPr/>
          <a:lstStyle>
            <a:lvl1pPr marL="0" indent="0" algn="l">
              <a:spcAft>
                <a:spcPts val="600"/>
              </a:spcAft>
              <a:buClr>
                <a:schemeClr val="accent1"/>
              </a:buClr>
              <a:buNone/>
              <a:defRPr sz="1200">
                <a:solidFill>
                  <a:schemeClr val="tx2"/>
                </a:solidFill>
              </a:defRPr>
            </a:lvl1pPr>
            <a:lvl5pPr marL="864000" indent="0">
              <a:buNone/>
              <a:defRPr/>
            </a:lvl5pPr>
          </a:lstStyle>
          <a:p>
            <a:pPr>
              <a:spcAft>
                <a:spcPts val="600"/>
              </a:spcAft>
              <a:buClr>
                <a:schemeClr val="accent1"/>
              </a:buClr>
            </a:pPr>
            <a:r>
              <a:rPr lang="nl-BE" sz="1200" dirty="0">
                <a:solidFill>
                  <a:schemeClr val="bg1">
                    <a:lumMod val="65000"/>
                  </a:schemeClr>
                </a:solidFill>
              </a:rPr>
              <a:t>Lorem ipsum dolor sit amet, consectetur adipiscing elit.</a:t>
            </a:r>
            <a:endParaRPr lang="en-US" sz="1200" dirty="0" err="1">
              <a:solidFill>
                <a:schemeClr val="bg1">
                  <a:lumMod val="65000"/>
                </a:schemeClr>
              </a:solidFill>
            </a:endParaRPr>
          </a:p>
        </p:txBody>
      </p:sp>
      <p:cxnSp>
        <p:nvCxnSpPr>
          <p:cNvPr id="50" name="Straight Connector 7"/>
          <p:cNvCxnSpPr/>
          <p:nvPr userDrawn="1"/>
        </p:nvCxnSpPr>
        <p:spPr>
          <a:xfrm>
            <a:off x="10499742" y="3323394"/>
            <a:ext cx="504056" cy="0"/>
          </a:xfrm>
          <a:prstGeom prst="line">
            <a:avLst/>
          </a:prstGeom>
          <a:ln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3902936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ep 1-4 pictu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Pladsholder til tekst 5"/>
          <p:cNvSpPr>
            <a:spLocks noGrp="1"/>
          </p:cNvSpPr>
          <p:nvPr>
            <p:ph type="body" sz="quarter" idx="26" hasCustomPrompt="1"/>
          </p:nvPr>
        </p:nvSpPr>
        <p:spPr>
          <a:xfrm>
            <a:off x="660030" y="5296634"/>
            <a:ext cx="1854445" cy="799366"/>
          </a:xfrm>
        </p:spPr>
        <p:txBody>
          <a:bodyPr/>
          <a:lstStyle>
            <a:lvl1pPr marL="0" indent="0" algn="l">
              <a:buNone/>
              <a:defRPr sz="1400">
                <a:solidFill>
                  <a:schemeClr val="bg1">
                    <a:lumMod val="65000"/>
                  </a:schemeClr>
                </a:solidFill>
              </a:defRPr>
            </a:lvl1pPr>
            <a:lvl5pPr marL="864000" indent="0">
              <a:buNone/>
              <a:defRPr/>
            </a:lvl5pPr>
          </a:lstStyle>
          <a:p>
            <a:pPr lvl="0"/>
            <a:r>
              <a:rPr lang="da-DK" dirty="0" err="1"/>
              <a:t>Loremipsumdolor</a:t>
            </a:r>
            <a:r>
              <a:rPr lang="da-DK" dirty="0"/>
              <a:t> it </a:t>
            </a:r>
            <a:r>
              <a:rPr lang="da-DK" dirty="0" err="1"/>
              <a:t>ametconsectetur</a:t>
            </a:r>
            <a:endParaRPr lang="da-DK" dirty="0"/>
          </a:p>
        </p:txBody>
      </p:sp>
      <p:sp>
        <p:nvSpPr>
          <p:cNvPr id="68" name="Pladsholder til tekst 5"/>
          <p:cNvSpPr>
            <a:spLocks noGrp="1"/>
          </p:cNvSpPr>
          <p:nvPr>
            <p:ph type="body" sz="quarter" idx="22" hasCustomPrompt="1"/>
          </p:nvPr>
        </p:nvSpPr>
        <p:spPr>
          <a:xfrm>
            <a:off x="654050" y="4689173"/>
            <a:ext cx="1854445" cy="498067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tx2"/>
                </a:solidFill>
              </a:defRPr>
            </a:lvl1pPr>
            <a:lvl5pPr marL="864000" indent="0">
              <a:buNone/>
              <a:defRPr/>
            </a:lvl5pPr>
          </a:lstStyle>
          <a:p>
            <a:pPr lvl="0"/>
            <a:r>
              <a:rPr lang="da-DK" dirty="0"/>
              <a:t>Step 1 </a:t>
            </a:r>
          </a:p>
        </p:txBody>
      </p:sp>
      <p:sp>
        <p:nvSpPr>
          <p:cNvPr id="64" name="Picture Placeholder 5"/>
          <p:cNvSpPr>
            <a:spLocks noGrp="1"/>
          </p:cNvSpPr>
          <p:nvPr>
            <p:ph type="pic" sz="quarter" idx="17" hasCustomPrompt="1"/>
          </p:nvPr>
        </p:nvSpPr>
        <p:spPr>
          <a:xfrm>
            <a:off x="654051" y="2951747"/>
            <a:ext cx="1854444" cy="1413358"/>
          </a:xfrm>
          <a:solidFill>
            <a:schemeClr val="tx1">
              <a:lumMod val="20000"/>
              <a:lumOff val="80000"/>
            </a:schemeClr>
          </a:solidFill>
          <a:ln w="0">
            <a:solidFill>
              <a:schemeClr val="bg1"/>
            </a:solidFill>
          </a:ln>
        </p:spPr>
        <p:txBody>
          <a:bodyPr lIns="0" tIns="612000" rIns="0" anchor="ctr" anchorCtr="0">
            <a:normAutofit/>
          </a:bodyPr>
          <a:lstStyle>
            <a:lvl1pPr marL="0" indent="0" algn="ctr">
              <a:buFontTx/>
              <a:buNone/>
              <a:defRPr sz="1400" baseline="0">
                <a:solidFill>
                  <a:schemeClr val="tx2"/>
                </a:solidFill>
              </a:defRPr>
            </a:lvl1pPr>
          </a:lstStyle>
          <a:p>
            <a:r>
              <a:rPr lang="en-GB" noProof="0" dirty="0"/>
              <a:t>Click on icon to insert picture</a:t>
            </a:r>
          </a:p>
        </p:txBody>
      </p:sp>
      <p:sp>
        <p:nvSpPr>
          <p:cNvPr id="65" name="Picture Placeholder 5"/>
          <p:cNvSpPr>
            <a:spLocks noGrp="1"/>
          </p:cNvSpPr>
          <p:nvPr>
            <p:ph type="pic" sz="quarter" idx="18" hasCustomPrompt="1"/>
          </p:nvPr>
        </p:nvSpPr>
        <p:spPr>
          <a:xfrm>
            <a:off x="9753152" y="2951747"/>
            <a:ext cx="1854444" cy="1413358"/>
          </a:xfrm>
          <a:solidFill>
            <a:schemeClr val="tx1">
              <a:lumMod val="20000"/>
              <a:lumOff val="80000"/>
            </a:schemeClr>
          </a:solidFill>
          <a:ln w="0">
            <a:solidFill>
              <a:schemeClr val="bg1"/>
            </a:solidFill>
          </a:ln>
        </p:spPr>
        <p:txBody>
          <a:bodyPr lIns="0" tIns="612000" rIns="0" anchor="ctr" anchorCtr="0">
            <a:normAutofit/>
          </a:bodyPr>
          <a:lstStyle>
            <a:lvl1pPr marL="0" indent="0" algn="ctr">
              <a:buFontTx/>
              <a:buNone/>
              <a:defRPr sz="1400" baseline="0">
                <a:solidFill>
                  <a:schemeClr val="tx2"/>
                </a:solidFill>
              </a:defRPr>
            </a:lvl1pPr>
          </a:lstStyle>
          <a:p>
            <a:r>
              <a:rPr lang="en-GB" noProof="0" dirty="0"/>
              <a:t>Click on icon to insert picture</a:t>
            </a:r>
          </a:p>
        </p:txBody>
      </p:sp>
      <p:sp>
        <p:nvSpPr>
          <p:cNvPr id="66" name="Picture Placeholder 5"/>
          <p:cNvSpPr>
            <a:spLocks noGrp="1"/>
          </p:cNvSpPr>
          <p:nvPr>
            <p:ph type="pic" sz="quarter" idx="19" hasCustomPrompt="1"/>
          </p:nvPr>
        </p:nvSpPr>
        <p:spPr>
          <a:xfrm>
            <a:off x="3687084" y="2951747"/>
            <a:ext cx="1854444" cy="1413358"/>
          </a:xfrm>
          <a:solidFill>
            <a:schemeClr val="tx1">
              <a:lumMod val="20000"/>
              <a:lumOff val="80000"/>
            </a:schemeClr>
          </a:solidFill>
          <a:ln w="0">
            <a:solidFill>
              <a:schemeClr val="bg1"/>
            </a:solidFill>
          </a:ln>
        </p:spPr>
        <p:txBody>
          <a:bodyPr lIns="0" tIns="612000" rIns="0" anchor="ctr" anchorCtr="0">
            <a:normAutofit/>
          </a:bodyPr>
          <a:lstStyle>
            <a:lvl1pPr marL="0" indent="0" algn="ctr">
              <a:buFontTx/>
              <a:buNone/>
              <a:defRPr sz="1400" baseline="0">
                <a:solidFill>
                  <a:schemeClr val="tx2"/>
                </a:solidFill>
              </a:defRPr>
            </a:lvl1pPr>
          </a:lstStyle>
          <a:p>
            <a:r>
              <a:rPr lang="en-GB" noProof="0" dirty="0"/>
              <a:t>Click on icon to insert picture</a:t>
            </a:r>
          </a:p>
        </p:txBody>
      </p:sp>
      <p:sp>
        <p:nvSpPr>
          <p:cNvPr id="67" name="Picture Placeholder 5"/>
          <p:cNvSpPr>
            <a:spLocks noGrp="1"/>
          </p:cNvSpPr>
          <p:nvPr>
            <p:ph type="pic" sz="quarter" idx="20" hasCustomPrompt="1"/>
          </p:nvPr>
        </p:nvSpPr>
        <p:spPr>
          <a:xfrm>
            <a:off x="6720117" y="2951747"/>
            <a:ext cx="1854444" cy="1413358"/>
          </a:xfrm>
          <a:solidFill>
            <a:schemeClr val="tx1">
              <a:lumMod val="20000"/>
              <a:lumOff val="80000"/>
            </a:schemeClr>
          </a:solidFill>
          <a:ln w="0">
            <a:solidFill>
              <a:schemeClr val="bg1"/>
            </a:solidFill>
          </a:ln>
        </p:spPr>
        <p:txBody>
          <a:bodyPr lIns="0" tIns="612000" rIns="0" anchor="ctr" anchorCtr="0">
            <a:normAutofit/>
          </a:bodyPr>
          <a:lstStyle>
            <a:lvl1pPr marL="0" indent="0" algn="ctr">
              <a:buFontTx/>
              <a:buNone/>
              <a:defRPr sz="1400" baseline="0">
                <a:solidFill>
                  <a:schemeClr val="tx2"/>
                </a:solidFill>
              </a:defRPr>
            </a:lvl1pPr>
          </a:lstStyle>
          <a:p>
            <a:r>
              <a:rPr lang="en-GB" noProof="0" dirty="0"/>
              <a:t>Click on icon to insert picture</a:t>
            </a:r>
          </a:p>
        </p:txBody>
      </p:sp>
      <p:pic>
        <p:nvPicPr>
          <p:cNvPr id="3" name="Picture 2" hidden="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89822" cy="685954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GB" dirty="0"/>
              <a:t>Click to add section title</a:t>
            </a:r>
          </a:p>
        </p:txBody>
      </p:sp>
      <p:sp>
        <p:nvSpPr>
          <p:cNvPr id="19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54050" y="1504951"/>
            <a:ext cx="10566398" cy="339873"/>
          </a:xfrm>
        </p:spPr>
        <p:txBody>
          <a:bodyPr>
            <a:normAutofit/>
          </a:bodyPr>
          <a:lstStyle>
            <a:lvl1pPr marL="0" indent="0">
              <a:buNone/>
              <a:defRPr sz="2400" cap="none" baseline="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 dirty="0"/>
              <a:t>Click to add slide message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quarter" idx="14" hasCustomPrompt="1"/>
          </p:nvPr>
        </p:nvSpPr>
        <p:spPr>
          <a:xfrm>
            <a:off x="654050" y="1872000"/>
            <a:ext cx="10566400" cy="359668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3000" cap="none" baseline="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GB" dirty="0"/>
              <a:t>Highlighting key element / words in red</a:t>
            </a:r>
          </a:p>
        </p:txBody>
      </p:sp>
      <p:sp>
        <p:nvSpPr>
          <p:cNvPr id="21" name="Pladsholder til slidenummer 3"/>
          <p:cNvSpPr>
            <a:spLocks noGrp="1"/>
          </p:cNvSpPr>
          <p:nvPr>
            <p:ph type="sldNum" sz="quarter" idx="4"/>
          </p:nvPr>
        </p:nvSpPr>
        <p:spPr>
          <a:xfrm>
            <a:off x="654050" y="6525343"/>
            <a:ext cx="761430" cy="144017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937CC2-DE16-486B-829C-2239E287BD6E}" type="slidenum">
              <a:rPr lang="da-DK" smtClean="0"/>
              <a:pPr/>
              <a:t>‹N›</a:t>
            </a:fld>
            <a:endParaRPr lang="da-DK"/>
          </a:p>
        </p:txBody>
      </p:sp>
      <p:grpSp>
        <p:nvGrpSpPr>
          <p:cNvPr id="51" name="Group 11"/>
          <p:cNvGrpSpPr/>
          <p:nvPr userDrawn="1"/>
        </p:nvGrpSpPr>
        <p:grpSpPr>
          <a:xfrm>
            <a:off x="5950960" y="3417338"/>
            <a:ext cx="359725" cy="448738"/>
            <a:chOff x="5123982" y="499027"/>
            <a:chExt cx="359725" cy="448738"/>
          </a:xfrm>
        </p:grpSpPr>
        <p:sp>
          <p:nvSpPr>
            <p:cNvPr id="52" name="Right Arrow 17"/>
            <p:cNvSpPr/>
            <p:nvPr/>
          </p:nvSpPr>
          <p:spPr>
            <a:xfrm>
              <a:off x="5123982" y="499027"/>
              <a:ext cx="359725" cy="448738"/>
            </a:xfrm>
            <a:prstGeom prst="rightArrow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</p:sp>
        <p:sp>
          <p:nvSpPr>
            <p:cNvPr id="53" name="Right Arrow 8"/>
            <p:cNvSpPr/>
            <p:nvPr/>
          </p:nvSpPr>
          <p:spPr>
            <a:xfrm>
              <a:off x="5123982" y="588775"/>
              <a:ext cx="251808" cy="26924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lvl="0" algn="ctr" defTabSz="7556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1700" kern="1200"/>
            </a:p>
          </p:txBody>
        </p:sp>
      </p:grpSp>
      <p:grpSp>
        <p:nvGrpSpPr>
          <p:cNvPr id="54" name="Group 13"/>
          <p:cNvGrpSpPr/>
          <p:nvPr userDrawn="1"/>
        </p:nvGrpSpPr>
        <p:grpSpPr>
          <a:xfrm>
            <a:off x="8983993" y="3417338"/>
            <a:ext cx="359725" cy="448738"/>
            <a:chOff x="8019287" y="499027"/>
            <a:chExt cx="359725" cy="448738"/>
          </a:xfrm>
        </p:grpSpPr>
        <p:sp>
          <p:nvSpPr>
            <p:cNvPr id="55" name="Right Arrow 15"/>
            <p:cNvSpPr/>
            <p:nvPr/>
          </p:nvSpPr>
          <p:spPr>
            <a:xfrm>
              <a:off x="8019287" y="499027"/>
              <a:ext cx="359725" cy="448738"/>
            </a:xfrm>
            <a:prstGeom prst="rightArrow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</p:sp>
        <p:sp>
          <p:nvSpPr>
            <p:cNvPr id="56" name="Right Arrow 11"/>
            <p:cNvSpPr/>
            <p:nvPr/>
          </p:nvSpPr>
          <p:spPr>
            <a:xfrm>
              <a:off x="8019287" y="588775"/>
              <a:ext cx="251808" cy="26924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lvl="0" algn="ctr" defTabSz="7556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1700" kern="1200"/>
            </a:p>
          </p:txBody>
        </p:sp>
      </p:grpSp>
      <p:grpSp>
        <p:nvGrpSpPr>
          <p:cNvPr id="61" name="Group 31"/>
          <p:cNvGrpSpPr/>
          <p:nvPr userDrawn="1"/>
        </p:nvGrpSpPr>
        <p:grpSpPr>
          <a:xfrm>
            <a:off x="2917927" y="3417338"/>
            <a:ext cx="359725" cy="448738"/>
            <a:chOff x="5123982" y="499027"/>
            <a:chExt cx="359725" cy="448738"/>
          </a:xfrm>
        </p:grpSpPr>
        <p:sp>
          <p:nvSpPr>
            <p:cNvPr id="62" name="Right Arrow 32"/>
            <p:cNvSpPr/>
            <p:nvPr/>
          </p:nvSpPr>
          <p:spPr>
            <a:xfrm>
              <a:off x="5123982" y="499027"/>
              <a:ext cx="359725" cy="448738"/>
            </a:xfrm>
            <a:prstGeom prst="rightArrow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</p:sp>
        <p:sp>
          <p:nvSpPr>
            <p:cNvPr id="63" name="Right Arrow 8"/>
            <p:cNvSpPr/>
            <p:nvPr/>
          </p:nvSpPr>
          <p:spPr>
            <a:xfrm>
              <a:off x="5123982" y="588775"/>
              <a:ext cx="251808" cy="26924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lvl="0" algn="ctr" defTabSz="7556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1700" kern="1200"/>
            </a:p>
          </p:txBody>
        </p:sp>
      </p:grpSp>
      <p:cxnSp>
        <p:nvCxnSpPr>
          <p:cNvPr id="72" name="Straight Connector 34"/>
          <p:cNvCxnSpPr/>
          <p:nvPr userDrawn="1"/>
        </p:nvCxnSpPr>
        <p:spPr>
          <a:xfrm>
            <a:off x="644867" y="5100423"/>
            <a:ext cx="504056" cy="0"/>
          </a:xfrm>
          <a:prstGeom prst="line">
            <a:avLst/>
          </a:prstGeom>
          <a:ln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" name="Pladsholder til tekst 5"/>
          <p:cNvSpPr>
            <a:spLocks noGrp="1"/>
          </p:cNvSpPr>
          <p:nvPr>
            <p:ph type="body" sz="quarter" idx="27" hasCustomPrompt="1"/>
          </p:nvPr>
        </p:nvSpPr>
        <p:spPr>
          <a:xfrm>
            <a:off x="3693064" y="5296634"/>
            <a:ext cx="1854445" cy="799366"/>
          </a:xfrm>
        </p:spPr>
        <p:txBody>
          <a:bodyPr/>
          <a:lstStyle>
            <a:lvl1pPr marL="0" indent="0" algn="l">
              <a:buNone/>
              <a:defRPr sz="1400">
                <a:solidFill>
                  <a:schemeClr val="bg1">
                    <a:lumMod val="65000"/>
                  </a:schemeClr>
                </a:solidFill>
              </a:defRPr>
            </a:lvl1pPr>
            <a:lvl5pPr marL="864000" indent="0">
              <a:buNone/>
              <a:defRPr/>
            </a:lvl5pPr>
          </a:lstStyle>
          <a:p>
            <a:pPr lvl="0"/>
            <a:r>
              <a:rPr lang="da-DK" dirty="0" err="1"/>
              <a:t>Loremipsumdolor</a:t>
            </a:r>
            <a:r>
              <a:rPr lang="da-DK" dirty="0"/>
              <a:t> it </a:t>
            </a:r>
            <a:r>
              <a:rPr lang="da-DK" dirty="0" err="1"/>
              <a:t>ametconsectetur</a:t>
            </a:r>
            <a:endParaRPr lang="da-DK" dirty="0"/>
          </a:p>
        </p:txBody>
      </p:sp>
      <p:sp>
        <p:nvSpPr>
          <p:cNvPr id="78" name="Pladsholder til tekst 5"/>
          <p:cNvSpPr>
            <a:spLocks noGrp="1"/>
          </p:cNvSpPr>
          <p:nvPr>
            <p:ph type="body" sz="quarter" idx="28" hasCustomPrompt="1"/>
          </p:nvPr>
        </p:nvSpPr>
        <p:spPr>
          <a:xfrm>
            <a:off x="3687084" y="4689173"/>
            <a:ext cx="1854445" cy="498067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tx2"/>
                </a:solidFill>
              </a:defRPr>
            </a:lvl1pPr>
            <a:lvl5pPr marL="864000" indent="0">
              <a:buNone/>
              <a:defRPr/>
            </a:lvl5pPr>
          </a:lstStyle>
          <a:p>
            <a:pPr lvl="0"/>
            <a:r>
              <a:rPr lang="da-DK" dirty="0"/>
              <a:t>Step 3 </a:t>
            </a:r>
          </a:p>
        </p:txBody>
      </p:sp>
      <p:cxnSp>
        <p:nvCxnSpPr>
          <p:cNvPr id="79" name="Straight Connector 34"/>
          <p:cNvCxnSpPr/>
          <p:nvPr userDrawn="1"/>
        </p:nvCxnSpPr>
        <p:spPr>
          <a:xfrm>
            <a:off x="3677901" y="5100423"/>
            <a:ext cx="504056" cy="0"/>
          </a:xfrm>
          <a:prstGeom prst="line">
            <a:avLst/>
          </a:prstGeom>
          <a:ln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0" name="Pladsholder til tekst 5"/>
          <p:cNvSpPr>
            <a:spLocks noGrp="1"/>
          </p:cNvSpPr>
          <p:nvPr>
            <p:ph type="body" sz="quarter" idx="29" hasCustomPrompt="1"/>
          </p:nvPr>
        </p:nvSpPr>
        <p:spPr>
          <a:xfrm>
            <a:off x="6726096" y="5296634"/>
            <a:ext cx="1854445" cy="799366"/>
          </a:xfrm>
        </p:spPr>
        <p:txBody>
          <a:bodyPr/>
          <a:lstStyle>
            <a:lvl1pPr marL="0" indent="0" algn="l">
              <a:buNone/>
              <a:defRPr sz="1400">
                <a:solidFill>
                  <a:schemeClr val="bg1">
                    <a:lumMod val="65000"/>
                  </a:schemeClr>
                </a:solidFill>
              </a:defRPr>
            </a:lvl1pPr>
            <a:lvl5pPr marL="864000" indent="0">
              <a:buNone/>
              <a:defRPr/>
            </a:lvl5pPr>
          </a:lstStyle>
          <a:p>
            <a:pPr lvl="0"/>
            <a:r>
              <a:rPr lang="da-DK" dirty="0" err="1"/>
              <a:t>Loremipsumdolor</a:t>
            </a:r>
            <a:r>
              <a:rPr lang="da-DK" dirty="0"/>
              <a:t> it </a:t>
            </a:r>
            <a:r>
              <a:rPr lang="da-DK" dirty="0" err="1"/>
              <a:t>ametconsectetur</a:t>
            </a:r>
            <a:endParaRPr lang="da-DK" dirty="0"/>
          </a:p>
        </p:txBody>
      </p:sp>
      <p:sp>
        <p:nvSpPr>
          <p:cNvPr id="81" name="Pladsholder til tekst 5"/>
          <p:cNvSpPr>
            <a:spLocks noGrp="1"/>
          </p:cNvSpPr>
          <p:nvPr>
            <p:ph type="body" sz="quarter" idx="30" hasCustomPrompt="1"/>
          </p:nvPr>
        </p:nvSpPr>
        <p:spPr>
          <a:xfrm>
            <a:off x="6720116" y="4689173"/>
            <a:ext cx="1854445" cy="498067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tx2"/>
                </a:solidFill>
              </a:defRPr>
            </a:lvl1pPr>
            <a:lvl5pPr marL="864000" indent="0">
              <a:buNone/>
              <a:defRPr/>
            </a:lvl5pPr>
          </a:lstStyle>
          <a:p>
            <a:pPr lvl="0"/>
            <a:r>
              <a:rPr lang="da-DK" dirty="0"/>
              <a:t>Step 3 </a:t>
            </a:r>
          </a:p>
        </p:txBody>
      </p:sp>
      <p:cxnSp>
        <p:nvCxnSpPr>
          <p:cNvPr id="82" name="Straight Connector 34"/>
          <p:cNvCxnSpPr/>
          <p:nvPr userDrawn="1"/>
        </p:nvCxnSpPr>
        <p:spPr>
          <a:xfrm>
            <a:off x="6710933" y="5100423"/>
            <a:ext cx="504056" cy="0"/>
          </a:xfrm>
          <a:prstGeom prst="line">
            <a:avLst/>
          </a:prstGeom>
          <a:ln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3" name="Pladsholder til tekst 5"/>
          <p:cNvSpPr>
            <a:spLocks noGrp="1"/>
          </p:cNvSpPr>
          <p:nvPr>
            <p:ph type="body" sz="quarter" idx="31" hasCustomPrompt="1"/>
          </p:nvPr>
        </p:nvSpPr>
        <p:spPr>
          <a:xfrm>
            <a:off x="9759128" y="5296634"/>
            <a:ext cx="1854445" cy="799366"/>
          </a:xfrm>
        </p:spPr>
        <p:txBody>
          <a:bodyPr/>
          <a:lstStyle>
            <a:lvl1pPr marL="0" indent="0" algn="l">
              <a:buNone/>
              <a:defRPr sz="1400">
                <a:solidFill>
                  <a:schemeClr val="bg1">
                    <a:lumMod val="65000"/>
                  </a:schemeClr>
                </a:solidFill>
              </a:defRPr>
            </a:lvl1pPr>
            <a:lvl5pPr marL="864000" indent="0">
              <a:buNone/>
              <a:defRPr/>
            </a:lvl5pPr>
          </a:lstStyle>
          <a:p>
            <a:pPr lvl="0"/>
            <a:r>
              <a:rPr lang="da-DK" dirty="0" err="1"/>
              <a:t>Loremipsumdolor</a:t>
            </a:r>
            <a:r>
              <a:rPr lang="da-DK" dirty="0"/>
              <a:t> it </a:t>
            </a:r>
            <a:r>
              <a:rPr lang="da-DK" dirty="0" err="1"/>
              <a:t>ametconsectetur</a:t>
            </a:r>
            <a:endParaRPr lang="da-DK" dirty="0"/>
          </a:p>
        </p:txBody>
      </p:sp>
      <p:sp>
        <p:nvSpPr>
          <p:cNvPr id="84" name="Pladsholder til tekst 5"/>
          <p:cNvSpPr>
            <a:spLocks noGrp="1"/>
          </p:cNvSpPr>
          <p:nvPr>
            <p:ph type="body" sz="quarter" idx="32" hasCustomPrompt="1"/>
          </p:nvPr>
        </p:nvSpPr>
        <p:spPr>
          <a:xfrm>
            <a:off x="9753148" y="4689173"/>
            <a:ext cx="1854445" cy="498067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tx2"/>
                </a:solidFill>
              </a:defRPr>
            </a:lvl1pPr>
            <a:lvl5pPr marL="864000" indent="0">
              <a:buNone/>
              <a:defRPr/>
            </a:lvl5pPr>
          </a:lstStyle>
          <a:p>
            <a:pPr lvl="0"/>
            <a:r>
              <a:rPr lang="da-DK" dirty="0"/>
              <a:t>Step 4 </a:t>
            </a:r>
          </a:p>
        </p:txBody>
      </p:sp>
      <p:cxnSp>
        <p:nvCxnSpPr>
          <p:cNvPr id="85" name="Straight Connector 34"/>
          <p:cNvCxnSpPr/>
          <p:nvPr userDrawn="1"/>
        </p:nvCxnSpPr>
        <p:spPr>
          <a:xfrm>
            <a:off x="9743965" y="5100423"/>
            <a:ext cx="504056" cy="0"/>
          </a:xfrm>
          <a:prstGeom prst="line">
            <a:avLst/>
          </a:prstGeom>
          <a:ln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597597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title" hasCustomPrompt="1"/>
          </p:nvPr>
        </p:nvSpPr>
        <p:spPr>
          <a:xfrm>
            <a:off x="654050" y="439382"/>
            <a:ext cx="9439433" cy="216000"/>
          </a:xfrm>
        </p:spPr>
        <p:txBody>
          <a:bodyPr>
            <a:noAutofit/>
          </a:bodyPr>
          <a:lstStyle>
            <a:lvl1pPr>
              <a:defRPr sz="1600">
                <a:solidFill>
                  <a:schemeClr val="tx2"/>
                </a:solidFill>
              </a:defRPr>
            </a:lvl1pPr>
          </a:lstStyle>
          <a:p>
            <a:r>
              <a:rPr lang="en-GB" dirty="0"/>
              <a:t>Click to add section title</a:t>
            </a:r>
          </a:p>
        </p:txBody>
      </p:sp>
      <p:sp>
        <p:nvSpPr>
          <p:cNvPr id="4" name="Text Placeholder 2"/>
          <p:cNvSpPr>
            <a:spLocks noGrp="1"/>
          </p:cNvSpPr>
          <p:nvPr>
            <p:ph type="body" sz="quarter" idx="13" hasCustomPrompt="1"/>
          </p:nvPr>
        </p:nvSpPr>
        <p:spPr>
          <a:xfrm>
            <a:off x="654050" y="1988840"/>
            <a:ext cx="10482511" cy="2880320"/>
          </a:xfrm>
        </p:spPr>
        <p:txBody>
          <a:bodyPr>
            <a:normAutofit/>
          </a:bodyPr>
          <a:lstStyle>
            <a:lvl1pPr marL="514350" indent="-514350" algn="l">
              <a:spcAft>
                <a:spcPts val="768"/>
              </a:spcAft>
              <a:buClrTx/>
              <a:buFont typeface="+mj-lt"/>
              <a:buAutoNum type="arabicPeriod"/>
              <a:defRPr lang="en-US" sz="2800" b="0" kern="1200" baseline="0" dirty="0" smtClean="0">
                <a:solidFill>
                  <a:schemeClr val="tx2"/>
                </a:solidFill>
                <a:latin typeface="Titillium Web" panose="00000500000000000000" pitchFamily="2" charset="0"/>
                <a:ea typeface="+mn-ea"/>
                <a:cs typeface="+mn-cs"/>
              </a:defRPr>
            </a:lvl1pPr>
          </a:lstStyle>
          <a:p>
            <a:pPr lvl="0"/>
            <a:r>
              <a:rPr lang="en-GB" dirty="0"/>
              <a:t>Click to add text</a:t>
            </a:r>
          </a:p>
          <a:p>
            <a:pPr lvl="0"/>
            <a:endParaRPr lang="en-GB" dirty="0"/>
          </a:p>
        </p:txBody>
      </p:sp>
      <p:sp>
        <p:nvSpPr>
          <p:cNvPr id="6" name="Pladsholder til slidenummer 3"/>
          <p:cNvSpPr>
            <a:spLocks noGrp="1"/>
          </p:cNvSpPr>
          <p:nvPr>
            <p:ph type="sldNum" sz="quarter" idx="4"/>
          </p:nvPr>
        </p:nvSpPr>
        <p:spPr>
          <a:xfrm>
            <a:off x="654050" y="6525343"/>
            <a:ext cx="761430" cy="144017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937CC2-DE16-486B-829C-2239E287BD6E}" type="slidenum">
              <a:rPr lang="da-DK" smtClean="0"/>
              <a:pPr/>
              <a:t>‹N›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76868305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s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Picture Placeholder 5"/>
          <p:cNvSpPr>
            <a:spLocks noGrp="1"/>
          </p:cNvSpPr>
          <p:nvPr>
            <p:ph type="pic" sz="quarter" idx="17" hasCustomPrompt="1"/>
          </p:nvPr>
        </p:nvSpPr>
        <p:spPr>
          <a:xfrm>
            <a:off x="1217519" y="1800018"/>
            <a:ext cx="3073049" cy="2837864"/>
          </a:xfrm>
          <a:solidFill>
            <a:schemeClr val="tx1">
              <a:lumMod val="20000"/>
              <a:lumOff val="80000"/>
            </a:schemeClr>
          </a:solidFill>
          <a:ln w="0">
            <a:solidFill>
              <a:schemeClr val="bg1"/>
            </a:solidFill>
          </a:ln>
        </p:spPr>
        <p:txBody>
          <a:bodyPr lIns="0" tIns="612000" rIns="0" anchor="ctr" anchorCtr="0">
            <a:normAutofit/>
          </a:bodyPr>
          <a:lstStyle>
            <a:lvl1pPr marL="0" indent="0" algn="ctr">
              <a:buFontTx/>
              <a:buNone/>
              <a:defRPr sz="1400" baseline="0">
                <a:solidFill>
                  <a:schemeClr val="tx2"/>
                </a:solidFill>
              </a:defRPr>
            </a:lvl1pPr>
          </a:lstStyle>
          <a:p>
            <a:r>
              <a:rPr lang="en-GB" noProof="0" dirty="0"/>
              <a:t>Click on icon to insert picture</a:t>
            </a:r>
          </a:p>
        </p:txBody>
      </p:sp>
      <p:sp>
        <p:nvSpPr>
          <p:cNvPr id="35" name="Picture Placeholder 5"/>
          <p:cNvSpPr>
            <a:spLocks noGrp="1"/>
          </p:cNvSpPr>
          <p:nvPr>
            <p:ph type="pic" sz="quarter" idx="27" hasCustomPrompt="1"/>
          </p:nvPr>
        </p:nvSpPr>
        <p:spPr>
          <a:xfrm>
            <a:off x="4579377" y="1800018"/>
            <a:ext cx="3073049" cy="2837864"/>
          </a:xfrm>
          <a:solidFill>
            <a:schemeClr val="tx1">
              <a:lumMod val="20000"/>
              <a:lumOff val="80000"/>
            </a:schemeClr>
          </a:solidFill>
          <a:ln w="0">
            <a:solidFill>
              <a:schemeClr val="bg1"/>
            </a:solidFill>
          </a:ln>
        </p:spPr>
        <p:txBody>
          <a:bodyPr lIns="0" tIns="612000" rIns="0" anchor="ctr" anchorCtr="0">
            <a:normAutofit/>
          </a:bodyPr>
          <a:lstStyle>
            <a:lvl1pPr marL="0" indent="0" algn="ctr">
              <a:buFontTx/>
              <a:buNone/>
              <a:defRPr sz="1400" baseline="0">
                <a:solidFill>
                  <a:schemeClr val="tx2"/>
                </a:solidFill>
              </a:defRPr>
            </a:lvl1pPr>
          </a:lstStyle>
          <a:p>
            <a:r>
              <a:rPr lang="en-GB" noProof="0" dirty="0"/>
              <a:t>Click on icon to insert picture</a:t>
            </a:r>
          </a:p>
        </p:txBody>
      </p:sp>
      <p:sp>
        <p:nvSpPr>
          <p:cNvPr id="36" name="Picture Placeholder 5"/>
          <p:cNvSpPr>
            <a:spLocks noGrp="1"/>
          </p:cNvSpPr>
          <p:nvPr>
            <p:ph type="pic" sz="quarter" idx="28" hasCustomPrompt="1"/>
          </p:nvPr>
        </p:nvSpPr>
        <p:spPr>
          <a:xfrm>
            <a:off x="7941235" y="1800018"/>
            <a:ext cx="3073049" cy="2837864"/>
          </a:xfrm>
          <a:solidFill>
            <a:schemeClr val="tx1">
              <a:lumMod val="20000"/>
              <a:lumOff val="80000"/>
            </a:schemeClr>
          </a:solidFill>
          <a:ln w="0">
            <a:solidFill>
              <a:schemeClr val="bg1"/>
            </a:solidFill>
          </a:ln>
        </p:spPr>
        <p:txBody>
          <a:bodyPr lIns="0" tIns="612000" rIns="0" anchor="ctr" anchorCtr="0">
            <a:normAutofit/>
          </a:bodyPr>
          <a:lstStyle>
            <a:lvl1pPr marL="0" indent="0" algn="ctr">
              <a:buFontTx/>
              <a:buNone/>
              <a:defRPr sz="1400" baseline="0">
                <a:solidFill>
                  <a:schemeClr val="tx2"/>
                </a:solidFill>
              </a:defRPr>
            </a:lvl1pPr>
          </a:lstStyle>
          <a:p>
            <a:r>
              <a:rPr lang="en-GB" noProof="0" dirty="0"/>
              <a:t>Click on icon to insert picture</a:t>
            </a:r>
          </a:p>
        </p:txBody>
      </p:sp>
      <p:sp>
        <p:nvSpPr>
          <p:cNvPr id="76" name="Pladsholder til tekst 5"/>
          <p:cNvSpPr>
            <a:spLocks noGrp="1"/>
          </p:cNvSpPr>
          <p:nvPr>
            <p:ph type="body" sz="quarter" idx="26" hasCustomPrompt="1"/>
          </p:nvPr>
        </p:nvSpPr>
        <p:spPr>
          <a:xfrm>
            <a:off x="1217519" y="5684720"/>
            <a:ext cx="3073049" cy="597892"/>
          </a:xfrm>
        </p:spPr>
        <p:txBody>
          <a:bodyPr/>
          <a:lstStyle>
            <a:lvl1pPr marL="0" indent="0" algn="l">
              <a:buNone/>
              <a:defRPr sz="1200">
                <a:solidFill>
                  <a:schemeClr val="bg1">
                    <a:lumMod val="65000"/>
                  </a:schemeClr>
                </a:solidFill>
              </a:defRPr>
            </a:lvl1pPr>
            <a:lvl5pPr marL="864000" indent="0">
              <a:buNone/>
              <a:defRPr/>
            </a:lvl5pPr>
          </a:lstStyle>
          <a:p>
            <a:pPr lvl="0"/>
            <a:r>
              <a:rPr lang="da-DK" dirty="0" err="1"/>
              <a:t>Addtext</a:t>
            </a:r>
            <a:endParaRPr lang="da-DK" dirty="0"/>
          </a:p>
        </p:txBody>
      </p:sp>
      <p:sp>
        <p:nvSpPr>
          <p:cNvPr id="68" name="Pladsholder til tekst 5"/>
          <p:cNvSpPr>
            <a:spLocks noGrp="1"/>
          </p:cNvSpPr>
          <p:nvPr>
            <p:ph type="body" sz="quarter" idx="22" hasCustomPrompt="1"/>
          </p:nvPr>
        </p:nvSpPr>
        <p:spPr>
          <a:xfrm>
            <a:off x="1217519" y="5124723"/>
            <a:ext cx="3073049" cy="382370"/>
          </a:xfrm>
        </p:spPr>
        <p:txBody>
          <a:bodyPr/>
          <a:lstStyle>
            <a:lvl1pPr marL="0" indent="0" algn="l">
              <a:buNone/>
              <a:defRPr sz="2400" baseline="0">
                <a:solidFill>
                  <a:schemeClr val="tx2"/>
                </a:solidFill>
              </a:defRPr>
            </a:lvl1pPr>
            <a:lvl5pPr marL="864000" indent="0">
              <a:buNone/>
              <a:defRPr/>
            </a:lvl5pPr>
          </a:lstStyle>
          <a:p>
            <a:pPr lvl="0"/>
            <a:r>
              <a:rPr lang="da-DK" dirty="0"/>
              <a:t>Add </a:t>
            </a:r>
            <a:r>
              <a:rPr lang="da-DK" dirty="0" err="1"/>
              <a:t>title</a:t>
            </a:r>
            <a:endParaRPr lang="da-DK" dirty="0"/>
          </a:p>
        </p:txBody>
      </p:sp>
      <p:pic>
        <p:nvPicPr>
          <p:cNvPr id="3" name="Picture 2" hidden="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89822" cy="685954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GB" dirty="0"/>
              <a:t>Click to add section title</a:t>
            </a:r>
          </a:p>
        </p:txBody>
      </p:sp>
      <p:sp>
        <p:nvSpPr>
          <p:cNvPr id="21" name="Pladsholder til slidenummer 3"/>
          <p:cNvSpPr>
            <a:spLocks noGrp="1"/>
          </p:cNvSpPr>
          <p:nvPr>
            <p:ph type="sldNum" sz="quarter" idx="4"/>
          </p:nvPr>
        </p:nvSpPr>
        <p:spPr>
          <a:xfrm>
            <a:off x="654050" y="6525343"/>
            <a:ext cx="761430" cy="144017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937CC2-DE16-486B-829C-2239E287BD6E}" type="slidenum">
              <a:rPr lang="da-DK" smtClean="0"/>
              <a:pPr/>
              <a:t>‹N›</a:t>
            </a:fld>
            <a:endParaRPr lang="da-DK"/>
          </a:p>
        </p:txBody>
      </p:sp>
      <p:cxnSp>
        <p:nvCxnSpPr>
          <p:cNvPr id="72" name="Straight Connector 34"/>
          <p:cNvCxnSpPr/>
          <p:nvPr userDrawn="1"/>
        </p:nvCxnSpPr>
        <p:spPr>
          <a:xfrm>
            <a:off x="1217520" y="5574061"/>
            <a:ext cx="504056" cy="0"/>
          </a:xfrm>
          <a:prstGeom prst="line">
            <a:avLst/>
          </a:prstGeom>
          <a:ln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28"/>
          <p:cNvCxnSpPr/>
          <p:nvPr userDrawn="1"/>
        </p:nvCxnSpPr>
        <p:spPr>
          <a:xfrm>
            <a:off x="1217520" y="5570656"/>
            <a:ext cx="504056" cy="0"/>
          </a:xfrm>
          <a:prstGeom prst="line">
            <a:avLst/>
          </a:prstGeom>
          <a:ln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Pladsholder til tekst 5"/>
          <p:cNvSpPr>
            <a:spLocks noGrp="1"/>
          </p:cNvSpPr>
          <p:nvPr>
            <p:ph type="body" sz="quarter" idx="29" hasCustomPrompt="1"/>
          </p:nvPr>
        </p:nvSpPr>
        <p:spPr>
          <a:xfrm>
            <a:off x="4579377" y="5684720"/>
            <a:ext cx="3073049" cy="597892"/>
          </a:xfrm>
        </p:spPr>
        <p:txBody>
          <a:bodyPr/>
          <a:lstStyle>
            <a:lvl1pPr marL="0" indent="0" algn="l">
              <a:buNone/>
              <a:defRPr sz="1200">
                <a:solidFill>
                  <a:schemeClr val="bg1">
                    <a:lumMod val="65000"/>
                  </a:schemeClr>
                </a:solidFill>
              </a:defRPr>
            </a:lvl1pPr>
            <a:lvl5pPr marL="864000" indent="0">
              <a:buNone/>
              <a:defRPr/>
            </a:lvl5pPr>
          </a:lstStyle>
          <a:p>
            <a:pPr lvl="0"/>
            <a:r>
              <a:rPr lang="da-DK" dirty="0" err="1"/>
              <a:t>Addtext</a:t>
            </a:r>
            <a:endParaRPr lang="da-DK" dirty="0"/>
          </a:p>
        </p:txBody>
      </p:sp>
      <p:sp>
        <p:nvSpPr>
          <p:cNvPr id="41" name="Pladsholder til tekst 5"/>
          <p:cNvSpPr>
            <a:spLocks noGrp="1"/>
          </p:cNvSpPr>
          <p:nvPr>
            <p:ph type="body" sz="quarter" idx="30" hasCustomPrompt="1"/>
          </p:nvPr>
        </p:nvSpPr>
        <p:spPr>
          <a:xfrm>
            <a:off x="4579377" y="5124723"/>
            <a:ext cx="3073049" cy="382370"/>
          </a:xfrm>
        </p:spPr>
        <p:txBody>
          <a:bodyPr/>
          <a:lstStyle>
            <a:lvl1pPr marL="0" indent="0" algn="l">
              <a:buNone/>
              <a:defRPr sz="2400" baseline="0">
                <a:solidFill>
                  <a:schemeClr val="tx2"/>
                </a:solidFill>
              </a:defRPr>
            </a:lvl1pPr>
            <a:lvl5pPr marL="864000" indent="0">
              <a:buNone/>
              <a:defRPr/>
            </a:lvl5pPr>
          </a:lstStyle>
          <a:p>
            <a:pPr lvl="0"/>
            <a:r>
              <a:rPr lang="da-DK" dirty="0"/>
              <a:t>Add </a:t>
            </a:r>
            <a:r>
              <a:rPr lang="da-DK" dirty="0" err="1"/>
              <a:t>title</a:t>
            </a:r>
            <a:endParaRPr lang="da-DK" dirty="0"/>
          </a:p>
        </p:txBody>
      </p:sp>
      <p:cxnSp>
        <p:nvCxnSpPr>
          <p:cNvPr id="42" name="Straight Connector 34"/>
          <p:cNvCxnSpPr/>
          <p:nvPr userDrawn="1"/>
        </p:nvCxnSpPr>
        <p:spPr>
          <a:xfrm>
            <a:off x="4579378" y="5574061"/>
            <a:ext cx="504056" cy="0"/>
          </a:xfrm>
          <a:prstGeom prst="line">
            <a:avLst/>
          </a:prstGeom>
          <a:ln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28"/>
          <p:cNvCxnSpPr/>
          <p:nvPr userDrawn="1"/>
        </p:nvCxnSpPr>
        <p:spPr>
          <a:xfrm>
            <a:off x="4579378" y="5570656"/>
            <a:ext cx="504056" cy="0"/>
          </a:xfrm>
          <a:prstGeom prst="line">
            <a:avLst/>
          </a:prstGeom>
          <a:ln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Pladsholder til tekst 5"/>
          <p:cNvSpPr>
            <a:spLocks noGrp="1"/>
          </p:cNvSpPr>
          <p:nvPr>
            <p:ph type="body" sz="quarter" idx="31" hasCustomPrompt="1"/>
          </p:nvPr>
        </p:nvSpPr>
        <p:spPr>
          <a:xfrm>
            <a:off x="7941235" y="5684720"/>
            <a:ext cx="3073049" cy="597892"/>
          </a:xfrm>
        </p:spPr>
        <p:txBody>
          <a:bodyPr/>
          <a:lstStyle>
            <a:lvl1pPr marL="0" indent="0" algn="l">
              <a:buNone/>
              <a:defRPr sz="1200">
                <a:solidFill>
                  <a:schemeClr val="bg1">
                    <a:lumMod val="65000"/>
                  </a:schemeClr>
                </a:solidFill>
              </a:defRPr>
            </a:lvl1pPr>
            <a:lvl5pPr marL="864000" indent="0">
              <a:buNone/>
              <a:defRPr/>
            </a:lvl5pPr>
          </a:lstStyle>
          <a:p>
            <a:pPr lvl="0"/>
            <a:r>
              <a:rPr lang="da-DK" dirty="0" err="1"/>
              <a:t>Addtext</a:t>
            </a:r>
            <a:endParaRPr lang="da-DK" dirty="0"/>
          </a:p>
        </p:txBody>
      </p:sp>
      <p:sp>
        <p:nvSpPr>
          <p:cNvPr id="45" name="Pladsholder til tekst 5"/>
          <p:cNvSpPr>
            <a:spLocks noGrp="1"/>
          </p:cNvSpPr>
          <p:nvPr>
            <p:ph type="body" sz="quarter" idx="32" hasCustomPrompt="1"/>
          </p:nvPr>
        </p:nvSpPr>
        <p:spPr>
          <a:xfrm>
            <a:off x="7941235" y="5124723"/>
            <a:ext cx="3073049" cy="382370"/>
          </a:xfrm>
        </p:spPr>
        <p:txBody>
          <a:bodyPr/>
          <a:lstStyle>
            <a:lvl1pPr marL="0" indent="0" algn="l">
              <a:buNone/>
              <a:defRPr sz="2400" baseline="0">
                <a:solidFill>
                  <a:schemeClr val="tx2"/>
                </a:solidFill>
              </a:defRPr>
            </a:lvl1pPr>
            <a:lvl5pPr marL="864000" indent="0">
              <a:buNone/>
              <a:defRPr/>
            </a:lvl5pPr>
          </a:lstStyle>
          <a:p>
            <a:pPr lvl="0"/>
            <a:r>
              <a:rPr lang="da-DK" dirty="0"/>
              <a:t>Add </a:t>
            </a:r>
            <a:r>
              <a:rPr lang="da-DK" dirty="0" err="1"/>
              <a:t>title</a:t>
            </a:r>
            <a:endParaRPr lang="da-DK" dirty="0"/>
          </a:p>
        </p:txBody>
      </p:sp>
      <p:cxnSp>
        <p:nvCxnSpPr>
          <p:cNvPr id="46" name="Straight Connector 34"/>
          <p:cNvCxnSpPr/>
          <p:nvPr userDrawn="1"/>
        </p:nvCxnSpPr>
        <p:spPr>
          <a:xfrm>
            <a:off x="7941236" y="5574061"/>
            <a:ext cx="504056" cy="0"/>
          </a:xfrm>
          <a:prstGeom prst="line">
            <a:avLst/>
          </a:prstGeom>
          <a:ln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Connector 28"/>
          <p:cNvCxnSpPr/>
          <p:nvPr userDrawn="1"/>
        </p:nvCxnSpPr>
        <p:spPr>
          <a:xfrm>
            <a:off x="7941236" y="5570656"/>
            <a:ext cx="504056" cy="0"/>
          </a:xfrm>
          <a:prstGeom prst="line">
            <a:avLst/>
          </a:prstGeom>
          <a:ln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Pladsholder til tekst 5"/>
          <p:cNvSpPr>
            <a:spLocks noGrp="1"/>
          </p:cNvSpPr>
          <p:nvPr>
            <p:ph type="body" sz="quarter" idx="33" hasCustomPrompt="1"/>
          </p:nvPr>
        </p:nvSpPr>
        <p:spPr>
          <a:xfrm>
            <a:off x="2438400" y="5223510"/>
            <a:ext cx="1852168" cy="283583"/>
          </a:xfrm>
        </p:spPr>
        <p:txBody>
          <a:bodyPr/>
          <a:lstStyle>
            <a:lvl1pPr marL="0" indent="0" algn="l">
              <a:buNone/>
              <a:defRPr sz="1600" baseline="0">
                <a:solidFill>
                  <a:schemeClr val="bg1">
                    <a:lumMod val="65000"/>
                  </a:schemeClr>
                </a:solidFill>
              </a:defRPr>
            </a:lvl1pPr>
            <a:lvl5pPr marL="864000" indent="0">
              <a:buNone/>
              <a:defRPr/>
            </a:lvl5pPr>
          </a:lstStyle>
          <a:p>
            <a:pPr lvl="0"/>
            <a:r>
              <a:rPr lang="da-DK" dirty="0"/>
              <a:t>Add </a:t>
            </a:r>
            <a:r>
              <a:rPr lang="da-DK" dirty="0" err="1"/>
              <a:t>subtitle</a:t>
            </a:r>
            <a:endParaRPr lang="da-DK" dirty="0"/>
          </a:p>
        </p:txBody>
      </p:sp>
      <p:sp>
        <p:nvSpPr>
          <p:cNvPr id="49" name="Pladsholder til tekst 5"/>
          <p:cNvSpPr>
            <a:spLocks noGrp="1"/>
          </p:cNvSpPr>
          <p:nvPr>
            <p:ph type="body" sz="quarter" idx="34" hasCustomPrompt="1"/>
          </p:nvPr>
        </p:nvSpPr>
        <p:spPr>
          <a:xfrm>
            <a:off x="5800258" y="5223510"/>
            <a:ext cx="1852168" cy="283583"/>
          </a:xfrm>
        </p:spPr>
        <p:txBody>
          <a:bodyPr/>
          <a:lstStyle>
            <a:lvl1pPr marL="0" indent="0" algn="l">
              <a:buNone/>
              <a:defRPr sz="1600" baseline="0">
                <a:solidFill>
                  <a:schemeClr val="bg1">
                    <a:lumMod val="65000"/>
                  </a:schemeClr>
                </a:solidFill>
              </a:defRPr>
            </a:lvl1pPr>
            <a:lvl5pPr marL="864000" indent="0">
              <a:buNone/>
              <a:defRPr/>
            </a:lvl5pPr>
          </a:lstStyle>
          <a:p>
            <a:pPr lvl="0"/>
            <a:r>
              <a:rPr lang="da-DK" dirty="0"/>
              <a:t>Add </a:t>
            </a:r>
            <a:r>
              <a:rPr lang="da-DK" dirty="0" err="1"/>
              <a:t>subtitle</a:t>
            </a:r>
            <a:endParaRPr lang="da-DK" dirty="0"/>
          </a:p>
        </p:txBody>
      </p:sp>
      <p:sp>
        <p:nvSpPr>
          <p:cNvPr id="50" name="Pladsholder til tekst 5"/>
          <p:cNvSpPr>
            <a:spLocks noGrp="1"/>
          </p:cNvSpPr>
          <p:nvPr>
            <p:ph type="body" sz="quarter" idx="35" hasCustomPrompt="1"/>
          </p:nvPr>
        </p:nvSpPr>
        <p:spPr>
          <a:xfrm>
            <a:off x="9162116" y="5223510"/>
            <a:ext cx="1852168" cy="283583"/>
          </a:xfrm>
        </p:spPr>
        <p:txBody>
          <a:bodyPr/>
          <a:lstStyle>
            <a:lvl1pPr marL="0" indent="0" algn="l">
              <a:buNone/>
              <a:defRPr sz="1600" baseline="0">
                <a:solidFill>
                  <a:schemeClr val="bg1">
                    <a:lumMod val="65000"/>
                  </a:schemeClr>
                </a:solidFill>
              </a:defRPr>
            </a:lvl1pPr>
            <a:lvl5pPr marL="864000" indent="0">
              <a:buNone/>
              <a:defRPr/>
            </a:lvl5pPr>
          </a:lstStyle>
          <a:p>
            <a:pPr lvl="0"/>
            <a:r>
              <a:rPr lang="da-DK" dirty="0"/>
              <a:t>Add </a:t>
            </a:r>
            <a:r>
              <a:rPr lang="da-DK" dirty="0" err="1"/>
              <a:t>subtitle</a:t>
            </a:r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244640995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s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Pladsholder til tekst 5"/>
          <p:cNvSpPr>
            <a:spLocks noGrp="1"/>
          </p:cNvSpPr>
          <p:nvPr>
            <p:ph type="body" sz="quarter" idx="26" hasCustomPrompt="1"/>
          </p:nvPr>
        </p:nvSpPr>
        <p:spPr>
          <a:xfrm>
            <a:off x="1436423" y="3412382"/>
            <a:ext cx="2283311" cy="386222"/>
          </a:xfrm>
        </p:spPr>
        <p:txBody>
          <a:bodyPr/>
          <a:lstStyle>
            <a:lvl1pPr marL="0" indent="0" algn="ctr">
              <a:buNone/>
              <a:defRPr sz="1200">
                <a:solidFill>
                  <a:schemeClr val="bg1">
                    <a:lumMod val="65000"/>
                  </a:schemeClr>
                </a:solidFill>
              </a:defRPr>
            </a:lvl1pPr>
            <a:lvl5pPr marL="864000" indent="0">
              <a:buNone/>
              <a:defRPr/>
            </a:lvl5pPr>
          </a:lstStyle>
          <a:p>
            <a:pPr lvl="0"/>
            <a:r>
              <a:rPr lang="da-DK" dirty="0" err="1"/>
              <a:t>Addtext</a:t>
            </a:r>
            <a:endParaRPr lang="da-DK" dirty="0"/>
          </a:p>
        </p:txBody>
      </p:sp>
      <p:sp>
        <p:nvSpPr>
          <p:cNvPr id="32" name="Picture Placeholder 5"/>
          <p:cNvSpPr>
            <a:spLocks noGrp="1"/>
          </p:cNvSpPr>
          <p:nvPr>
            <p:ph type="pic" sz="quarter" idx="36" hasCustomPrompt="1"/>
          </p:nvPr>
        </p:nvSpPr>
        <p:spPr>
          <a:xfrm>
            <a:off x="1436423" y="4001737"/>
            <a:ext cx="2293086" cy="1656184"/>
          </a:xfrm>
          <a:solidFill>
            <a:schemeClr val="tx1">
              <a:lumMod val="20000"/>
              <a:lumOff val="80000"/>
            </a:schemeClr>
          </a:solidFill>
          <a:ln w="0">
            <a:solidFill>
              <a:schemeClr val="bg1"/>
            </a:solidFill>
          </a:ln>
        </p:spPr>
        <p:txBody>
          <a:bodyPr lIns="0" tIns="612000" rIns="0" anchor="ctr" anchorCtr="0">
            <a:normAutofit/>
          </a:bodyPr>
          <a:lstStyle>
            <a:lvl1pPr marL="0" indent="0" algn="ctr">
              <a:buFontTx/>
              <a:buNone/>
              <a:defRPr sz="1400" baseline="0">
                <a:solidFill>
                  <a:schemeClr val="tx2"/>
                </a:solidFill>
              </a:defRPr>
            </a:lvl1pPr>
          </a:lstStyle>
          <a:p>
            <a:r>
              <a:rPr lang="en-GB" noProof="0" dirty="0"/>
              <a:t>Click on icon to insert picture</a:t>
            </a:r>
          </a:p>
        </p:txBody>
      </p:sp>
      <p:sp>
        <p:nvSpPr>
          <p:cNvPr id="33" name="Picture Placeholder 5"/>
          <p:cNvSpPr>
            <a:spLocks noGrp="1"/>
          </p:cNvSpPr>
          <p:nvPr>
            <p:ph type="pic" sz="quarter" idx="37" hasCustomPrompt="1"/>
          </p:nvPr>
        </p:nvSpPr>
        <p:spPr>
          <a:xfrm>
            <a:off x="3785427" y="4001737"/>
            <a:ext cx="2293086" cy="1656184"/>
          </a:xfrm>
          <a:solidFill>
            <a:schemeClr val="tx1">
              <a:lumMod val="20000"/>
              <a:lumOff val="80000"/>
            </a:schemeClr>
          </a:solidFill>
          <a:ln w="0">
            <a:solidFill>
              <a:schemeClr val="bg1"/>
            </a:solidFill>
          </a:ln>
        </p:spPr>
        <p:txBody>
          <a:bodyPr lIns="0" tIns="612000" rIns="0" anchor="ctr" anchorCtr="0">
            <a:normAutofit/>
          </a:bodyPr>
          <a:lstStyle>
            <a:lvl1pPr marL="0" indent="0" algn="ctr">
              <a:buFontTx/>
              <a:buNone/>
              <a:defRPr sz="1400" baseline="0">
                <a:solidFill>
                  <a:schemeClr val="tx2"/>
                </a:solidFill>
              </a:defRPr>
            </a:lvl1pPr>
          </a:lstStyle>
          <a:p>
            <a:r>
              <a:rPr lang="en-GB" noProof="0" dirty="0"/>
              <a:t>Click on icon to insert picture</a:t>
            </a:r>
          </a:p>
        </p:txBody>
      </p:sp>
      <p:sp>
        <p:nvSpPr>
          <p:cNvPr id="34" name="Picture Placeholder 5"/>
          <p:cNvSpPr>
            <a:spLocks noGrp="1"/>
          </p:cNvSpPr>
          <p:nvPr>
            <p:ph type="pic" sz="quarter" idx="38" hasCustomPrompt="1"/>
          </p:nvPr>
        </p:nvSpPr>
        <p:spPr>
          <a:xfrm>
            <a:off x="6134431" y="4001737"/>
            <a:ext cx="2293086" cy="1656184"/>
          </a:xfrm>
          <a:solidFill>
            <a:schemeClr val="tx1">
              <a:lumMod val="20000"/>
              <a:lumOff val="80000"/>
            </a:schemeClr>
          </a:solidFill>
          <a:ln w="0">
            <a:solidFill>
              <a:schemeClr val="bg1"/>
            </a:solidFill>
          </a:ln>
        </p:spPr>
        <p:txBody>
          <a:bodyPr lIns="0" tIns="612000" rIns="0" anchor="ctr" anchorCtr="0">
            <a:normAutofit/>
          </a:bodyPr>
          <a:lstStyle>
            <a:lvl1pPr marL="0" indent="0" algn="ctr">
              <a:buFontTx/>
              <a:buNone/>
              <a:defRPr sz="1400" baseline="0">
                <a:solidFill>
                  <a:schemeClr val="tx2"/>
                </a:solidFill>
              </a:defRPr>
            </a:lvl1pPr>
          </a:lstStyle>
          <a:p>
            <a:r>
              <a:rPr lang="en-GB" noProof="0" dirty="0"/>
              <a:t>Click on icon to insert picture</a:t>
            </a:r>
          </a:p>
        </p:txBody>
      </p:sp>
      <p:sp>
        <p:nvSpPr>
          <p:cNvPr id="37" name="Picture Placeholder 5"/>
          <p:cNvSpPr>
            <a:spLocks noGrp="1"/>
          </p:cNvSpPr>
          <p:nvPr>
            <p:ph type="pic" sz="quarter" idx="39" hasCustomPrompt="1"/>
          </p:nvPr>
        </p:nvSpPr>
        <p:spPr>
          <a:xfrm>
            <a:off x="8483435" y="4001737"/>
            <a:ext cx="2293086" cy="1656184"/>
          </a:xfrm>
          <a:solidFill>
            <a:schemeClr val="tx1">
              <a:lumMod val="20000"/>
              <a:lumOff val="80000"/>
            </a:schemeClr>
          </a:solidFill>
          <a:ln w="0">
            <a:solidFill>
              <a:schemeClr val="bg1"/>
            </a:solidFill>
          </a:ln>
        </p:spPr>
        <p:txBody>
          <a:bodyPr lIns="0" tIns="612000" rIns="0" anchor="ctr" anchorCtr="0">
            <a:normAutofit/>
          </a:bodyPr>
          <a:lstStyle>
            <a:lvl1pPr marL="0" indent="0" algn="ctr">
              <a:buFontTx/>
              <a:buNone/>
              <a:defRPr sz="1400" baseline="0">
                <a:solidFill>
                  <a:schemeClr val="tx2"/>
                </a:solidFill>
              </a:defRPr>
            </a:lvl1pPr>
          </a:lstStyle>
          <a:p>
            <a:r>
              <a:rPr lang="en-GB" noProof="0" dirty="0"/>
              <a:t>Click on icon to insert picture</a:t>
            </a:r>
          </a:p>
        </p:txBody>
      </p:sp>
      <p:sp>
        <p:nvSpPr>
          <p:cNvPr id="64" name="Picture Placeholder 5"/>
          <p:cNvSpPr>
            <a:spLocks noGrp="1"/>
          </p:cNvSpPr>
          <p:nvPr>
            <p:ph type="pic" sz="quarter" idx="17" hasCustomPrompt="1"/>
          </p:nvPr>
        </p:nvSpPr>
        <p:spPr>
          <a:xfrm>
            <a:off x="1436423" y="1555412"/>
            <a:ext cx="2293086" cy="1656184"/>
          </a:xfrm>
          <a:solidFill>
            <a:schemeClr val="tx1">
              <a:lumMod val="20000"/>
              <a:lumOff val="80000"/>
            </a:schemeClr>
          </a:solidFill>
          <a:ln w="0">
            <a:solidFill>
              <a:schemeClr val="bg1"/>
            </a:solidFill>
          </a:ln>
        </p:spPr>
        <p:txBody>
          <a:bodyPr lIns="0" tIns="612000" rIns="0" anchor="ctr" anchorCtr="0">
            <a:normAutofit/>
          </a:bodyPr>
          <a:lstStyle>
            <a:lvl1pPr marL="0" indent="0" algn="ctr">
              <a:buFontTx/>
              <a:buNone/>
              <a:defRPr sz="1400" baseline="0">
                <a:solidFill>
                  <a:schemeClr val="tx2"/>
                </a:solidFill>
              </a:defRPr>
            </a:lvl1pPr>
          </a:lstStyle>
          <a:p>
            <a:r>
              <a:rPr lang="en-GB" noProof="0" dirty="0"/>
              <a:t>Click on icon to insert picture</a:t>
            </a:r>
          </a:p>
        </p:txBody>
      </p:sp>
      <p:sp>
        <p:nvSpPr>
          <p:cNvPr id="29" name="Picture Placeholder 5"/>
          <p:cNvSpPr>
            <a:spLocks noGrp="1"/>
          </p:cNvSpPr>
          <p:nvPr>
            <p:ph type="pic" sz="quarter" idx="33" hasCustomPrompt="1"/>
          </p:nvPr>
        </p:nvSpPr>
        <p:spPr>
          <a:xfrm>
            <a:off x="3785427" y="1555412"/>
            <a:ext cx="2293086" cy="1656184"/>
          </a:xfrm>
          <a:solidFill>
            <a:schemeClr val="tx1">
              <a:lumMod val="20000"/>
              <a:lumOff val="80000"/>
            </a:schemeClr>
          </a:solidFill>
          <a:ln w="0">
            <a:solidFill>
              <a:schemeClr val="bg1"/>
            </a:solidFill>
          </a:ln>
        </p:spPr>
        <p:txBody>
          <a:bodyPr lIns="0" tIns="612000" rIns="0" anchor="ctr" anchorCtr="0">
            <a:normAutofit/>
          </a:bodyPr>
          <a:lstStyle>
            <a:lvl1pPr marL="0" indent="0" algn="ctr">
              <a:buFontTx/>
              <a:buNone/>
              <a:defRPr sz="1400" baseline="0">
                <a:solidFill>
                  <a:schemeClr val="tx2"/>
                </a:solidFill>
              </a:defRPr>
            </a:lvl1pPr>
          </a:lstStyle>
          <a:p>
            <a:r>
              <a:rPr lang="en-GB" noProof="0" dirty="0"/>
              <a:t>Click on icon to insert picture</a:t>
            </a:r>
          </a:p>
        </p:txBody>
      </p:sp>
      <p:sp>
        <p:nvSpPr>
          <p:cNvPr id="30" name="Picture Placeholder 5"/>
          <p:cNvSpPr>
            <a:spLocks noGrp="1"/>
          </p:cNvSpPr>
          <p:nvPr>
            <p:ph type="pic" sz="quarter" idx="34" hasCustomPrompt="1"/>
          </p:nvPr>
        </p:nvSpPr>
        <p:spPr>
          <a:xfrm>
            <a:off x="6134431" y="1555412"/>
            <a:ext cx="2293086" cy="1656184"/>
          </a:xfrm>
          <a:solidFill>
            <a:schemeClr val="tx1">
              <a:lumMod val="20000"/>
              <a:lumOff val="80000"/>
            </a:schemeClr>
          </a:solidFill>
          <a:ln w="0">
            <a:solidFill>
              <a:schemeClr val="bg1"/>
            </a:solidFill>
          </a:ln>
        </p:spPr>
        <p:txBody>
          <a:bodyPr lIns="0" tIns="612000" rIns="0" anchor="ctr" anchorCtr="0">
            <a:normAutofit/>
          </a:bodyPr>
          <a:lstStyle>
            <a:lvl1pPr marL="0" indent="0" algn="ctr">
              <a:buFontTx/>
              <a:buNone/>
              <a:defRPr sz="1400" baseline="0">
                <a:solidFill>
                  <a:schemeClr val="tx2"/>
                </a:solidFill>
              </a:defRPr>
            </a:lvl1pPr>
          </a:lstStyle>
          <a:p>
            <a:r>
              <a:rPr lang="en-GB" noProof="0" dirty="0"/>
              <a:t>Click on icon to insert picture</a:t>
            </a:r>
          </a:p>
        </p:txBody>
      </p:sp>
      <p:sp>
        <p:nvSpPr>
          <p:cNvPr id="31" name="Picture Placeholder 5"/>
          <p:cNvSpPr>
            <a:spLocks noGrp="1"/>
          </p:cNvSpPr>
          <p:nvPr>
            <p:ph type="pic" sz="quarter" idx="35" hasCustomPrompt="1"/>
          </p:nvPr>
        </p:nvSpPr>
        <p:spPr>
          <a:xfrm>
            <a:off x="8483435" y="1555412"/>
            <a:ext cx="2293086" cy="1656184"/>
          </a:xfrm>
          <a:solidFill>
            <a:schemeClr val="tx1">
              <a:lumMod val="20000"/>
              <a:lumOff val="80000"/>
            </a:schemeClr>
          </a:solidFill>
          <a:ln w="0">
            <a:solidFill>
              <a:schemeClr val="bg1"/>
            </a:solidFill>
          </a:ln>
        </p:spPr>
        <p:txBody>
          <a:bodyPr lIns="0" tIns="612000" rIns="0" anchor="ctr" anchorCtr="0">
            <a:normAutofit/>
          </a:bodyPr>
          <a:lstStyle>
            <a:lvl1pPr marL="0" indent="0" algn="ctr">
              <a:buFontTx/>
              <a:buNone/>
              <a:defRPr sz="1400" baseline="0">
                <a:solidFill>
                  <a:schemeClr val="tx2"/>
                </a:solidFill>
              </a:defRPr>
            </a:lvl1pPr>
          </a:lstStyle>
          <a:p>
            <a:r>
              <a:rPr lang="en-GB" noProof="0" dirty="0"/>
              <a:t>Click on icon to insert picture</a:t>
            </a:r>
          </a:p>
        </p:txBody>
      </p:sp>
      <p:pic>
        <p:nvPicPr>
          <p:cNvPr id="3" name="Picture 2" hidden="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89822" cy="685954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GB" dirty="0"/>
              <a:t>Click to add section title</a:t>
            </a:r>
          </a:p>
        </p:txBody>
      </p:sp>
      <p:sp>
        <p:nvSpPr>
          <p:cNvPr id="21" name="Pladsholder til slidenummer 3"/>
          <p:cNvSpPr>
            <a:spLocks noGrp="1"/>
          </p:cNvSpPr>
          <p:nvPr>
            <p:ph type="sldNum" sz="quarter" idx="4"/>
          </p:nvPr>
        </p:nvSpPr>
        <p:spPr>
          <a:xfrm>
            <a:off x="654050" y="6525343"/>
            <a:ext cx="761430" cy="144017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937CC2-DE16-486B-829C-2239E287BD6E}" type="slidenum">
              <a:rPr lang="da-DK" smtClean="0"/>
              <a:pPr/>
              <a:t>‹N›</a:t>
            </a:fld>
            <a:endParaRPr lang="da-DK"/>
          </a:p>
        </p:txBody>
      </p:sp>
      <p:cxnSp>
        <p:nvCxnSpPr>
          <p:cNvPr id="48" name="Straight Connector 59"/>
          <p:cNvCxnSpPr/>
          <p:nvPr userDrawn="1"/>
        </p:nvCxnSpPr>
        <p:spPr>
          <a:xfrm>
            <a:off x="2351584" y="3324253"/>
            <a:ext cx="504056" cy="0"/>
          </a:xfrm>
          <a:prstGeom prst="line">
            <a:avLst/>
          </a:prstGeom>
          <a:ln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Pladsholder til tekst 5"/>
          <p:cNvSpPr>
            <a:spLocks noGrp="1"/>
          </p:cNvSpPr>
          <p:nvPr>
            <p:ph type="body" sz="quarter" idx="40" hasCustomPrompt="1"/>
          </p:nvPr>
        </p:nvSpPr>
        <p:spPr>
          <a:xfrm>
            <a:off x="3788685" y="3412382"/>
            <a:ext cx="2283311" cy="386222"/>
          </a:xfrm>
        </p:spPr>
        <p:txBody>
          <a:bodyPr/>
          <a:lstStyle>
            <a:lvl1pPr marL="0" indent="0" algn="ctr">
              <a:buNone/>
              <a:defRPr sz="1200">
                <a:solidFill>
                  <a:schemeClr val="bg1">
                    <a:lumMod val="65000"/>
                  </a:schemeClr>
                </a:solidFill>
              </a:defRPr>
            </a:lvl1pPr>
            <a:lvl5pPr marL="864000" indent="0">
              <a:buNone/>
              <a:defRPr/>
            </a:lvl5pPr>
          </a:lstStyle>
          <a:p>
            <a:pPr lvl="0"/>
            <a:r>
              <a:rPr lang="da-DK" dirty="0" err="1"/>
              <a:t>Addtext</a:t>
            </a:r>
            <a:endParaRPr lang="da-DK" dirty="0"/>
          </a:p>
        </p:txBody>
      </p:sp>
      <p:cxnSp>
        <p:nvCxnSpPr>
          <p:cNvPr id="53" name="Straight Connector 59"/>
          <p:cNvCxnSpPr/>
          <p:nvPr userDrawn="1"/>
        </p:nvCxnSpPr>
        <p:spPr>
          <a:xfrm>
            <a:off x="4710365" y="3324253"/>
            <a:ext cx="504056" cy="0"/>
          </a:xfrm>
          <a:prstGeom prst="line">
            <a:avLst/>
          </a:prstGeom>
          <a:ln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Pladsholder til tekst 5"/>
          <p:cNvSpPr>
            <a:spLocks noGrp="1"/>
          </p:cNvSpPr>
          <p:nvPr>
            <p:ph type="body" sz="quarter" idx="41" hasCustomPrompt="1"/>
          </p:nvPr>
        </p:nvSpPr>
        <p:spPr>
          <a:xfrm>
            <a:off x="6140947" y="3412382"/>
            <a:ext cx="2283311" cy="386222"/>
          </a:xfrm>
        </p:spPr>
        <p:txBody>
          <a:bodyPr/>
          <a:lstStyle>
            <a:lvl1pPr marL="0" indent="0" algn="ctr">
              <a:buNone/>
              <a:defRPr sz="1200">
                <a:solidFill>
                  <a:schemeClr val="bg1">
                    <a:lumMod val="65000"/>
                  </a:schemeClr>
                </a:solidFill>
              </a:defRPr>
            </a:lvl1pPr>
            <a:lvl5pPr marL="864000" indent="0">
              <a:buNone/>
              <a:defRPr/>
            </a:lvl5pPr>
          </a:lstStyle>
          <a:p>
            <a:pPr lvl="0"/>
            <a:r>
              <a:rPr lang="da-DK" dirty="0" err="1"/>
              <a:t>Addtext</a:t>
            </a:r>
            <a:endParaRPr lang="da-DK" dirty="0"/>
          </a:p>
        </p:txBody>
      </p:sp>
      <p:cxnSp>
        <p:nvCxnSpPr>
          <p:cNvPr id="55" name="Straight Connector 59"/>
          <p:cNvCxnSpPr/>
          <p:nvPr userDrawn="1"/>
        </p:nvCxnSpPr>
        <p:spPr>
          <a:xfrm>
            <a:off x="7069146" y="3324253"/>
            <a:ext cx="504056" cy="0"/>
          </a:xfrm>
          <a:prstGeom prst="line">
            <a:avLst/>
          </a:prstGeom>
          <a:ln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Pladsholder til tekst 5"/>
          <p:cNvSpPr>
            <a:spLocks noGrp="1"/>
          </p:cNvSpPr>
          <p:nvPr>
            <p:ph type="body" sz="quarter" idx="42" hasCustomPrompt="1"/>
          </p:nvPr>
        </p:nvSpPr>
        <p:spPr>
          <a:xfrm>
            <a:off x="8493210" y="3412382"/>
            <a:ext cx="2283311" cy="386222"/>
          </a:xfrm>
        </p:spPr>
        <p:txBody>
          <a:bodyPr/>
          <a:lstStyle>
            <a:lvl1pPr marL="0" indent="0" algn="ctr">
              <a:buNone/>
              <a:defRPr sz="1200">
                <a:solidFill>
                  <a:schemeClr val="bg1">
                    <a:lumMod val="65000"/>
                  </a:schemeClr>
                </a:solidFill>
              </a:defRPr>
            </a:lvl1pPr>
            <a:lvl5pPr marL="864000" indent="0">
              <a:buNone/>
              <a:defRPr/>
            </a:lvl5pPr>
          </a:lstStyle>
          <a:p>
            <a:pPr lvl="0"/>
            <a:r>
              <a:rPr lang="da-DK" dirty="0" err="1"/>
              <a:t>Addtext</a:t>
            </a:r>
            <a:endParaRPr lang="da-DK" dirty="0"/>
          </a:p>
        </p:txBody>
      </p:sp>
      <p:cxnSp>
        <p:nvCxnSpPr>
          <p:cNvPr id="57" name="Straight Connector 59"/>
          <p:cNvCxnSpPr/>
          <p:nvPr userDrawn="1"/>
        </p:nvCxnSpPr>
        <p:spPr>
          <a:xfrm>
            <a:off x="9427927" y="3324253"/>
            <a:ext cx="504056" cy="0"/>
          </a:xfrm>
          <a:prstGeom prst="line">
            <a:avLst/>
          </a:prstGeom>
          <a:ln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Pladsholder til tekst 5"/>
          <p:cNvSpPr>
            <a:spLocks noGrp="1"/>
          </p:cNvSpPr>
          <p:nvPr>
            <p:ph type="body" sz="quarter" idx="43" hasCustomPrompt="1"/>
          </p:nvPr>
        </p:nvSpPr>
        <p:spPr>
          <a:xfrm>
            <a:off x="1436423" y="5861054"/>
            <a:ext cx="2283311" cy="386222"/>
          </a:xfrm>
        </p:spPr>
        <p:txBody>
          <a:bodyPr/>
          <a:lstStyle>
            <a:lvl1pPr marL="0" indent="0" algn="ctr">
              <a:buNone/>
              <a:defRPr sz="1200">
                <a:solidFill>
                  <a:schemeClr val="bg1">
                    <a:lumMod val="65000"/>
                  </a:schemeClr>
                </a:solidFill>
              </a:defRPr>
            </a:lvl1pPr>
            <a:lvl5pPr marL="864000" indent="0">
              <a:buNone/>
              <a:defRPr/>
            </a:lvl5pPr>
          </a:lstStyle>
          <a:p>
            <a:pPr lvl="0"/>
            <a:r>
              <a:rPr lang="da-DK" dirty="0" err="1"/>
              <a:t>Addtext</a:t>
            </a:r>
            <a:endParaRPr lang="da-DK" dirty="0"/>
          </a:p>
        </p:txBody>
      </p:sp>
      <p:cxnSp>
        <p:nvCxnSpPr>
          <p:cNvPr id="59" name="Straight Connector 59"/>
          <p:cNvCxnSpPr/>
          <p:nvPr userDrawn="1"/>
        </p:nvCxnSpPr>
        <p:spPr>
          <a:xfrm>
            <a:off x="2361361" y="5772925"/>
            <a:ext cx="504056" cy="0"/>
          </a:xfrm>
          <a:prstGeom prst="line">
            <a:avLst/>
          </a:prstGeom>
          <a:ln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Pladsholder til tekst 5"/>
          <p:cNvSpPr>
            <a:spLocks noGrp="1"/>
          </p:cNvSpPr>
          <p:nvPr>
            <p:ph type="body" sz="quarter" idx="44" hasCustomPrompt="1"/>
          </p:nvPr>
        </p:nvSpPr>
        <p:spPr>
          <a:xfrm>
            <a:off x="3788685" y="5861054"/>
            <a:ext cx="2283311" cy="386222"/>
          </a:xfrm>
        </p:spPr>
        <p:txBody>
          <a:bodyPr/>
          <a:lstStyle>
            <a:lvl1pPr marL="0" indent="0" algn="ctr">
              <a:buNone/>
              <a:defRPr sz="1200">
                <a:solidFill>
                  <a:schemeClr val="bg1">
                    <a:lumMod val="65000"/>
                  </a:schemeClr>
                </a:solidFill>
              </a:defRPr>
            </a:lvl1pPr>
            <a:lvl5pPr marL="864000" indent="0">
              <a:buNone/>
              <a:defRPr/>
            </a:lvl5pPr>
          </a:lstStyle>
          <a:p>
            <a:pPr lvl="0"/>
            <a:r>
              <a:rPr lang="da-DK" dirty="0" err="1"/>
              <a:t>Addtext</a:t>
            </a:r>
            <a:endParaRPr lang="da-DK" dirty="0"/>
          </a:p>
        </p:txBody>
      </p:sp>
      <p:cxnSp>
        <p:nvCxnSpPr>
          <p:cNvPr id="61" name="Straight Connector 59"/>
          <p:cNvCxnSpPr/>
          <p:nvPr userDrawn="1"/>
        </p:nvCxnSpPr>
        <p:spPr>
          <a:xfrm>
            <a:off x="4720142" y="5772925"/>
            <a:ext cx="504056" cy="0"/>
          </a:xfrm>
          <a:prstGeom prst="line">
            <a:avLst/>
          </a:prstGeom>
          <a:ln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Pladsholder til tekst 5"/>
          <p:cNvSpPr>
            <a:spLocks noGrp="1"/>
          </p:cNvSpPr>
          <p:nvPr>
            <p:ph type="body" sz="quarter" idx="45" hasCustomPrompt="1"/>
          </p:nvPr>
        </p:nvSpPr>
        <p:spPr>
          <a:xfrm>
            <a:off x="6140947" y="5861054"/>
            <a:ext cx="2283311" cy="386222"/>
          </a:xfrm>
        </p:spPr>
        <p:txBody>
          <a:bodyPr/>
          <a:lstStyle>
            <a:lvl1pPr marL="0" indent="0" algn="ctr">
              <a:buNone/>
              <a:defRPr sz="1200">
                <a:solidFill>
                  <a:schemeClr val="bg1">
                    <a:lumMod val="65000"/>
                  </a:schemeClr>
                </a:solidFill>
              </a:defRPr>
            </a:lvl1pPr>
            <a:lvl5pPr marL="864000" indent="0">
              <a:buNone/>
              <a:defRPr/>
            </a:lvl5pPr>
          </a:lstStyle>
          <a:p>
            <a:pPr lvl="0"/>
            <a:r>
              <a:rPr lang="da-DK" dirty="0" err="1"/>
              <a:t>Addtext</a:t>
            </a:r>
            <a:endParaRPr lang="da-DK" dirty="0"/>
          </a:p>
        </p:txBody>
      </p:sp>
      <p:cxnSp>
        <p:nvCxnSpPr>
          <p:cNvPr id="63" name="Straight Connector 59"/>
          <p:cNvCxnSpPr/>
          <p:nvPr userDrawn="1"/>
        </p:nvCxnSpPr>
        <p:spPr>
          <a:xfrm>
            <a:off x="7078923" y="5772925"/>
            <a:ext cx="504056" cy="0"/>
          </a:xfrm>
          <a:prstGeom prst="line">
            <a:avLst/>
          </a:prstGeom>
          <a:ln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Pladsholder til tekst 5"/>
          <p:cNvSpPr>
            <a:spLocks noGrp="1"/>
          </p:cNvSpPr>
          <p:nvPr>
            <p:ph type="body" sz="quarter" idx="46" hasCustomPrompt="1"/>
          </p:nvPr>
        </p:nvSpPr>
        <p:spPr>
          <a:xfrm>
            <a:off x="8493210" y="5861054"/>
            <a:ext cx="2283311" cy="386222"/>
          </a:xfrm>
        </p:spPr>
        <p:txBody>
          <a:bodyPr/>
          <a:lstStyle>
            <a:lvl1pPr marL="0" indent="0" algn="ctr">
              <a:buNone/>
              <a:defRPr sz="1200">
                <a:solidFill>
                  <a:schemeClr val="bg1">
                    <a:lumMod val="65000"/>
                  </a:schemeClr>
                </a:solidFill>
              </a:defRPr>
            </a:lvl1pPr>
            <a:lvl5pPr marL="864000" indent="0">
              <a:buNone/>
              <a:defRPr/>
            </a:lvl5pPr>
          </a:lstStyle>
          <a:p>
            <a:pPr lvl="0"/>
            <a:r>
              <a:rPr lang="da-DK" dirty="0" err="1"/>
              <a:t>Addtext</a:t>
            </a:r>
            <a:endParaRPr lang="da-DK" dirty="0"/>
          </a:p>
        </p:txBody>
      </p:sp>
      <p:cxnSp>
        <p:nvCxnSpPr>
          <p:cNvPr id="66" name="Straight Connector 59"/>
          <p:cNvCxnSpPr/>
          <p:nvPr userDrawn="1"/>
        </p:nvCxnSpPr>
        <p:spPr>
          <a:xfrm>
            <a:off x="9437704" y="5772925"/>
            <a:ext cx="504056" cy="0"/>
          </a:xfrm>
          <a:prstGeom prst="line">
            <a:avLst/>
          </a:prstGeom>
          <a:ln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0974338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s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Pladsholder til tekst 5"/>
          <p:cNvSpPr>
            <a:spLocks noGrp="1"/>
          </p:cNvSpPr>
          <p:nvPr>
            <p:ph type="body" sz="quarter" idx="26" hasCustomPrompt="1"/>
          </p:nvPr>
        </p:nvSpPr>
        <p:spPr>
          <a:xfrm>
            <a:off x="1436423" y="4736384"/>
            <a:ext cx="2283311" cy="386222"/>
          </a:xfrm>
        </p:spPr>
        <p:txBody>
          <a:bodyPr/>
          <a:lstStyle>
            <a:lvl1pPr marL="0" indent="0" algn="ctr">
              <a:buNone/>
              <a:defRPr sz="1200">
                <a:solidFill>
                  <a:schemeClr val="bg1">
                    <a:lumMod val="65000"/>
                  </a:schemeClr>
                </a:solidFill>
              </a:defRPr>
            </a:lvl1pPr>
            <a:lvl5pPr marL="864000" indent="0">
              <a:buNone/>
              <a:defRPr/>
            </a:lvl5pPr>
          </a:lstStyle>
          <a:p>
            <a:pPr lvl="0"/>
            <a:r>
              <a:rPr lang="da-DK" dirty="0"/>
              <a:t>Add text</a:t>
            </a:r>
          </a:p>
        </p:txBody>
      </p:sp>
      <p:sp>
        <p:nvSpPr>
          <p:cNvPr id="64" name="Picture Placeholder 5"/>
          <p:cNvSpPr>
            <a:spLocks noGrp="1"/>
          </p:cNvSpPr>
          <p:nvPr>
            <p:ph type="pic" sz="quarter" idx="17" hasCustomPrompt="1"/>
          </p:nvPr>
        </p:nvSpPr>
        <p:spPr>
          <a:xfrm>
            <a:off x="1436423" y="2384433"/>
            <a:ext cx="2293086" cy="1656184"/>
          </a:xfrm>
          <a:solidFill>
            <a:schemeClr val="tx1">
              <a:lumMod val="20000"/>
              <a:lumOff val="80000"/>
            </a:schemeClr>
          </a:solidFill>
          <a:ln w="0">
            <a:solidFill>
              <a:schemeClr val="bg1"/>
            </a:solidFill>
          </a:ln>
        </p:spPr>
        <p:txBody>
          <a:bodyPr lIns="0" tIns="612000" rIns="0" anchor="ctr" anchorCtr="0">
            <a:normAutofit/>
          </a:bodyPr>
          <a:lstStyle>
            <a:lvl1pPr marL="0" indent="0" algn="ctr">
              <a:buFontTx/>
              <a:buNone/>
              <a:defRPr sz="1400" baseline="0">
                <a:solidFill>
                  <a:schemeClr val="tx2"/>
                </a:solidFill>
              </a:defRPr>
            </a:lvl1pPr>
          </a:lstStyle>
          <a:p>
            <a:r>
              <a:rPr lang="en-GB" noProof="0" dirty="0"/>
              <a:t>Click on icon to insert picture</a:t>
            </a:r>
          </a:p>
        </p:txBody>
      </p:sp>
      <p:sp>
        <p:nvSpPr>
          <p:cNvPr id="29" name="Picture Placeholder 5"/>
          <p:cNvSpPr>
            <a:spLocks noGrp="1"/>
          </p:cNvSpPr>
          <p:nvPr>
            <p:ph type="pic" sz="quarter" idx="33" hasCustomPrompt="1"/>
          </p:nvPr>
        </p:nvSpPr>
        <p:spPr>
          <a:xfrm>
            <a:off x="3785427" y="2384433"/>
            <a:ext cx="2293086" cy="1656184"/>
          </a:xfrm>
          <a:solidFill>
            <a:schemeClr val="tx1">
              <a:lumMod val="20000"/>
              <a:lumOff val="80000"/>
            </a:schemeClr>
          </a:solidFill>
          <a:ln w="0">
            <a:solidFill>
              <a:schemeClr val="bg1"/>
            </a:solidFill>
          </a:ln>
        </p:spPr>
        <p:txBody>
          <a:bodyPr lIns="0" tIns="612000" rIns="0" anchor="ctr" anchorCtr="0">
            <a:normAutofit/>
          </a:bodyPr>
          <a:lstStyle>
            <a:lvl1pPr marL="0" indent="0" algn="ctr">
              <a:buFontTx/>
              <a:buNone/>
              <a:defRPr sz="1400" baseline="0">
                <a:solidFill>
                  <a:schemeClr val="tx2"/>
                </a:solidFill>
              </a:defRPr>
            </a:lvl1pPr>
          </a:lstStyle>
          <a:p>
            <a:r>
              <a:rPr lang="en-GB" noProof="0" dirty="0"/>
              <a:t>Click on icon to insert picture</a:t>
            </a:r>
          </a:p>
        </p:txBody>
      </p:sp>
      <p:sp>
        <p:nvSpPr>
          <p:cNvPr id="30" name="Picture Placeholder 5"/>
          <p:cNvSpPr>
            <a:spLocks noGrp="1"/>
          </p:cNvSpPr>
          <p:nvPr>
            <p:ph type="pic" sz="quarter" idx="34" hasCustomPrompt="1"/>
          </p:nvPr>
        </p:nvSpPr>
        <p:spPr>
          <a:xfrm>
            <a:off x="6134431" y="2384433"/>
            <a:ext cx="2293086" cy="1656184"/>
          </a:xfrm>
          <a:solidFill>
            <a:schemeClr val="tx1">
              <a:lumMod val="20000"/>
              <a:lumOff val="80000"/>
            </a:schemeClr>
          </a:solidFill>
          <a:ln w="0">
            <a:solidFill>
              <a:schemeClr val="bg1"/>
            </a:solidFill>
          </a:ln>
        </p:spPr>
        <p:txBody>
          <a:bodyPr lIns="0" tIns="612000" rIns="0" anchor="ctr" anchorCtr="0">
            <a:normAutofit/>
          </a:bodyPr>
          <a:lstStyle>
            <a:lvl1pPr marL="0" indent="0" algn="ctr">
              <a:buFontTx/>
              <a:buNone/>
              <a:defRPr sz="1400" baseline="0">
                <a:solidFill>
                  <a:schemeClr val="tx2"/>
                </a:solidFill>
              </a:defRPr>
            </a:lvl1pPr>
          </a:lstStyle>
          <a:p>
            <a:r>
              <a:rPr lang="en-GB" noProof="0" dirty="0"/>
              <a:t>Click on icon to insert picture</a:t>
            </a:r>
          </a:p>
        </p:txBody>
      </p:sp>
      <p:sp>
        <p:nvSpPr>
          <p:cNvPr id="31" name="Picture Placeholder 5"/>
          <p:cNvSpPr>
            <a:spLocks noGrp="1"/>
          </p:cNvSpPr>
          <p:nvPr>
            <p:ph type="pic" sz="quarter" idx="35" hasCustomPrompt="1"/>
          </p:nvPr>
        </p:nvSpPr>
        <p:spPr>
          <a:xfrm>
            <a:off x="8483435" y="2384433"/>
            <a:ext cx="2293086" cy="1656184"/>
          </a:xfrm>
          <a:solidFill>
            <a:schemeClr val="tx1">
              <a:lumMod val="20000"/>
              <a:lumOff val="80000"/>
            </a:schemeClr>
          </a:solidFill>
          <a:ln w="0">
            <a:solidFill>
              <a:schemeClr val="bg1"/>
            </a:solidFill>
          </a:ln>
        </p:spPr>
        <p:txBody>
          <a:bodyPr lIns="0" tIns="612000" rIns="0" anchor="ctr" anchorCtr="0">
            <a:normAutofit/>
          </a:bodyPr>
          <a:lstStyle>
            <a:lvl1pPr marL="0" indent="0" algn="ctr">
              <a:buFontTx/>
              <a:buNone/>
              <a:defRPr sz="1400" baseline="0">
                <a:solidFill>
                  <a:schemeClr val="tx2"/>
                </a:solidFill>
              </a:defRPr>
            </a:lvl1pPr>
          </a:lstStyle>
          <a:p>
            <a:r>
              <a:rPr lang="en-GB" noProof="0" dirty="0"/>
              <a:t>Click on icon to insert picture</a:t>
            </a:r>
          </a:p>
        </p:txBody>
      </p:sp>
      <p:pic>
        <p:nvPicPr>
          <p:cNvPr id="3" name="Picture 2" hidden="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89822" cy="685954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GB" dirty="0"/>
              <a:t>Click to add section title</a:t>
            </a:r>
          </a:p>
        </p:txBody>
      </p:sp>
      <p:sp>
        <p:nvSpPr>
          <p:cNvPr id="21" name="Pladsholder til slidenummer 3"/>
          <p:cNvSpPr>
            <a:spLocks noGrp="1"/>
          </p:cNvSpPr>
          <p:nvPr>
            <p:ph type="sldNum" sz="quarter" idx="4"/>
          </p:nvPr>
        </p:nvSpPr>
        <p:spPr>
          <a:xfrm>
            <a:off x="654050" y="6525343"/>
            <a:ext cx="761430" cy="144017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937CC2-DE16-486B-829C-2239E287BD6E}" type="slidenum">
              <a:rPr lang="da-DK" smtClean="0"/>
              <a:pPr/>
              <a:t>‹N›</a:t>
            </a:fld>
            <a:endParaRPr lang="da-DK"/>
          </a:p>
        </p:txBody>
      </p:sp>
      <p:cxnSp>
        <p:nvCxnSpPr>
          <p:cNvPr id="48" name="Straight Connector 59"/>
          <p:cNvCxnSpPr/>
          <p:nvPr userDrawn="1"/>
        </p:nvCxnSpPr>
        <p:spPr>
          <a:xfrm>
            <a:off x="2351584" y="4648255"/>
            <a:ext cx="504056" cy="0"/>
          </a:xfrm>
          <a:prstGeom prst="line">
            <a:avLst/>
          </a:prstGeom>
          <a:ln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Pladsholder til tekst 5"/>
          <p:cNvSpPr>
            <a:spLocks noGrp="1"/>
          </p:cNvSpPr>
          <p:nvPr>
            <p:ph type="body" sz="quarter" idx="40" hasCustomPrompt="1"/>
          </p:nvPr>
        </p:nvSpPr>
        <p:spPr>
          <a:xfrm>
            <a:off x="3788685" y="4736384"/>
            <a:ext cx="2283311" cy="386222"/>
          </a:xfrm>
        </p:spPr>
        <p:txBody>
          <a:bodyPr/>
          <a:lstStyle>
            <a:lvl1pPr marL="0" indent="0" algn="ctr">
              <a:buNone/>
              <a:defRPr sz="1200">
                <a:solidFill>
                  <a:schemeClr val="bg1">
                    <a:lumMod val="65000"/>
                  </a:schemeClr>
                </a:solidFill>
              </a:defRPr>
            </a:lvl1pPr>
            <a:lvl5pPr marL="864000" indent="0">
              <a:buNone/>
              <a:defRPr/>
            </a:lvl5pPr>
          </a:lstStyle>
          <a:p>
            <a:pPr lvl="0"/>
            <a:r>
              <a:rPr lang="da-DK" dirty="0"/>
              <a:t>Add text</a:t>
            </a:r>
          </a:p>
        </p:txBody>
      </p:sp>
      <p:cxnSp>
        <p:nvCxnSpPr>
          <p:cNvPr id="53" name="Straight Connector 59"/>
          <p:cNvCxnSpPr/>
          <p:nvPr userDrawn="1"/>
        </p:nvCxnSpPr>
        <p:spPr>
          <a:xfrm>
            <a:off x="4710365" y="4648255"/>
            <a:ext cx="504056" cy="0"/>
          </a:xfrm>
          <a:prstGeom prst="line">
            <a:avLst/>
          </a:prstGeom>
          <a:ln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Pladsholder til tekst 5"/>
          <p:cNvSpPr>
            <a:spLocks noGrp="1"/>
          </p:cNvSpPr>
          <p:nvPr>
            <p:ph type="body" sz="quarter" idx="41" hasCustomPrompt="1"/>
          </p:nvPr>
        </p:nvSpPr>
        <p:spPr>
          <a:xfrm>
            <a:off x="6140947" y="4736384"/>
            <a:ext cx="2283311" cy="386222"/>
          </a:xfrm>
        </p:spPr>
        <p:txBody>
          <a:bodyPr/>
          <a:lstStyle>
            <a:lvl1pPr marL="0" indent="0" algn="ctr">
              <a:buNone/>
              <a:defRPr sz="1200">
                <a:solidFill>
                  <a:schemeClr val="bg1">
                    <a:lumMod val="65000"/>
                  </a:schemeClr>
                </a:solidFill>
              </a:defRPr>
            </a:lvl1pPr>
            <a:lvl5pPr marL="864000" indent="0">
              <a:buNone/>
              <a:defRPr/>
            </a:lvl5pPr>
          </a:lstStyle>
          <a:p>
            <a:pPr lvl="0"/>
            <a:r>
              <a:rPr lang="da-DK" dirty="0"/>
              <a:t>Add text</a:t>
            </a:r>
          </a:p>
        </p:txBody>
      </p:sp>
      <p:cxnSp>
        <p:nvCxnSpPr>
          <p:cNvPr id="55" name="Straight Connector 59"/>
          <p:cNvCxnSpPr/>
          <p:nvPr userDrawn="1"/>
        </p:nvCxnSpPr>
        <p:spPr>
          <a:xfrm>
            <a:off x="7069146" y="4648255"/>
            <a:ext cx="504056" cy="0"/>
          </a:xfrm>
          <a:prstGeom prst="line">
            <a:avLst/>
          </a:prstGeom>
          <a:ln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Pladsholder til tekst 5"/>
          <p:cNvSpPr>
            <a:spLocks noGrp="1"/>
          </p:cNvSpPr>
          <p:nvPr>
            <p:ph type="body" sz="quarter" idx="42" hasCustomPrompt="1"/>
          </p:nvPr>
        </p:nvSpPr>
        <p:spPr>
          <a:xfrm>
            <a:off x="8493210" y="4736384"/>
            <a:ext cx="2283311" cy="386222"/>
          </a:xfrm>
        </p:spPr>
        <p:txBody>
          <a:bodyPr/>
          <a:lstStyle>
            <a:lvl1pPr marL="0" indent="0" algn="ctr">
              <a:buNone/>
              <a:defRPr sz="1200">
                <a:solidFill>
                  <a:schemeClr val="bg1">
                    <a:lumMod val="65000"/>
                  </a:schemeClr>
                </a:solidFill>
              </a:defRPr>
            </a:lvl1pPr>
            <a:lvl5pPr marL="864000" indent="0">
              <a:buNone/>
              <a:defRPr/>
            </a:lvl5pPr>
          </a:lstStyle>
          <a:p>
            <a:pPr lvl="0"/>
            <a:r>
              <a:rPr lang="da-DK" dirty="0"/>
              <a:t>Add text</a:t>
            </a:r>
          </a:p>
        </p:txBody>
      </p:sp>
      <p:cxnSp>
        <p:nvCxnSpPr>
          <p:cNvPr id="57" name="Straight Connector 59"/>
          <p:cNvCxnSpPr/>
          <p:nvPr userDrawn="1"/>
        </p:nvCxnSpPr>
        <p:spPr>
          <a:xfrm>
            <a:off x="9427927" y="4648255"/>
            <a:ext cx="504056" cy="0"/>
          </a:xfrm>
          <a:prstGeom prst="line">
            <a:avLst/>
          </a:prstGeom>
          <a:ln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Pladsholder til tekst 5"/>
          <p:cNvSpPr>
            <a:spLocks noGrp="1"/>
          </p:cNvSpPr>
          <p:nvPr>
            <p:ph type="body" sz="quarter" idx="22" hasCustomPrompt="1"/>
          </p:nvPr>
        </p:nvSpPr>
        <p:spPr>
          <a:xfrm>
            <a:off x="1436423" y="4153251"/>
            <a:ext cx="2282400" cy="382370"/>
          </a:xfrm>
        </p:spPr>
        <p:txBody>
          <a:bodyPr/>
          <a:lstStyle>
            <a:lvl1pPr marL="0" indent="0" algn="ctr">
              <a:buNone/>
              <a:defRPr sz="2400" baseline="0">
                <a:solidFill>
                  <a:schemeClr val="tx2"/>
                </a:solidFill>
              </a:defRPr>
            </a:lvl1pPr>
            <a:lvl5pPr marL="864000" indent="0">
              <a:buNone/>
              <a:defRPr/>
            </a:lvl5pPr>
          </a:lstStyle>
          <a:p>
            <a:pPr lvl="0"/>
            <a:r>
              <a:rPr lang="da-DK" dirty="0"/>
              <a:t>Add title</a:t>
            </a:r>
          </a:p>
        </p:txBody>
      </p:sp>
      <p:sp>
        <p:nvSpPr>
          <p:cNvPr id="71" name="Pladsholder til tekst 5"/>
          <p:cNvSpPr>
            <a:spLocks noGrp="1"/>
          </p:cNvSpPr>
          <p:nvPr>
            <p:ph type="body" sz="quarter" idx="43" hasCustomPrompt="1"/>
          </p:nvPr>
        </p:nvSpPr>
        <p:spPr>
          <a:xfrm>
            <a:off x="3788989" y="4153251"/>
            <a:ext cx="2282400" cy="382370"/>
          </a:xfrm>
        </p:spPr>
        <p:txBody>
          <a:bodyPr/>
          <a:lstStyle>
            <a:lvl1pPr marL="0" indent="0" algn="ctr">
              <a:buNone/>
              <a:defRPr sz="2400" baseline="0">
                <a:solidFill>
                  <a:schemeClr val="tx2"/>
                </a:solidFill>
              </a:defRPr>
            </a:lvl1pPr>
            <a:lvl5pPr marL="864000" indent="0">
              <a:buNone/>
              <a:defRPr/>
            </a:lvl5pPr>
          </a:lstStyle>
          <a:p>
            <a:pPr lvl="0"/>
            <a:r>
              <a:rPr lang="da-DK" dirty="0"/>
              <a:t>Add title</a:t>
            </a:r>
          </a:p>
        </p:txBody>
      </p:sp>
      <p:sp>
        <p:nvSpPr>
          <p:cNvPr id="72" name="Pladsholder til tekst 5"/>
          <p:cNvSpPr>
            <a:spLocks noGrp="1"/>
          </p:cNvSpPr>
          <p:nvPr>
            <p:ph type="body" sz="quarter" idx="44" hasCustomPrompt="1"/>
          </p:nvPr>
        </p:nvSpPr>
        <p:spPr>
          <a:xfrm>
            <a:off x="6141555" y="4153251"/>
            <a:ext cx="2282400" cy="382370"/>
          </a:xfrm>
        </p:spPr>
        <p:txBody>
          <a:bodyPr/>
          <a:lstStyle>
            <a:lvl1pPr marL="0" indent="0" algn="ctr">
              <a:buNone/>
              <a:defRPr sz="2400" baseline="0">
                <a:solidFill>
                  <a:schemeClr val="tx2"/>
                </a:solidFill>
              </a:defRPr>
            </a:lvl1pPr>
            <a:lvl5pPr marL="864000" indent="0">
              <a:buNone/>
              <a:defRPr/>
            </a:lvl5pPr>
          </a:lstStyle>
          <a:p>
            <a:pPr lvl="0"/>
            <a:r>
              <a:rPr lang="da-DK" dirty="0"/>
              <a:t>Add title</a:t>
            </a:r>
          </a:p>
        </p:txBody>
      </p:sp>
      <p:sp>
        <p:nvSpPr>
          <p:cNvPr id="73" name="Pladsholder til tekst 5"/>
          <p:cNvSpPr>
            <a:spLocks noGrp="1"/>
          </p:cNvSpPr>
          <p:nvPr>
            <p:ph type="body" sz="quarter" idx="45" hasCustomPrompt="1"/>
          </p:nvPr>
        </p:nvSpPr>
        <p:spPr>
          <a:xfrm>
            <a:off x="8494121" y="4153251"/>
            <a:ext cx="2282400" cy="382370"/>
          </a:xfrm>
        </p:spPr>
        <p:txBody>
          <a:bodyPr/>
          <a:lstStyle>
            <a:lvl1pPr marL="0" indent="0" algn="ctr">
              <a:buNone/>
              <a:defRPr sz="2400" baseline="0">
                <a:solidFill>
                  <a:schemeClr val="tx2"/>
                </a:solidFill>
              </a:defRPr>
            </a:lvl1pPr>
            <a:lvl5pPr marL="864000" indent="0">
              <a:buNone/>
              <a:defRPr/>
            </a:lvl5pPr>
          </a:lstStyle>
          <a:p>
            <a:pPr lvl="0"/>
            <a:r>
              <a:rPr lang="da-DK" dirty="0"/>
              <a:t>Add title</a:t>
            </a:r>
          </a:p>
        </p:txBody>
      </p:sp>
    </p:spTree>
    <p:extLst>
      <p:ext uri="{BB962C8B-B14F-4D97-AF65-F5344CB8AC3E}">
        <p14:creationId xmlns:p14="http://schemas.microsoft.com/office/powerpoint/2010/main" val="135808107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s 3 paragraph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Pladsholder til tekst 5"/>
          <p:cNvSpPr>
            <a:spLocks noGrp="1"/>
          </p:cNvSpPr>
          <p:nvPr>
            <p:ph type="body" sz="quarter" idx="26" hasCustomPrompt="1"/>
          </p:nvPr>
        </p:nvSpPr>
        <p:spPr>
          <a:xfrm>
            <a:off x="654050" y="5336002"/>
            <a:ext cx="10922426" cy="573308"/>
          </a:xfrm>
        </p:spPr>
        <p:txBody>
          <a:bodyPr/>
          <a:lstStyle>
            <a:lvl1pPr marL="0" indent="0" algn="l">
              <a:buNone/>
              <a:defRPr sz="1200">
                <a:solidFill>
                  <a:schemeClr val="bg1">
                    <a:lumMod val="65000"/>
                  </a:schemeClr>
                </a:solidFill>
              </a:defRPr>
            </a:lvl1pPr>
            <a:lvl5pPr marL="864000" indent="0">
              <a:buNone/>
              <a:defRPr/>
            </a:lvl5pPr>
          </a:lstStyle>
          <a:p>
            <a:pPr lvl="0"/>
            <a:r>
              <a:rPr lang="da-DK" dirty="0"/>
              <a:t>Add text paragraph</a:t>
            </a:r>
          </a:p>
        </p:txBody>
      </p:sp>
      <p:sp>
        <p:nvSpPr>
          <p:cNvPr id="25" name="Picture Placeholder 5"/>
          <p:cNvSpPr>
            <a:spLocks noGrp="1"/>
          </p:cNvSpPr>
          <p:nvPr>
            <p:ph type="pic" sz="quarter" idx="18" hasCustomPrompt="1"/>
          </p:nvPr>
        </p:nvSpPr>
        <p:spPr>
          <a:xfrm>
            <a:off x="7972289" y="2060848"/>
            <a:ext cx="3604187" cy="2705374"/>
          </a:xfrm>
          <a:solidFill>
            <a:schemeClr val="tx1">
              <a:lumMod val="20000"/>
              <a:lumOff val="80000"/>
            </a:schemeClr>
          </a:solidFill>
          <a:ln w="0">
            <a:solidFill>
              <a:schemeClr val="bg1"/>
            </a:solidFill>
          </a:ln>
        </p:spPr>
        <p:txBody>
          <a:bodyPr lIns="0" tIns="612000" rIns="0" anchor="ctr" anchorCtr="0">
            <a:normAutofit/>
          </a:bodyPr>
          <a:lstStyle>
            <a:lvl1pPr marL="0" indent="0" algn="ctr">
              <a:buFontTx/>
              <a:buNone/>
              <a:defRPr sz="1400" baseline="0">
                <a:solidFill>
                  <a:schemeClr val="tx2"/>
                </a:solidFill>
              </a:defRPr>
            </a:lvl1pPr>
          </a:lstStyle>
          <a:p>
            <a:r>
              <a:rPr lang="en-GB" noProof="0" dirty="0"/>
              <a:t>Click on icon to insert picture</a:t>
            </a:r>
          </a:p>
        </p:txBody>
      </p:sp>
      <p:pic>
        <p:nvPicPr>
          <p:cNvPr id="3" name="Picture 2" hidden="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89822" cy="685954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GB" dirty="0"/>
              <a:t>Click to add section title</a:t>
            </a:r>
          </a:p>
        </p:txBody>
      </p:sp>
      <p:sp>
        <p:nvSpPr>
          <p:cNvPr id="21" name="Pladsholder til slidenummer 3"/>
          <p:cNvSpPr>
            <a:spLocks noGrp="1"/>
          </p:cNvSpPr>
          <p:nvPr>
            <p:ph type="sldNum" sz="quarter" idx="4"/>
          </p:nvPr>
        </p:nvSpPr>
        <p:spPr>
          <a:xfrm>
            <a:off x="654050" y="6525343"/>
            <a:ext cx="761430" cy="144017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937CC2-DE16-486B-829C-2239E287BD6E}" type="slidenum">
              <a:rPr lang="da-DK" smtClean="0"/>
              <a:pPr/>
              <a:t>‹N›</a:t>
            </a:fld>
            <a:endParaRPr lang="da-DK"/>
          </a:p>
        </p:txBody>
      </p:sp>
      <p:sp>
        <p:nvSpPr>
          <p:cNvPr id="34" name="Picture Placeholder 5"/>
          <p:cNvSpPr>
            <a:spLocks noGrp="1"/>
          </p:cNvSpPr>
          <p:nvPr>
            <p:ph type="pic" sz="quarter" idx="19" hasCustomPrompt="1"/>
          </p:nvPr>
        </p:nvSpPr>
        <p:spPr>
          <a:xfrm>
            <a:off x="4308924" y="2060848"/>
            <a:ext cx="3604187" cy="2705374"/>
          </a:xfrm>
          <a:solidFill>
            <a:schemeClr val="tx1">
              <a:lumMod val="20000"/>
              <a:lumOff val="80000"/>
            </a:schemeClr>
          </a:solidFill>
          <a:ln w="0">
            <a:solidFill>
              <a:schemeClr val="bg1"/>
            </a:solidFill>
          </a:ln>
        </p:spPr>
        <p:txBody>
          <a:bodyPr lIns="0" tIns="612000" rIns="0" anchor="ctr" anchorCtr="0">
            <a:normAutofit/>
          </a:bodyPr>
          <a:lstStyle>
            <a:lvl1pPr marL="0" indent="0" algn="ctr">
              <a:buFontTx/>
              <a:buNone/>
              <a:defRPr sz="1400" baseline="0">
                <a:solidFill>
                  <a:schemeClr val="tx2"/>
                </a:solidFill>
              </a:defRPr>
            </a:lvl1pPr>
          </a:lstStyle>
          <a:p>
            <a:r>
              <a:rPr lang="en-GB" noProof="0" dirty="0"/>
              <a:t>Click on icon to insert picture</a:t>
            </a:r>
          </a:p>
        </p:txBody>
      </p:sp>
      <p:sp>
        <p:nvSpPr>
          <p:cNvPr id="35" name="Picture Placeholder 5"/>
          <p:cNvSpPr>
            <a:spLocks noGrp="1"/>
          </p:cNvSpPr>
          <p:nvPr>
            <p:ph type="pic" sz="quarter" idx="20" hasCustomPrompt="1"/>
          </p:nvPr>
        </p:nvSpPr>
        <p:spPr>
          <a:xfrm>
            <a:off x="645559" y="2060848"/>
            <a:ext cx="3604187" cy="2705374"/>
          </a:xfrm>
          <a:solidFill>
            <a:schemeClr val="tx1">
              <a:lumMod val="20000"/>
              <a:lumOff val="80000"/>
            </a:schemeClr>
          </a:solidFill>
          <a:ln w="0">
            <a:solidFill>
              <a:schemeClr val="bg1"/>
            </a:solidFill>
          </a:ln>
        </p:spPr>
        <p:txBody>
          <a:bodyPr lIns="0" tIns="612000" rIns="0" anchor="ctr" anchorCtr="0">
            <a:normAutofit/>
          </a:bodyPr>
          <a:lstStyle>
            <a:lvl1pPr marL="0" indent="0" algn="ctr">
              <a:buFontTx/>
              <a:buNone/>
              <a:defRPr sz="1400" baseline="0">
                <a:solidFill>
                  <a:schemeClr val="tx2"/>
                </a:solidFill>
              </a:defRPr>
            </a:lvl1pPr>
          </a:lstStyle>
          <a:p>
            <a:r>
              <a:rPr lang="en-GB" noProof="0" dirty="0"/>
              <a:t>Click on icon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85541980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ighlights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 hidden="1"/>
          <p:cNvSpPr>
            <a:spLocks noGrp="1"/>
          </p:cNvSpPr>
          <p:nvPr>
            <p:ph type="dt" sz="half" idx="10"/>
          </p:nvPr>
        </p:nvSpPr>
        <p:spPr>
          <a:xfrm>
            <a:off x="9168450" y="6500092"/>
            <a:ext cx="2052000" cy="221383"/>
          </a:xfrm>
          <a:prstGeom prst="rect">
            <a:avLst/>
          </a:prstGeom>
        </p:spPr>
        <p:txBody>
          <a:bodyPr/>
          <a:lstStyle/>
          <a:p>
            <a:endParaRPr lang="en-GB" dirty="0"/>
          </a:p>
        </p:txBody>
      </p:sp>
      <p:sp>
        <p:nvSpPr>
          <p:cNvPr id="5" name="Footer Placeholder 4" hidden="1"/>
          <p:cNvSpPr>
            <a:spLocks noGrp="1"/>
          </p:cNvSpPr>
          <p:nvPr>
            <p:ph type="ftr" sz="quarter" idx="11"/>
          </p:nvPr>
        </p:nvSpPr>
        <p:spPr>
          <a:xfrm>
            <a:off x="3742314" y="6500092"/>
            <a:ext cx="4716000" cy="221383"/>
          </a:xfrm>
          <a:prstGeom prst="rect">
            <a:avLst/>
          </a:prstGeom>
        </p:spPr>
        <p:txBody>
          <a:bodyPr/>
          <a:lstStyle/>
          <a:p>
            <a:endParaRPr lang="en-GB" dirty="0"/>
          </a:p>
        </p:txBody>
      </p:sp>
      <p:sp>
        <p:nvSpPr>
          <p:cNvPr id="10" name="Title 17">
            <a:extLst>
              <a:ext uri="{FF2B5EF4-FFF2-40B4-BE49-F238E27FC236}">
                <a16:creationId xmlns:a16="http://schemas.microsoft.com/office/drawing/2014/main" id="{E8E01744-1066-4DBF-9EB2-DD3D907B02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4050" y="439382"/>
            <a:ext cx="9439433" cy="216000"/>
          </a:xfrm>
        </p:spPr>
        <p:txBody>
          <a:bodyPr/>
          <a:lstStyle/>
          <a:p>
            <a:r>
              <a:rPr lang="sv-SE"/>
              <a:t>Klicka här för att ändra mall för rubrikformat</a:t>
            </a:r>
            <a:endParaRPr lang="fr-BE"/>
          </a:p>
        </p:txBody>
      </p:sp>
      <p:sp>
        <p:nvSpPr>
          <p:cNvPr id="14" name="Pladsholder til slidenummer 10">
            <a:extLst>
              <a:ext uri="{FF2B5EF4-FFF2-40B4-BE49-F238E27FC236}">
                <a16:creationId xmlns:a16="http://schemas.microsoft.com/office/drawing/2014/main" id="{804C15F3-43D4-4304-87C1-4B2204A23F1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4050" y="6525343"/>
            <a:ext cx="761430" cy="144017"/>
          </a:xfrm>
        </p:spPr>
        <p:txBody>
          <a:bodyPr/>
          <a:lstStyle/>
          <a:p>
            <a:fld id="{A0937CC2-DE16-486B-829C-2239E287BD6E}" type="slidenum">
              <a:rPr lang="da-DK" smtClean="0"/>
              <a:pPr/>
              <a:t>‹N›</a:t>
            </a:fld>
            <a:endParaRPr lang="da-DK"/>
          </a:p>
        </p:txBody>
      </p:sp>
      <p:sp>
        <p:nvSpPr>
          <p:cNvPr id="22" name="Text Placeholder 2">
            <a:extLst>
              <a:ext uri="{FF2B5EF4-FFF2-40B4-BE49-F238E27FC236}">
                <a16:creationId xmlns:a16="http://schemas.microsoft.com/office/drawing/2014/main" id="{F87517AD-E06B-4F2D-9D79-F4263120361F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654050" y="1504951"/>
            <a:ext cx="10566398" cy="339873"/>
          </a:xfrm>
        </p:spPr>
        <p:txBody>
          <a:bodyPr>
            <a:normAutofit/>
          </a:bodyPr>
          <a:lstStyle>
            <a:lvl1pPr marL="0" indent="0">
              <a:buNone/>
              <a:defRPr sz="2400" cap="none" baseline="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 dirty="0"/>
              <a:t>Click to add slide message</a:t>
            </a:r>
          </a:p>
        </p:txBody>
      </p:sp>
      <p:sp>
        <p:nvSpPr>
          <p:cNvPr id="23" name="Text Placeholder 3">
            <a:extLst>
              <a:ext uri="{FF2B5EF4-FFF2-40B4-BE49-F238E27FC236}">
                <a16:creationId xmlns:a16="http://schemas.microsoft.com/office/drawing/2014/main" id="{58FDC20F-D99F-4A4B-B8A6-B56703D27657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54050" y="1872000"/>
            <a:ext cx="10566400" cy="359668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3000" cap="none" baseline="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GB" dirty="0"/>
              <a:t>Highlighting key element / words in red</a:t>
            </a:r>
          </a:p>
        </p:txBody>
      </p:sp>
      <p:sp>
        <p:nvSpPr>
          <p:cNvPr id="24" name="Picture Placeholder 5">
            <a:extLst>
              <a:ext uri="{FF2B5EF4-FFF2-40B4-BE49-F238E27FC236}">
                <a16:creationId xmlns:a16="http://schemas.microsoft.com/office/drawing/2014/main" id="{DD4ACA21-EC72-478E-BDDB-3513736BD006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654050" y="2584447"/>
            <a:ext cx="5279950" cy="3171825"/>
          </a:xfrm>
          <a:solidFill>
            <a:schemeClr val="tx1">
              <a:lumMod val="20000"/>
              <a:lumOff val="80000"/>
            </a:schemeClr>
          </a:solidFill>
          <a:ln w="0">
            <a:solidFill>
              <a:schemeClr val="bg1"/>
            </a:solidFill>
          </a:ln>
        </p:spPr>
        <p:txBody>
          <a:bodyPr lIns="0" tIns="612000" rIns="0" anchor="ctr" anchorCtr="0">
            <a:normAutofit/>
          </a:bodyPr>
          <a:lstStyle>
            <a:lvl1pPr marL="0" indent="0" algn="ctr">
              <a:buFontTx/>
              <a:buNone/>
              <a:defRPr sz="1400" baseline="0">
                <a:solidFill>
                  <a:schemeClr val="tx2"/>
                </a:solidFill>
              </a:defRPr>
            </a:lvl1pPr>
          </a:lstStyle>
          <a:p>
            <a:r>
              <a:rPr lang="en-GB" noProof="0" dirty="0"/>
              <a:t>Click on icon to insert picture</a:t>
            </a:r>
          </a:p>
        </p:txBody>
      </p:sp>
      <p:sp>
        <p:nvSpPr>
          <p:cNvPr id="27" name="Picture Placeholder 5">
            <a:extLst>
              <a:ext uri="{FF2B5EF4-FFF2-40B4-BE49-F238E27FC236}">
                <a16:creationId xmlns:a16="http://schemas.microsoft.com/office/drawing/2014/main" id="{A8C9D547-7000-4F28-B8C8-B0E10764ACCE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6281247" y="2584447"/>
            <a:ext cx="5279950" cy="3171825"/>
          </a:xfrm>
          <a:solidFill>
            <a:schemeClr val="tx1">
              <a:lumMod val="20000"/>
              <a:lumOff val="80000"/>
            </a:schemeClr>
          </a:solidFill>
          <a:ln w="0">
            <a:solidFill>
              <a:schemeClr val="bg1"/>
            </a:solidFill>
          </a:ln>
        </p:spPr>
        <p:txBody>
          <a:bodyPr lIns="0" tIns="612000" rIns="0" anchor="ctr" anchorCtr="0">
            <a:normAutofit/>
          </a:bodyPr>
          <a:lstStyle>
            <a:lvl1pPr marL="0" indent="0" algn="ctr">
              <a:buFontTx/>
              <a:buNone/>
              <a:defRPr sz="1400" baseline="0">
                <a:solidFill>
                  <a:schemeClr val="tx2"/>
                </a:solidFill>
              </a:defRPr>
            </a:lvl1pPr>
          </a:lstStyle>
          <a:p>
            <a:r>
              <a:rPr lang="en-GB" noProof="0" dirty="0"/>
              <a:t>Click on icon to insert picture</a:t>
            </a:r>
          </a:p>
        </p:txBody>
      </p:sp>
      <p:sp>
        <p:nvSpPr>
          <p:cNvPr id="17" name="Text Placeholder 2">
            <a:extLst>
              <a:ext uri="{FF2B5EF4-FFF2-40B4-BE49-F238E27FC236}">
                <a16:creationId xmlns:a16="http://schemas.microsoft.com/office/drawing/2014/main" id="{DE6F34D4-1AA3-4205-85B3-2B812A274600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661417" y="5936513"/>
            <a:ext cx="5271374" cy="279153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 marL="288000" indent="0">
              <a:buFontTx/>
              <a:buNone/>
              <a:defRPr sz="1600"/>
            </a:lvl2pPr>
            <a:lvl3pPr marL="288000" indent="0">
              <a:buFontTx/>
              <a:buNone/>
              <a:defRPr sz="1600"/>
            </a:lvl3pPr>
            <a:lvl4pPr marL="576000" indent="0">
              <a:buFontTx/>
              <a:buNone/>
              <a:defRPr sz="1600"/>
            </a:lvl4pPr>
            <a:lvl5pPr marL="864000" indent="0">
              <a:buFontTx/>
              <a:buNone/>
              <a:defRPr sz="1600"/>
            </a:lvl5pPr>
          </a:lstStyle>
          <a:p>
            <a:pPr lvl="0"/>
            <a:r>
              <a:rPr lang="en-BE" dirty="0"/>
              <a:t>Highlight 1</a:t>
            </a:r>
          </a:p>
        </p:txBody>
      </p:sp>
      <p:sp>
        <p:nvSpPr>
          <p:cNvPr id="18" name="Text Placeholder 2">
            <a:extLst>
              <a:ext uri="{FF2B5EF4-FFF2-40B4-BE49-F238E27FC236}">
                <a16:creationId xmlns:a16="http://schemas.microsoft.com/office/drawing/2014/main" id="{5DBC32F7-06A8-472F-B1ED-B025DD19EAA4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6289823" y="5936512"/>
            <a:ext cx="5271374" cy="279153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 marL="288000" indent="0">
              <a:buFontTx/>
              <a:buNone/>
              <a:defRPr sz="1600"/>
            </a:lvl2pPr>
            <a:lvl3pPr marL="288000" indent="0">
              <a:buFontTx/>
              <a:buNone/>
              <a:defRPr sz="1600"/>
            </a:lvl3pPr>
            <a:lvl4pPr marL="576000" indent="0">
              <a:buFontTx/>
              <a:buNone/>
              <a:defRPr sz="1600"/>
            </a:lvl4pPr>
            <a:lvl5pPr marL="864000" indent="0">
              <a:buFontTx/>
              <a:buNone/>
              <a:defRPr sz="1600"/>
            </a:lvl5pPr>
          </a:lstStyle>
          <a:p>
            <a:pPr lvl="0"/>
            <a:r>
              <a:rPr lang="en-BE" dirty="0"/>
              <a:t>Highlight 2</a:t>
            </a:r>
          </a:p>
        </p:txBody>
      </p:sp>
    </p:spTree>
    <p:extLst>
      <p:ext uri="{BB962C8B-B14F-4D97-AF65-F5344CB8AC3E}">
        <p14:creationId xmlns:p14="http://schemas.microsoft.com/office/powerpoint/2010/main" val="118712983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blocks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 hidden="1"/>
          <p:cNvSpPr>
            <a:spLocks noGrp="1"/>
          </p:cNvSpPr>
          <p:nvPr>
            <p:ph type="dt" sz="half" idx="10"/>
          </p:nvPr>
        </p:nvSpPr>
        <p:spPr>
          <a:xfrm>
            <a:off x="9168450" y="6500092"/>
            <a:ext cx="2052000" cy="221383"/>
          </a:xfrm>
          <a:prstGeom prst="rect">
            <a:avLst/>
          </a:prstGeom>
        </p:spPr>
        <p:txBody>
          <a:bodyPr/>
          <a:lstStyle/>
          <a:p>
            <a:endParaRPr lang="en-GB" dirty="0"/>
          </a:p>
        </p:txBody>
      </p:sp>
      <p:sp>
        <p:nvSpPr>
          <p:cNvPr id="5" name="Footer Placeholder 4" hidden="1"/>
          <p:cNvSpPr>
            <a:spLocks noGrp="1"/>
          </p:cNvSpPr>
          <p:nvPr>
            <p:ph type="ftr" sz="quarter" idx="11"/>
          </p:nvPr>
        </p:nvSpPr>
        <p:spPr>
          <a:xfrm>
            <a:off x="3742314" y="6500092"/>
            <a:ext cx="4716000" cy="221383"/>
          </a:xfrm>
          <a:prstGeom prst="rect">
            <a:avLst/>
          </a:prstGeom>
        </p:spPr>
        <p:txBody>
          <a:bodyPr/>
          <a:lstStyle/>
          <a:p>
            <a:endParaRPr lang="en-GB" dirty="0"/>
          </a:p>
        </p:txBody>
      </p:sp>
      <p:sp>
        <p:nvSpPr>
          <p:cNvPr id="10" name="Titel 1">
            <a:extLst>
              <a:ext uri="{FF2B5EF4-FFF2-40B4-BE49-F238E27FC236}">
                <a16:creationId xmlns:a16="http://schemas.microsoft.com/office/drawing/2014/main" id="{CBBBD1E4-B985-47DA-9151-D40F26E8AE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4050" y="439382"/>
            <a:ext cx="9439433" cy="216000"/>
          </a:xfrm>
        </p:spPr>
        <p:txBody>
          <a:bodyPr/>
          <a:lstStyle/>
          <a:p>
            <a:r>
              <a:rPr lang="sv-SE"/>
              <a:t>Klicka här för att ändra mall för rubrikformat</a:t>
            </a:r>
            <a:endParaRPr lang="da-DK" dirty="0"/>
          </a:p>
        </p:txBody>
      </p:sp>
      <p:sp>
        <p:nvSpPr>
          <p:cNvPr id="14" name="Pladsholder til slidenummer 10">
            <a:extLst>
              <a:ext uri="{FF2B5EF4-FFF2-40B4-BE49-F238E27FC236}">
                <a16:creationId xmlns:a16="http://schemas.microsoft.com/office/drawing/2014/main" id="{D01ADC15-E36C-408A-8A3C-9592B1119A8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4050" y="6525343"/>
            <a:ext cx="761430" cy="144017"/>
          </a:xfrm>
        </p:spPr>
        <p:txBody>
          <a:bodyPr/>
          <a:lstStyle/>
          <a:p>
            <a:fld id="{A0937CC2-DE16-486B-829C-2239E287BD6E}" type="slidenum">
              <a:rPr lang="da-DK" smtClean="0"/>
              <a:pPr/>
              <a:t>‹N›</a:t>
            </a:fld>
            <a:endParaRPr lang="da-DK"/>
          </a:p>
        </p:txBody>
      </p:sp>
      <p:sp>
        <p:nvSpPr>
          <p:cNvPr id="16" name="Pladsholder til tekst 4">
            <a:extLst>
              <a:ext uri="{FF2B5EF4-FFF2-40B4-BE49-F238E27FC236}">
                <a16:creationId xmlns:a16="http://schemas.microsoft.com/office/drawing/2014/main" id="{2FCF3A70-9D3E-4AD4-BB7E-CF3087FBF3C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948266" y="2518475"/>
            <a:ext cx="3244236" cy="573265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pPr lvl="0"/>
            <a:r>
              <a:rPr lang="sv-SE" sz="2800">
                <a:solidFill>
                  <a:schemeClr val="bg2"/>
                </a:solidFill>
              </a:rPr>
              <a:t>Klicka här för att ändra format på bakgrundstexten</a:t>
            </a:r>
          </a:p>
        </p:txBody>
      </p:sp>
      <p:sp>
        <p:nvSpPr>
          <p:cNvPr id="18" name="Pladsholder til tekst 5">
            <a:extLst>
              <a:ext uri="{FF2B5EF4-FFF2-40B4-BE49-F238E27FC236}">
                <a16:creationId xmlns:a16="http://schemas.microsoft.com/office/drawing/2014/main" id="{DC55F064-21CD-4BDF-89F2-22F0804E763E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948267" y="3091739"/>
            <a:ext cx="3250871" cy="2802434"/>
          </a:xfrm>
        </p:spPr>
        <p:txBody>
          <a:bodyPr/>
          <a:lstStyle/>
          <a:p>
            <a:pPr marL="285750" indent="-285750" algn="l">
              <a:lnSpc>
                <a:spcPct val="125000"/>
              </a:lnSpc>
              <a:spcAft>
                <a:spcPts val="400"/>
              </a:spcAft>
              <a:buSzPct val="100000"/>
              <a:buFont typeface="Wingdings" panose="05000000000000000000" pitchFamily="2" charset="2"/>
              <a:buChar char="§"/>
              <a:defRPr/>
            </a:pPr>
            <a:r>
              <a:rPr lang="nl-BE" sz="1600" dirty="0"/>
              <a:t>Text 1</a:t>
            </a:r>
            <a:r>
              <a:rPr lang="en-GB" sz="1600" dirty="0"/>
              <a:t> </a:t>
            </a:r>
            <a:endParaRPr lang="en-US" sz="1600" dirty="0"/>
          </a:p>
          <a:p>
            <a:pPr marL="171450" indent="-171450" algn="l">
              <a:lnSpc>
                <a:spcPct val="125000"/>
              </a:lnSpc>
              <a:spcAft>
                <a:spcPts val="400"/>
              </a:spcAft>
              <a:buSzPct val="100000"/>
              <a:buFont typeface="Arial" panose="020B0604020202020204" pitchFamily="34" charset="0"/>
              <a:buChar char="•"/>
              <a:defRPr/>
            </a:pPr>
            <a:endParaRPr lang="nl-BE" sz="1600" dirty="0"/>
          </a:p>
          <a:p>
            <a:pPr marL="171450" indent="-171450" algn="l">
              <a:lnSpc>
                <a:spcPct val="125000"/>
              </a:lnSpc>
              <a:spcAft>
                <a:spcPts val="400"/>
              </a:spcAft>
              <a:buSzPct val="100000"/>
              <a:buFont typeface="Arial" panose="020B0604020202020204" pitchFamily="34" charset="0"/>
              <a:buChar char="•"/>
              <a:defRPr/>
            </a:pPr>
            <a:endParaRPr lang="en-US" sz="1600" dirty="0"/>
          </a:p>
        </p:txBody>
      </p:sp>
      <p:sp>
        <p:nvSpPr>
          <p:cNvPr id="19" name="Pladsholder til tekst 6">
            <a:extLst>
              <a:ext uri="{FF2B5EF4-FFF2-40B4-BE49-F238E27FC236}">
                <a16:creationId xmlns:a16="http://schemas.microsoft.com/office/drawing/2014/main" id="{E5A2C17B-B7AE-470A-A93D-251144139F25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652522" y="2518475"/>
            <a:ext cx="3041099" cy="573265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pPr lvl="0"/>
            <a:r>
              <a:rPr lang="sv-SE" sz="2800">
                <a:solidFill>
                  <a:schemeClr val="bg2"/>
                </a:solidFill>
              </a:rPr>
              <a:t>Klicka här för att ändra format på bakgrundstexten</a:t>
            </a:r>
          </a:p>
        </p:txBody>
      </p:sp>
      <p:sp>
        <p:nvSpPr>
          <p:cNvPr id="20" name="Pladsholder til tekst 7">
            <a:extLst>
              <a:ext uri="{FF2B5EF4-FFF2-40B4-BE49-F238E27FC236}">
                <a16:creationId xmlns:a16="http://schemas.microsoft.com/office/drawing/2014/main" id="{2B9B68C6-B0D8-47D4-8A49-324A3AE1473C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4655840" y="3091739"/>
            <a:ext cx="3041099" cy="2802433"/>
          </a:xfrm>
        </p:spPr>
        <p:txBody>
          <a:bodyPr/>
          <a:lstStyle/>
          <a:p>
            <a:pPr marL="285750" lvl="0" indent="-285750" algn="l">
              <a:lnSpc>
                <a:spcPct val="125000"/>
              </a:lnSpc>
              <a:spcAft>
                <a:spcPts val="400"/>
              </a:spcAft>
              <a:buSzPct val="100000"/>
              <a:buFont typeface="Wingdings" panose="05000000000000000000" pitchFamily="2" charset="2"/>
              <a:buChar char="§"/>
              <a:defRPr/>
            </a:pPr>
            <a:r>
              <a:rPr lang="sv-SE" sz="1600"/>
              <a:t>Klicka här för att ändra format på bakgrundstexten</a:t>
            </a:r>
          </a:p>
          <a:p>
            <a:pPr marL="285750" lvl="1" indent="-285750" algn="l">
              <a:lnSpc>
                <a:spcPct val="125000"/>
              </a:lnSpc>
              <a:spcAft>
                <a:spcPts val="400"/>
              </a:spcAft>
              <a:buSzPct val="100000"/>
              <a:buFont typeface="Wingdings" panose="05000000000000000000" pitchFamily="2" charset="2"/>
              <a:buChar char="§"/>
              <a:defRPr/>
            </a:pPr>
            <a:r>
              <a:rPr lang="sv-SE" sz="1600"/>
              <a:t>Nivå två</a:t>
            </a:r>
          </a:p>
          <a:p>
            <a:pPr marL="285750" lvl="2" indent="-285750" algn="l">
              <a:lnSpc>
                <a:spcPct val="125000"/>
              </a:lnSpc>
              <a:spcAft>
                <a:spcPts val="400"/>
              </a:spcAft>
              <a:buSzPct val="100000"/>
              <a:buFont typeface="Wingdings" panose="05000000000000000000" pitchFamily="2" charset="2"/>
              <a:buChar char="§"/>
              <a:defRPr/>
            </a:pPr>
            <a:r>
              <a:rPr lang="sv-SE" sz="1600"/>
              <a:t>Nivå tre</a:t>
            </a:r>
          </a:p>
        </p:txBody>
      </p:sp>
      <p:sp>
        <p:nvSpPr>
          <p:cNvPr id="21" name="Pladsholder til tekst 8">
            <a:extLst>
              <a:ext uri="{FF2B5EF4-FFF2-40B4-BE49-F238E27FC236}">
                <a16:creationId xmlns:a16="http://schemas.microsoft.com/office/drawing/2014/main" id="{47774202-B35C-4A71-9D8D-913F9F905BA9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8153641" y="2516038"/>
            <a:ext cx="3092478" cy="575702"/>
          </a:xfrm>
        </p:spPr>
        <p:txBody>
          <a:bodyPr/>
          <a:lstStyle>
            <a:lvl1pPr marL="0" indent="0" algn="ctr">
              <a:buNone/>
              <a:defRPr/>
            </a:lvl1pPr>
          </a:lstStyle>
          <a:p>
            <a:pPr lvl="0"/>
            <a:r>
              <a:rPr lang="sv-SE" sz="2800">
                <a:solidFill>
                  <a:schemeClr val="bg2"/>
                </a:solidFill>
              </a:rPr>
              <a:t>Klicka här för att ändra format på bakgrundstexten</a:t>
            </a:r>
          </a:p>
        </p:txBody>
      </p:sp>
      <p:sp>
        <p:nvSpPr>
          <p:cNvPr id="22" name="Pladsholder til tekst 9">
            <a:extLst>
              <a:ext uri="{FF2B5EF4-FFF2-40B4-BE49-F238E27FC236}">
                <a16:creationId xmlns:a16="http://schemas.microsoft.com/office/drawing/2014/main" id="{CEF34D6F-FC92-4D02-951F-D6801F2C1637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8153641" y="3091740"/>
            <a:ext cx="3092479" cy="2802433"/>
          </a:xfrm>
        </p:spPr>
        <p:txBody>
          <a:bodyPr/>
          <a:lstStyle/>
          <a:p>
            <a:pPr marL="285750" lvl="0" indent="-285750" algn="l">
              <a:lnSpc>
                <a:spcPct val="125000"/>
              </a:lnSpc>
              <a:spcAft>
                <a:spcPts val="400"/>
              </a:spcAft>
              <a:buSzPct val="100000"/>
              <a:buFont typeface="Wingdings" panose="05000000000000000000" pitchFamily="2" charset="2"/>
              <a:buChar char="§"/>
              <a:defRPr/>
            </a:pPr>
            <a:r>
              <a:rPr lang="sv-SE" sz="1600"/>
              <a:t>Klicka här för att ändra format på bakgrundstexten</a:t>
            </a:r>
          </a:p>
          <a:p>
            <a:pPr marL="285750" lvl="1" indent="-285750" algn="l">
              <a:lnSpc>
                <a:spcPct val="125000"/>
              </a:lnSpc>
              <a:spcAft>
                <a:spcPts val="400"/>
              </a:spcAft>
              <a:buSzPct val="100000"/>
              <a:buFont typeface="Wingdings" panose="05000000000000000000" pitchFamily="2" charset="2"/>
              <a:buChar char="§"/>
              <a:defRPr/>
            </a:pPr>
            <a:r>
              <a:rPr lang="sv-SE" sz="1600"/>
              <a:t>Nivå två</a:t>
            </a:r>
          </a:p>
        </p:txBody>
      </p:sp>
      <p:sp>
        <p:nvSpPr>
          <p:cNvPr id="23" name="Text Placeholder 2">
            <a:extLst>
              <a:ext uri="{FF2B5EF4-FFF2-40B4-BE49-F238E27FC236}">
                <a16:creationId xmlns:a16="http://schemas.microsoft.com/office/drawing/2014/main" id="{26825582-29F0-4EF7-8897-493AE6EBD5D3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654050" y="1504951"/>
            <a:ext cx="10566398" cy="339873"/>
          </a:xfrm>
        </p:spPr>
        <p:txBody>
          <a:bodyPr>
            <a:normAutofit/>
          </a:bodyPr>
          <a:lstStyle>
            <a:lvl1pPr marL="0" indent="0">
              <a:buNone/>
              <a:defRPr sz="2400" cap="none" baseline="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 dirty="0"/>
              <a:t>Click to add slide message</a:t>
            </a:r>
          </a:p>
        </p:txBody>
      </p:sp>
      <p:sp>
        <p:nvSpPr>
          <p:cNvPr id="24" name="Text Placeholder 3">
            <a:extLst>
              <a:ext uri="{FF2B5EF4-FFF2-40B4-BE49-F238E27FC236}">
                <a16:creationId xmlns:a16="http://schemas.microsoft.com/office/drawing/2014/main" id="{691C5702-FBF2-4C5C-9786-935DB3F6BC0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54050" y="1872000"/>
            <a:ext cx="10566400" cy="359668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3000" cap="none" baseline="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GB" dirty="0"/>
              <a:t>Highlighting key element / words in red</a:t>
            </a:r>
          </a:p>
        </p:txBody>
      </p:sp>
    </p:spTree>
    <p:extLst>
      <p:ext uri="{BB962C8B-B14F-4D97-AF65-F5344CB8AC3E}">
        <p14:creationId xmlns:p14="http://schemas.microsoft.com/office/powerpoint/2010/main" val="1998788612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el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hidden="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87076" cy="6858000"/>
          </a:xfrm>
          <a:prstGeom prst="rect">
            <a:avLst/>
          </a:prstGeom>
        </p:spPr>
      </p:pic>
      <p:sp>
        <p:nvSpPr>
          <p:cNvPr id="11" name="Picture Placeholder 10"/>
          <p:cNvSpPr>
            <a:spLocks noGrp="1"/>
          </p:cNvSpPr>
          <p:nvPr>
            <p:ph type="pic" sz="quarter" idx="13" hasCustomPrompt="1"/>
          </p:nvPr>
        </p:nvSpPr>
        <p:spPr>
          <a:xfrm>
            <a:off x="1298575" y="1628799"/>
            <a:ext cx="10893425" cy="4487916"/>
          </a:xfrm>
          <a:solidFill>
            <a:schemeClr val="tx1">
              <a:lumMod val="20000"/>
              <a:lumOff val="80000"/>
            </a:schemeClr>
          </a:solidFill>
        </p:spPr>
        <p:txBody>
          <a:bodyPr lIns="1980000" tIns="0" rIns="0" anchor="ctr" anchorCtr="0">
            <a:normAutofit/>
          </a:bodyPr>
          <a:lstStyle>
            <a:lvl1pPr marL="0" indent="0" algn="ctr">
              <a:buNone/>
              <a:defRPr sz="1050" baseline="0">
                <a:solidFill>
                  <a:schemeClr val="tx1"/>
                </a:solidFill>
              </a:defRPr>
            </a:lvl1pPr>
          </a:lstStyle>
          <a:p>
            <a:r>
              <a:rPr lang="en-GB" noProof="0" dirty="0"/>
              <a:t>Click on icon to add picture</a:t>
            </a:r>
          </a:p>
        </p:txBody>
      </p:sp>
      <p:sp>
        <p:nvSpPr>
          <p:cNvPr id="10" name="Gray box"/>
          <p:cNvSpPr>
            <a:spLocks noGrp="1"/>
          </p:cNvSpPr>
          <p:nvPr>
            <p:ph type="body" sz="quarter" idx="16" hasCustomPrompt="1"/>
          </p:nvPr>
        </p:nvSpPr>
        <p:spPr>
          <a:xfrm>
            <a:off x="75600" y="2578137"/>
            <a:ext cx="6098400" cy="2588163"/>
          </a:xfrm>
          <a:blipFill>
            <a:blip r:embed="rId3"/>
            <a:stretch>
              <a:fillRect/>
            </a:stretch>
          </a:blipFill>
        </p:spPr>
        <p:txBody>
          <a:bodyPr>
            <a:normAutofit/>
          </a:bodyPr>
          <a:lstStyle>
            <a:lvl1pPr>
              <a:defRPr sz="1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dirty="0"/>
              <a:t>-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712015" y="2869328"/>
            <a:ext cx="3826800" cy="864000"/>
          </a:xfrm>
          <a:noFill/>
        </p:spPr>
        <p:txBody>
          <a:bodyPr lIns="0" tIns="0" rIns="0">
            <a:noAutofit/>
          </a:bodyPr>
          <a:lstStyle>
            <a:lvl1pPr marL="0" indent="0" algn="l">
              <a:spcAft>
                <a:spcPts val="0"/>
              </a:spcAft>
              <a:buNone/>
              <a:defRPr sz="1600">
                <a:solidFill>
                  <a:schemeClr val="tx2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GB" dirty="0"/>
              <a:t>A presentation for: Click to add name </a:t>
            </a:r>
          </a:p>
        </p:txBody>
      </p:sp>
      <p:sp>
        <p:nvSpPr>
          <p:cNvPr id="13" name="Text Placeholder 3"/>
          <p:cNvSpPr>
            <a:spLocks noGrp="1"/>
          </p:cNvSpPr>
          <p:nvPr>
            <p:ph type="body" sz="quarter" idx="14" hasCustomPrompt="1"/>
          </p:nvPr>
        </p:nvSpPr>
        <p:spPr>
          <a:xfrm>
            <a:off x="1712015" y="3746529"/>
            <a:ext cx="3826800" cy="819374"/>
          </a:xfrm>
        </p:spPr>
        <p:txBody>
          <a:bodyPr anchor="b" anchorCtr="0">
            <a:noAutofit/>
          </a:bodyPr>
          <a:lstStyle>
            <a:lvl1pPr marL="0" marR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450"/>
              </a:spcAft>
              <a:buClrTx/>
              <a:buSzTx/>
              <a:buFontTx/>
              <a:buNone/>
              <a:tabLst/>
              <a:defRPr sz="2000">
                <a:solidFill>
                  <a:schemeClr val="accent1"/>
                </a:solidFill>
              </a:defRPr>
            </a:lvl1pPr>
          </a:lstStyle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450"/>
              </a:spcAft>
              <a:buClrTx/>
              <a:buSzTx/>
              <a:buFontTx/>
              <a:buNone/>
              <a:tabLst/>
              <a:defRPr/>
            </a:pPr>
            <a:r>
              <a:rPr lang="en-GB" dirty="0"/>
              <a:t>Click to add meeting title</a:t>
            </a:r>
          </a:p>
        </p:txBody>
      </p:sp>
      <p:sp>
        <p:nvSpPr>
          <p:cNvPr id="15" name="Text Placeholder 4"/>
          <p:cNvSpPr>
            <a:spLocks noGrp="1"/>
          </p:cNvSpPr>
          <p:nvPr>
            <p:ph type="body" sz="quarter" idx="15" hasCustomPrompt="1"/>
          </p:nvPr>
        </p:nvSpPr>
        <p:spPr>
          <a:xfrm>
            <a:off x="1712015" y="4617521"/>
            <a:ext cx="3826800" cy="407044"/>
          </a:xfrm>
        </p:spPr>
        <p:txBody>
          <a:bodyPr>
            <a:noAutofit/>
          </a:bodyPr>
          <a:lstStyle>
            <a:lvl1pPr marL="0" marR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450"/>
              </a:spcAft>
              <a:buClrTx/>
              <a:buSzTx/>
              <a:buFontTx/>
              <a:buNone/>
              <a:tabLst/>
              <a:defRPr sz="1200">
                <a:solidFill>
                  <a:schemeClr val="accent2"/>
                </a:solidFill>
              </a:defRPr>
            </a:lvl1pPr>
          </a:lstStyle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450"/>
              </a:spcAft>
              <a:buClrTx/>
              <a:buSzTx/>
              <a:buFontTx/>
              <a:buNone/>
              <a:tabLst/>
              <a:defRPr/>
            </a:pPr>
            <a:r>
              <a:rPr lang="en-GB" dirty="0"/>
              <a:t>Click to add date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0BE580-DB9D-4F67-8B11-2FF04398693C}" type="datetime1">
              <a:rPr lang="en-GB" smtClean="0"/>
              <a:t>27/05/2026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425281-793C-44B6-9FB4-1EB1BF188BFD}" type="slidenum">
              <a:rPr lang="en-GB" smtClean="0"/>
              <a:t>‹N›</a:t>
            </a:fld>
            <a:endParaRPr lang="en-GB" dirty="0"/>
          </a:p>
        </p:txBody>
      </p:sp>
      <p:pic>
        <p:nvPicPr>
          <p:cNvPr id="16" name="Preview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087999" y="9884"/>
            <a:ext cx="1943100" cy="1095202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/>
        <p:txBody>
          <a:bodyPr>
            <a:normAutofit/>
          </a:bodyPr>
          <a:lstStyle>
            <a:lvl1pPr>
              <a:defRPr sz="1200"/>
            </a:lvl1pPr>
          </a:lstStyle>
          <a:p>
            <a:r>
              <a:rPr lang="en-GB" dirty="0"/>
              <a:t>Click to add section title</a:t>
            </a:r>
          </a:p>
        </p:txBody>
      </p:sp>
    </p:spTree>
    <p:extLst>
      <p:ext uri="{BB962C8B-B14F-4D97-AF65-F5344CB8AC3E}">
        <p14:creationId xmlns:p14="http://schemas.microsoft.com/office/powerpoint/2010/main" val="615249662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dirty="0"/>
              <a:t>Click to add agenda</a:t>
            </a:r>
          </a:p>
        </p:txBody>
      </p:sp>
      <p:sp>
        <p:nvSpPr>
          <p:cNvPr id="10" name="Text Placeholder 2"/>
          <p:cNvSpPr>
            <a:spLocks noGrp="1"/>
          </p:cNvSpPr>
          <p:nvPr>
            <p:ph type="body" sz="quarter" idx="13" hasCustomPrompt="1"/>
          </p:nvPr>
        </p:nvSpPr>
        <p:spPr>
          <a:xfrm>
            <a:off x="1313179" y="2353155"/>
            <a:ext cx="9907272" cy="4003197"/>
          </a:xfrm>
        </p:spPr>
        <p:txBody>
          <a:bodyPr>
            <a:normAutofit/>
          </a:bodyPr>
          <a:lstStyle>
            <a:lvl1pPr marL="459000" indent="-459000">
              <a:spcAft>
                <a:spcPts val="576"/>
              </a:spcAft>
              <a:buClr>
                <a:schemeClr val="tx2"/>
              </a:buClr>
              <a:buFont typeface="+mj-lt"/>
              <a:buAutoNum type="arabicPeriod"/>
              <a:defRPr lang="en-US" sz="280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GB" dirty="0"/>
              <a:t>Click to add text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9168451" y="6500094"/>
            <a:ext cx="2052000" cy="221383"/>
          </a:xfrm>
        </p:spPr>
        <p:txBody>
          <a:bodyPr/>
          <a:lstStyle>
            <a:lvl1pPr>
              <a:defRPr lang="en-GB" sz="825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fld id="{D6891D0F-8570-46CB-B33C-300359AAC92A}" type="datetime1">
              <a:rPr lang="en-GB" smtClean="0"/>
              <a:pPr/>
              <a:t>27/05/2026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742315" y="6500094"/>
            <a:ext cx="4716000" cy="221383"/>
          </a:xfrm>
        </p:spPr>
        <p:txBody>
          <a:bodyPr/>
          <a:lstStyle>
            <a:lvl1pPr marL="0" algn="ctr" defTabSz="685800" rtl="0" eaLnBrk="1" latinLnBrk="0" hangingPunct="1">
              <a:defRPr lang="da-DK" sz="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255184" y="6500092"/>
            <a:ext cx="504056" cy="221384"/>
          </a:xfrm>
        </p:spPr>
        <p:txBody>
          <a:bodyPr/>
          <a:lstStyle>
            <a:lvl1pPr>
              <a:defRPr sz="825">
                <a:solidFill>
                  <a:schemeClr val="tx1"/>
                </a:solidFill>
              </a:defRPr>
            </a:lvl1pPr>
          </a:lstStyle>
          <a:p>
            <a:fld id="{CB425281-793C-44B6-9FB4-1EB1BF188BFD}" type="slidenum">
              <a:rPr lang="en-GB" smtClean="0"/>
              <a:pPr/>
              <a:t>‹N›</a:t>
            </a:fld>
            <a:endParaRPr lang="en-GB" dirty="0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087999" y="0"/>
            <a:ext cx="1943100" cy="10952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7973398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10"/>
          <p:cNvSpPr>
            <a:spLocks noGrp="1"/>
          </p:cNvSpPr>
          <p:nvPr>
            <p:ph type="pic" sz="quarter" idx="13" hasCustomPrompt="1"/>
          </p:nvPr>
        </p:nvSpPr>
        <p:spPr>
          <a:xfrm>
            <a:off x="0" y="0"/>
            <a:ext cx="12196800" cy="6858000"/>
          </a:xfrm>
          <a:solidFill>
            <a:schemeClr val="tx1">
              <a:lumMod val="20000"/>
              <a:lumOff val="80000"/>
            </a:schemeClr>
          </a:solidFill>
        </p:spPr>
        <p:txBody>
          <a:bodyPr lIns="4608000" tIns="0" rIns="0" anchor="ctr" anchorCtr="0">
            <a:normAutofit/>
          </a:bodyPr>
          <a:lstStyle>
            <a:lvl1pPr marL="0" indent="0" algn="ctr">
              <a:buNone/>
              <a:defRPr lang="en-GB" sz="1400" kern="1200" baseline="0" noProof="0" smtClean="0">
                <a:solidFill>
                  <a:schemeClr val="tx1"/>
                </a:solidFill>
              </a:defRPr>
            </a:lvl1pPr>
          </a:lstStyle>
          <a:p>
            <a:r>
              <a:rPr lang="en-GB" noProof="0" dirty="0"/>
              <a:t>Click on icon to add a picture and </a:t>
            </a:r>
            <a:r>
              <a:rPr lang="en-GB" sz="1400" kern="1200" baseline="0" noProof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select Send to back</a:t>
            </a:r>
            <a:endParaRPr lang="en-GB" noProof="0" dirty="0"/>
          </a:p>
        </p:txBody>
      </p:sp>
      <p:pic>
        <p:nvPicPr>
          <p:cNvPr id="12" name="Picture 11" hidden="1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87076" cy="6858000"/>
          </a:xfrm>
          <a:prstGeom prst="rect">
            <a:avLst/>
          </a:prstGeom>
        </p:spPr>
      </p:pic>
      <p:sp>
        <p:nvSpPr>
          <p:cNvPr id="10" name="Gray box"/>
          <p:cNvSpPr>
            <a:spLocks noGrp="1"/>
          </p:cNvSpPr>
          <p:nvPr>
            <p:ph type="body" sz="quarter" idx="16" hasCustomPrompt="1"/>
          </p:nvPr>
        </p:nvSpPr>
        <p:spPr>
          <a:xfrm>
            <a:off x="0" y="1551066"/>
            <a:ext cx="5455360" cy="3770188"/>
          </a:xfrm>
          <a:solidFill>
            <a:schemeClr val="bg1"/>
          </a:solidFill>
        </p:spPr>
        <p:txBody>
          <a:bodyPr>
            <a:normAutofit/>
          </a:bodyPr>
          <a:lstStyle>
            <a:lvl1pPr>
              <a:defRPr sz="1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dirty="0"/>
              <a:t>-</a:t>
            </a:r>
          </a:p>
        </p:txBody>
      </p:sp>
      <p:sp>
        <p:nvSpPr>
          <p:cNvPr id="19" name="Text Placeholder 4">
            <a:extLst>
              <a:ext uri="{FF2B5EF4-FFF2-40B4-BE49-F238E27FC236}">
                <a16:creationId xmlns:a16="http://schemas.microsoft.com/office/drawing/2014/main" id="{55AEB614-FB92-4AD7-B323-F01674D4FDBC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68289" y="4724175"/>
            <a:ext cx="3826800" cy="251639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 sz="1400">
                <a:solidFill>
                  <a:schemeClr val="tx1"/>
                </a:solidFill>
                <a:latin typeface="+mj-lt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lang="en-GB" dirty="0"/>
              <a:t>Click to add date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A7C76F3-377D-42B6-B659-F7B78A4DFC3A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654051" y="3958422"/>
            <a:ext cx="3826800" cy="539750"/>
          </a:xfrm>
        </p:spPr>
        <p:txBody>
          <a:bodyPr/>
          <a:lstStyle>
            <a:lvl1pPr marL="0" indent="0">
              <a:buNone/>
              <a:defRPr sz="1800" cap="none" baseline="0">
                <a:solidFill>
                  <a:srgbClr val="C00000"/>
                </a:solidFill>
              </a:defRPr>
            </a:lvl1pPr>
            <a:lvl2pPr>
              <a:defRPr sz="1800">
                <a:solidFill>
                  <a:srgbClr val="C00000"/>
                </a:solidFill>
              </a:defRPr>
            </a:lvl2pPr>
            <a:lvl3pPr>
              <a:defRPr sz="1800">
                <a:solidFill>
                  <a:srgbClr val="C00000"/>
                </a:solidFill>
              </a:defRPr>
            </a:lvl3pPr>
            <a:lvl4pPr>
              <a:defRPr sz="1800">
                <a:solidFill>
                  <a:srgbClr val="C00000"/>
                </a:solidFill>
              </a:defRPr>
            </a:lvl4pPr>
            <a:lvl5pPr>
              <a:defRPr sz="1800">
                <a:solidFill>
                  <a:srgbClr val="C00000"/>
                </a:solidFill>
              </a:defRPr>
            </a:lvl5pPr>
          </a:lstStyle>
          <a:p>
            <a:pPr lvl="0"/>
            <a:r>
              <a:rPr lang="en-US" dirty="0"/>
              <a:t>Click to add meeting sub-title</a:t>
            </a:r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4E9A7F8A-EFF0-4868-919F-D29BB0C08F7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54050" y="3326412"/>
            <a:ext cx="3826800" cy="406007"/>
          </a:xfrm>
        </p:spPr>
        <p:txBody>
          <a:bodyPr anchor="t" anchorCtr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 sz="2800">
                <a:solidFill>
                  <a:schemeClr val="tx2"/>
                </a:solidFill>
                <a:latin typeface="+mj-lt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lang="en-GB" dirty="0"/>
              <a:t>Click to add meeting title</a:t>
            </a:r>
          </a:p>
        </p:txBody>
      </p:sp>
      <p:sp>
        <p:nvSpPr>
          <p:cNvPr id="16" name="Picture Placeholder 21">
            <a:extLst>
              <a:ext uri="{FF2B5EF4-FFF2-40B4-BE49-F238E27FC236}">
                <a16:creationId xmlns:a16="http://schemas.microsoft.com/office/drawing/2014/main" id="{A3730FE6-7150-4F4A-AE13-E53C4E694DB7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668289" y="1964126"/>
            <a:ext cx="1612442" cy="626675"/>
          </a:xfr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txBody>
          <a:bodyPr/>
          <a:lstStyle>
            <a:lvl1pPr marL="0" indent="0">
              <a:buFontTx/>
              <a:buNone/>
              <a:defRPr sz="100">
                <a:solidFill>
                  <a:schemeClr val="bg1"/>
                </a:solidFill>
              </a:defRPr>
            </a:lvl1pPr>
          </a:lstStyle>
          <a:p>
            <a:r>
              <a:rPr lang="sv-SE"/>
              <a:t>Klicka på ikonen för att lägga till en bild</a:t>
            </a:r>
            <a:endParaRPr lang="en-BE" dirty="0"/>
          </a:p>
        </p:txBody>
      </p:sp>
    </p:spTree>
    <p:extLst>
      <p:ext uri="{BB962C8B-B14F-4D97-AF65-F5344CB8AC3E}">
        <p14:creationId xmlns:p14="http://schemas.microsoft.com/office/powerpoint/2010/main" val="251173324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title" hasCustomPrompt="1"/>
          </p:nvPr>
        </p:nvSpPr>
        <p:spPr>
          <a:xfrm>
            <a:off x="654050" y="439382"/>
            <a:ext cx="9439433" cy="216000"/>
          </a:xfrm>
        </p:spPr>
        <p:txBody>
          <a:bodyPr>
            <a:noAutofit/>
          </a:bodyPr>
          <a:lstStyle>
            <a:lvl1pPr>
              <a:defRPr sz="1600">
                <a:solidFill>
                  <a:schemeClr val="tx2"/>
                </a:solidFill>
              </a:defRPr>
            </a:lvl1pPr>
          </a:lstStyle>
          <a:p>
            <a:r>
              <a:rPr lang="en-GB" dirty="0"/>
              <a:t>Click to add section title</a:t>
            </a:r>
          </a:p>
        </p:txBody>
      </p:sp>
      <p:sp>
        <p:nvSpPr>
          <p:cNvPr id="4" name="Text Placeholder 2"/>
          <p:cNvSpPr>
            <a:spLocks noGrp="1"/>
          </p:cNvSpPr>
          <p:nvPr>
            <p:ph type="body" sz="quarter" idx="13" hasCustomPrompt="1"/>
          </p:nvPr>
        </p:nvSpPr>
        <p:spPr>
          <a:xfrm>
            <a:off x="654050" y="1988840"/>
            <a:ext cx="10482511" cy="2880320"/>
          </a:xfrm>
        </p:spPr>
        <p:txBody>
          <a:bodyPr>
            <a:normAutofit/>
          </a:bodyPr>
          <a:lstStyle>
            <a:lvl1pPr marL="514350" indent="-514350" algn="l">
              <a:spcAft>
                <a:spcPts val="768"/>
              </a:spcAft>
              <a:buClrTx/>
              <a:buFont typeface="+mj-lt"/>
              <a:buAutoNum type="arabicPeriod"/>
              <a:defRPr lang="en-US" sz="2800" b="0" kern="1200" baseline="0" dirty="0" smtClean="0">
                <a:solidFill>
                  <a:schemeClr val="tx2"/>
                </a:solidFill>
                <a:latin typeface="Titillium Web" panose="00000500000000000000" pitchFamily="2" charset="0"/>
                <a:ea typeface="+mn-ea"/>
                <a:cs typeface="+mn-cs"/>
              </a:defRPr>
            </a:lvl1pPr>
          </a:lstStyle>
          <a:p>
            <a:pPr lvl="0"/>
            <a:r>
              <a:rPr lang="en-GB" dirty="0"/>
              <a:t>Click to add text</a:t>
            </a:r>
          </a:p>
          <a:p>
            <a:pPr lvl="0"/>
            <a:endParaRPr lang="en-GB" dirty="0"/>
          </a:p>
        </p:txBody>
      </p:sp>
      <p:sp>
        <p:nvSpPr>
          <p:cNvPr id="6" name="Pladsholder til slidenummer 3"/>
          <p:cNvSpPr>
            <a:spLocks noGrp="1"/>
          </p:cNvSpPr>
          <p:nvPr>
            <p:ph type="sldNum" sz="quarter" idx="4"/>
          </p:nvPr>
        </p:nvSpPr>
        <p:spPr>
          <a:xfrm>
            <a:off x="654050" y="6525343"/>
            <a:ext cx="761430" cy="144017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937CC2-DE16-486B-829C-2239E287BD6E}" type="slidenum">
              <a:rPr lang="da-DK" smtClean="0"/>
              <a:pPr/>
              <a:t>‹N›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5643130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0" y="972000"/>
            <a:ext cx="12196800" cy="5896800"/>
          </a:xfrm>
          <a:prstGeom prst="rect">
            <a:avLst/>
          </a:pr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GB" sz="2400" dirty="0" err="1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GB" dirty="0"/>
              <a:t>Click to add section title</a:t>
            </a:r>
          </a:p>
        </p:txBody>
      </p:sp>
      <p:sp>
        <p:nvSpPr>
          <p:cNvPr id="10" name="Text Placeholder 2"/>
          <p:cNvSpPr>
            <a:spLocks noGrp="1"/>
          </p:cNvSpPr>
          <p:nvPr>
            <p:ph type="body" sz="quarter" idx="13" hasCustomPrompt="1"/>
          </p:nvPr>
        </p:nvSpPr>
        <p:spPr>
          <a:xfrm>
            <a:off x="654050" y="1988841"/>
            <a:ext cx="9439433" cy="2160239"/>
          </a:xfrm>
        </p:spPr>
        <p:txBody>
          <a:bodyPr>
            <a:normAutofit/>
          </a:bodyPr>
          <a:lstStyle>
            <a:lvl1pPr marL="514350" indent="-514350">
              <a:spcAft>
                <a:spcPts val="768"/>
              </a:spcAft>
              <a:buClr>
                <a:schemeClr val="bg1"/>
              </a:buClr>
              <a:buFont typeface="+mj-lt"/>
              <a:buAutoNum type="arabicPeriod"/>
              <a:defRPr lang="en-US" sz="28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pPr lvl="0"/>
            <a:r>
              <a:rPr lang="en-GB" dirty="0"/>
              <a:t>Click to add text</a:t>
            </a:r>
          </a:p>
        </p:txBody>
      </p:sp>
      <p:sp>
        <p:nvSpPr>
          <p:cNvPr id="6" name="Pladsholder til slidenummer 3"/>
          <p:cNvSpPr>
            <a:spLocks noGrp="1"/>
          </p:cNvSpPr>
          <p:nvPr>
            <p:ph type="sldNum" sz="quarter" idx="4"/>
          </p:nvPr>
        </p:nvSpPr>
        <p:spPr>
          <a:xfrm>
            <a:off x="654050" y="6525343"/>
            <a:ext cx="761430" cy="144017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800">
                <a:solidFill>
                  <a:schemeClr val="bg1"/>
                </a:solidFill>
              </a:defRPr>
            </a:lvl1pPr>
          </a:lstStyle>
          <a:p>
            <a:fld id="{A0937CC2-DE16-486B-829C-2239E287BD6E}" type="slidenum">
              <a:rPr lang="da-DK" smtClean="0"/>
              <a:pPr/>
              <a:t>‹N›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599031736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0" y="972000"/>
            <a:ext cx="12196800" cy="5896800"/>
          </a:xfrm>
          <a:prstGeom prst="rect">
            <a:avLst/>
          </a:pr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GB" sz="2400" dirty="0" err="1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GB" dirty="0"/>
              <a:t>Click to add section title</a:t>
            </a:r>
          </a:p>
        </p:txBody>
      </p:sp>
      <p:sp>
        <p:nvSpPr>
          <p:cNvPr id="10" name="Text Placeholder 2"/>
          <p:cNvSpPr>
            <a:spLocks noGrp="1"/>
          </p:cNvSpPr>
          <p:nvPr>
            <p:ph type="body" sz="quarter" idx="13" hasCustomPrompt="1"/>
          </p:nvPr>
        </p:nvSpPr>
        <p:spPr>
          <a:xfrm>
            <a:off x="654050" y="1988841"/>
            <a:ext cx="9439433" cy="2160239"/>
          </a:xfrm>
        </p:spPr>
        <p:txBody>
          <a:bodyPr>
            <a:normAutofit/>
          </a:bodyPr>
          <a:lstStyle>
            <a:lvl1pPr marL="514350" indent="-514350">
              <a:spcAft>
                <a:spcPts val="768"/>
              </a:spcAft>
              <a:buClr>
                <a:schemeClr val="bg1"/>
              </a:buClr>
              <a:buFont typeface="+mj-lt"/>
              <a:buAutoNum type="arabicPeriod"/>
              <a:defRPr lang="en-US" sz="28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pPr lvl="0"/>
            <a:r>
              <a:rPr lang="en-GB" dirty="0"/>
              <a:t>Click to add text</a:t>
            </a:r>
          </a:p>
        </p:txBody>
      </p:sp>
      <p:sp>
        <p:nvSpPr>
          <p:cNvPr id="6" name="Pladsholder til slidenummer 3"/>
          <p:cNvSpPr>
            <a:spLocks noGrp="1"/>
          </p:cNvSpPr>
          <p:nvPr>
            <p:ph type="sldNum" sz="quarter" idx="4"/>
          </p:nvPr>
        </p:nvSpPr>
        <p:spPr>
          <a:xfrm>
            <a:off x="654050" y="6525343"/>
            <a:ext cx="761430" cy="144017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800">
                <a:solidFill>
                  <a:schemeClr val="bg1"/>
                </a:solidFill>
              </a:defRPr>
            </a:lvl1pPr>
          </a:lstStyle>
          <a:p>
            <a:fld id="{A0937CC2-DE16-486B-829C-2239E287BD6E}" type="slidenum">
              <a:rPr lang="da-DK" smtClean="0"/>
              <a:pPr/>
              <a:t>‹N›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949011865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ull pictur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5">
            <a:extLst>
              <a:ext uri="{FF2B5EF4-FFF2-40B4-BE49-F238E27FC236}">
                <a16:creationId xmlns:a16="http://schemas.microsoft.com/office/drawing/2014/main" id="{51FD0CAB-82C3-4221-B50B-0C1877DC2BA9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0" y="0"/>
            <a:ext cx="12192000" cy="6858000"/>
          </a:xfrm>
          <a:solidFill>
            <a:schemeClr val="tx1">
              <a:lumMod val="20000"/>
              <a:lumOff val="80000"/>
            </a:schemeClr>
          </a:solidFill>
          <a:ln w="0">
            <a:solidFill>
              <a:schemeClr val="bg1"/>
            </a:solidFill>
          </a:ln>
        </p:spPr>
        <p:txBody>
          <a:bodyPr lIns="0" tIns="612000" rIns="0" anchor="ctr" anchorCtr="0">
            <a:normAutofit/>
          </a:bodyPr>
          <a:lstStyle>
            <a:lvl1pPr marL="0" indent="0" algn="ctr">
              <a:buFontTx/>
              <a:buNone/>
              <a:defRPr sz="1400" baseline="0">
                <a:solidFill>
                  <a:schemeClr val="tx2"/>
                </a:solidFill>
              </a:defRPr>
            </a:lvl1pPr>
          </a:lstStyle>
          <a:p>
            <a:r>
              <a:rPr lang="en-GB" noProof="0" dirty="0"/>
              <a:t>Click on icon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374033384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Picture &amp; text belo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 hidden="1"/>
          <p:cNvSpPr/>
          <p:nvPr userDrawn="1"/>
        </p:nvSpPr>
        <p:spPr>
          <a:xfrm>
            <a:off x="191344" y="0"/>
            <a:ext cx="12000656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GB" dirty="0"/>
          </a:p>
        </p:txBody>
      </p:sp>
      <p:sp>
        <p:nvSpPr>
          <p:cNvPr id="7" name="Picture Placeholder 5">
            <a:extLst>
              <a:ext uri="{FF2B5EF4-FFF2-40B4-BE49-F238E27FC236}">
                <a16:creationId xmlns:a16="http://schemas.microsoft.com/office/drawing/2014/main" id="{75CC9B11-2332-4917-A93C-3C1DEE6C9E06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0" y="0"/>
            <a:ext cx="12192000" cy="4510624"/>
          </a:xfrm>
          <a:solidFill>
            <a:schemeClr val="tx1">
              <a:lumMod val="20000"/>
              <a:lumOff val="80000"/>
            </a:schemeClr>
          </a:solidFill>
          <a:ln w="0">
            <a:solidFill>
              <a:schemeClr val="bg1"/>
            </a:solidFill>
          </a:ln>
        </p:spPr>
        <p:txBody>
          <a:bodyPr lIns="0" tIns="612000" rIns="0" anchor="ctr" anchorCtr="0">
            <a:normAutofit/>
          </a:bodyPr>
          <a:lstStyle>
            <a:lvl1pPr marL="0" indent="0" algn="ctr">
              <a:buFontTx/>
              <a:buNone/>
              <a:defRPr sz="1400" baseline="0">
                <a:solidFill>
                  <a:schemeClr val="tx2"/>
                </a:solidFill>
              </a:defRPr>
            </a:lvl1pPr>
          </a:lstStyle>
          <a:p>
            <a:r>
              <a:rPr lang="en-GB" noProof="0" dirty="0"/>
              <a:t>Click on icon to insert picture</a:t>
            </a:r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5873EF2E-932B-4DB0-BDF7-752605CDAE32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310922" y="4827673"/>
            <a:ext cx="9570154" cy="339873"/>
          </a:xfrm>
        </p:spPr>
        <p:txBody>
          <a:bodyPr>
            <a:normAutofit/>
          </a:bodyPr>
          <a:lstStyle>
            <a:lvl1pPr marL="0" indent="0" algn="ctr">
              <a:buNone/>
              <a:defRPr sz="2400" cap="none" baseline="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 dirty="0"/>
              <a:t>Click to add title</a:t>
            </a:r>
          </a:p>
        </p:txBody>
      </p:sp>
      <p:sp>
        <p:nvSpPr>
          <p:cNvPr id="6" name="Pladsholder til tekst 5">
            <a:extLst>
              <a:ext uri="{FF2B5EF4-FFF2-40B4-BE49-F238E27FC236}">
                <a16:creationId xmlns:a16="http://schemas.microsoft.com/office/drawing/2014/main" id="{8D3CF5CE-6BDD-4F1E-89DE-D77B32845043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1298574" y="5563402"/>
            <a:ext cx="9582501" cy="792948"/>
          </a:xfrm>
        </p:spPr>
        <p:txBody>
          <a:bodyPr/>
          <a:lstStyle>
            <a:lvl1pPr marL="0" indent="0" algn="ctr">
              <a:buNone/>
              <a:defRPr sz="1100">
                <a:solidFill>
                  <a:schemeClr val="tx1"/>
                </a:solidFill>
              </a:defRPr>
            </a:lvl1pPr>
            <a:lvl5pPr marL="864000" indent="0">
              <a:buNone/>
              <a:defRPr/>
            </a:lvl5pPr>
          </a:lstStyle>
          <a:p>
            <a:pPr lvl="0"/>
            <a:r>
              <a:rPr lang="da-DK" dirty="0"/>
              <a:t>Click to add text</a:t>
            </a:r>
          </a:p>
        </p:txBody>
      </p:sp>
    </p:spTree>
    <p:extLst>
      <p:ext uri="{BB962C8B-B14F-4D97-AF65-F5344CB8AC3E}">
        <p14:creationId xmlns:p14="http://schemas.microsoft.com/office/powerpoint/2010/main" val="1391996486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g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>
            <a:noAutofit/>
          </a:bodyPr>
          <a:lstStyle>
            <a:lvl1pPr>
              <a:defRPr sz="1600">
                <a:solidFill>
                  <a:schemeClr val="tx2"/>
                </a:solidFill>
              </a:defRPr>
            </a:lvl1pPr>
          </a:lstStyle>
          <a:p>
            <a:r>
              <a:rPr lang="en-GB" dirty="0"/>
              <a:t>Click to add section title</a:t>
            </a:r>
          </a:p>
        </p:txBody>
      </p:sp>
      <p:sp>
        <p:nvSpPr>
          <p:cNvPr id="4" name="Pladsholder til slidenummer 3"/>
          <p:cNvSpPr>
            <a:spLocks noGrp="1"/>
          </p:cNvSpPr>
          <p:nvPr>
            <p:ph type="sldNum" sz="quarter" idx="4"/>
          </p:nvPr>
        </p:nvSpPr>
        <p:spPr>
          <a:xfrm>
            <a:off x="654050" y="6525343"/>
            <a:ext cx="761430" cy="144017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937CC2-DE16-486B-829C-2239E287BD6E}" type="slidenum">
              <a:rPr lang="da-DK" smtClean="0"/>
              <a:pPr/>
              <a:t>‹N›</a:t>
            </a:fld>
            <a:endParaRPr lang="da-DK"/>
          </a:p>
        </p:txBody>
      </p:sp>
      <p:sp>
        <p:nvSpPr>
          <p:cNvPr id="22" name="Text Placeholder 2"/>
          <p:cNvSpPr>
            <a:spLocks noGrp="1"/>
          </p:cNvSpPr>
          <p:nvPr>
            <p:ph type="body" sz="quarter" idx="13" hasCustomPrompt="1"/>
          </p:nvPr>
        </p:nvSpPr>
        <p:spPr>
          <a:xfrm>
            <a:off x="1775519" y="2708920"/>
            <a:ext cx="8640961" cy="864096"/>
          </a:xfrm>
        </p:spPr>
        <p:txBody>
          <a:bodyPr>
            <a:normAutofit/>
          </a:bodyPr>
          <a:lstStyle>
            <a:lvl1pPr marL="0" indent="0" algn="ctr">
              <a:lnSpc>
                <a:spcPct val="150000"/>
              </a:lnSpc>
              <a:spcAft>
                <a:spcPts val="768"/>
              </a:spcAft>
              <a:buClr>
                <a:schemeClr val="tx2"/>
              </a:buClr>
              <a:buFont typeface="+mj-lt"/>
              <a:buNone/>
              <a:defRPr lang="en-US" sz="3600" kern="1200" cap="all" baseline="0" dirty="0" smtClean="0">
                <a:solidFill>
                  <a:schemeClr val="tx2"/>
                </a:solidFill>
                <a:latin typeface="+mj-lt"/>
                <a:ea typeface="+mn-ea"/>
                <a:cs typeface="+mn-cs"/>
              </a:defRPr>
            </a:lvl1pPr>
          </a:lstStyle>
          <a:p>
            <a:pPr lvl="0"/>
            <a:r>
              <a:rPr lang="en-GB" dirty="0"/>
              <a:t>INSERT MESSAGE</a:t>
            </a:r>
          </a:p>
        </p:txBody>
      </p:sp>
      <p:cxnSp>
        <p:nvCxnSpPr>
          <p:cNvPr id="23" name="Straight Connector 3"/>
          <p:cNvCxnSpPr/>
          <p:nvPr userDrawn="1"/>
        </p:nvCxnSpPr>
        <p:spPr>
          <a:xfrm>
            <a:off x="5879976" y="3573016"/>
            <a:ext cx="504056" cy="0"/>
          </a:xfrm>
          <a:prstGeom prst="line">
            <a:avLst/>
          </a:prstGeom>
          <a:ln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Pladsholder til tekst 5"/>
          <p:cNvSpPr>
            <a:spLocks noGrp="1"/>
          </p:cNvSpPr>
          <p:nvPr>
            <p:ph type="body" sz="quarter" idx="22" hasCustomPrompt="1"/>
          </p:nvPr>
        </p:nvSpPr>
        <p:spPr>
          <a:xfrm>
            <a:off x="1775518" y="3696926"/>
            <a:ext cx="8640961" cy="740186"/>
          </a:xfrm>
        </p:spPr>
        <p:txBody>
          <a:bodyPr/>
          <a:lstStyle>
            <a:lvl1pPr marL="0" indent="0" algn="ctr">
              <a:buNone/>
              <a:defRPr sz="1600">
                <a:solidFill>
                  <a:schemeClr val="tx2"/>
                </a:solidFill>
                <a:latin typeface="+mj-lt"/>
              </a:defRPr>
            </a:lvl1pPr>
            <a:lvl5pPr marL="864000" indent="0">
              <a:buNone/>
              <a:defRPr/>
            </a:lvl5pPr>
          </a:lstStyle>
          <a:p>
            <a:pPr lvl="0"/>
            <a:r>
              <a:rPr lang="da-DK" dirty="0"/>
              <a:t>Insert sub-message here</a:t>
            </a:r>
          </a:p>
        </p:txBody>
      </p:sp>
    </p:spTree>
    <p:extLst>
      <p:ext uri="{BB962C8B-B14F-4D97-AF65-F5344CB8AC3E}">
        <p14:creationId xmlns:p14="http://schemas.microsoft.com/office/powerpoint/2010/main" val="443299472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hidden="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7076" cy="6858000"/>
          </a:xfrm>
          <a:prstGeom prst="rect">
            <a:avLst/>
          </a:prstGeom>
        </p:spPr>
      </p:pic>
      <p:sp>
        <p:nvSpPr>
          <p:cNvPr id="7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GB" dirty="0"/>
              <a:t>Click to add section title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54050" y="1504951"/>
            <a:ext cx="10566398" cy="339873"/>
          </a:xfrm>
        </p:spPr>
        <p:txBody>
          <a:bodyPr>
            <a:normAutofit/>
          </a:bodyPr>
          <a:lstStyle>
            <a:lvl1pPr marL="0" indent="0">
              <a:buNone/>
              <a:defRPr sz="2400" cap="none" baseline="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 dirty="0"/>
              <a:t>Click to add slide message</a:t>
            </a:r>
          </a:p>
        </p:txBody>
      </p:sp>
      <p:sp>
        <p:nvSpPr>
          <p:cNvPr id="13" name="Text Placeholder 3"/>
          <p:cNvSpPr>
            <a:spLocks noGrp="1"/>
          </p:cNvSpPr>
          <p:nvPr>
            <p:ph type="body" sz="quarter" idx="14" hasCustomPrompt="1"/>
          </p:nvPr>
        </p:nvSpPr>
        <p:spPr>
          <a:xfrm>
            <a:off x="654050" y="1872000"/>
            <a:ext cx="10566400" cy="359668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3000" cap="none" baseline="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GB" dirty="0"/>
              <a:t>Highlighting key element / words in red</a:t>
            </a:r>
          </a:p>
        </p:txBody>
      </p:sp>
      <p:sp>
        <p:nvSpPr>
          <p:cNvPr id="8" name="Text Placeholder 4"/>
          <p:cNvSpPr>
            <a:spLocks noGrp="1"/>
          </p:cNvSpPr>
          <p:nvPr>
            <p:ph type="body" sz="quarter" idx="13" hasCustomPrompt="1"/>
          </p:nvPr>
        </p:nvSpPr>
        <p:spPr>
          <a:xfrm>
            <a:off x="654050" y="2996952"/>
            <a:ext cx="10566398" cy="3168352"/>
          </a:xfrm>
        </p:spPr>
        <p:txBody>
          <a:bodyPr>
            <a:noAutofit/>
          </a:bodyPr>
          <a:lstStyle>
            <a:lvl1pPr>
              <a:defRPr sz="2000">
                <a:solidFill>
                  <a:schemeClr val="tx2"/>
                </a:solidFill>
              </a:defRPr>
            </a:lvl1pPr>
            <a:lvl2pPr>
              <a:defRPr sz="2000">
                <a:solidFill>
                  <a:schemeClr val="tx2"/>
                </a:solidFill>
              </a:defRPr>
            </a:lvl2pPr>
            <a:lvl3pPr>
              <a:defRPr sz="1800">
                <a:solidFill>
                  <a:schemeClr val="tx2"/>
                </a:solidFill>
              </a:defRPr>
            </a:lvl3pPr>
          </a:lstStyle>
          <a:p>
            <a:pPr lvl="0"/>
            <a:r>
              <a:rPr lang="en-GB" dirty="0"/>
              <a:t>Click to add text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</p:txBody>
      </p:sp>
      <p:sp>
        <p:nvSpPr>
          <p:cNvPr id="21" name="Pladsholder til slidenummer 3"/>
          <p:cNvSpPr>
            <a:spLocks noGrp="1"/>
          </p:cNvSpPr>
          <p:nvPr>
            <p:ph type="sldNum" sz="quarter" idx="4"/>
          </p:nvPr>
        </p:nvSpPr>
        <p:spPr>
          <a:xfrm>
            <a:off x="654050" y="6525343"/>
            <a:ext cx="761430" cy="144017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937CC2-DE16-486B-829C-2239E287BD6E}" type="slidenum">
              <a:rPr lang="da-DK" smtClean="0"/>
              <a:pPr/>
              <a:t>‹N›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598488857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&amp; small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GB" dirty="0"/>
              <a:t>Click to add section title</a:t>
            </a:r>
          </a:p>
        </p:txBody>
      </p:sp>
      <p:sp>
        <p:nvSpPr>
          <p:cNvPr id="31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54050" y="1504951"/>
            <a:ext cx="6882110" cy="339873"/>
          </a:xfrm>
        </p:spPr>
        <p:txBody>
          <a:bodyPr>
            <a:normAutofit/>
          </a:bodyPr>
          <a:lstStyle>
            <a:lvl1pPr marL="0" indent="0">
              <a:buNone/>
              <a:defRPr sz="2400" cap="none" baseline="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 dirty="0"/>
              <a:t>Click to add slide message</a:t>
            </a:r>
          </a:p>
        </p:txBody>
      </p:sp>
      <p:sp>
        <p:nvSpPr>
          <p:cNvPr id="32" name="Text Placeholder 3"/>
          <p:cNvSpPr>
            <a:spLocks noGrp="1"/>
          </p:cNvSpPr>
          <p:nvPr>
            <p:ph type="body" sz="quarter" idx="14" hasCustomPrompt="1"/>
          </p:nvPr>
        </p:nvSpPr>
        <p:spPr>
          <a:xfrm>
            <a:off x="654050" y="1872000"/>
            <a:ext cx="6882110" cy="359668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3000" cap="none" baseline="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GB" dirty="0"/>
              <a:t>Highlighting key element / words in red</a:t>
            </a:r>
          </a:p>
        </p:txBody>
      </p:sp>
      <p:sp>
        <p:nvSpPr>
          <p:cNvPr id="33" name="Text Placeholder 4"/>
          <p:cNvSpPr>
            <a:spLocks noGrp="1"/>
          </p:cNvSpPr>
          <p:nvPr>
            <p:ph type="body" sz="quarter" idx="13" hasCustomPrompt="1"/>
          </p:nvPr>
        </p:nvSpPr>
        <p:spPr>
          <a:xfrm>
            <a:off x="654050" y="2996952"/>
            <a:ext cx="6882109" cy="3168352"/>
          </a:xfrm>
        </p:spPr>
        <p:txBody>
          <a:bodyPr>
            <a:noAutofit/>
          </a:bodyPr>
          <a:lstStyle>
            <a:lvl1pPr>
              <a:defRPr sz="2000">
                <a:solidFill>
                  <a:schemeClr val="tx2"/>
                </a:solidFill>
              </a:defRPr>
            </a:lvl1pPr>
            <a:lvl2pPr>
              <a:defRPr sz="2000">
                <a:solidFill>
                  <a:schemeClr val="tx2"/>
                </a:solidFill>
              </a:defRPr>
            </a:lvl2pPr>
            <a:lvl3pPr>
              <a:defRPr sz="1800">
                <a:solidFill>
                  <a:schemeClr val="tx2"/>
                </a:solidFill>
              </a:defRPr>
            </a:lvl3pPr>
          </a:lstStyle>
          <a:p>
            <a:pPr lvl="0"/>
            <a:r>
              <a:rPr lang="en-GB" dirty="0"/>
              <a:t>Click to add text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</p:txBody>
      </p:sp>
      <p:sp>
        <p:nvSpPr>
          <p:cNvPr id="34" name="Picture Placeholder 5"/>
          <p:cNvSpPr>
            <a:spLocks noGrp="1"/>
          </p:cNvSpPr>
          <p:nvPr>
            <p:ph type="pic" sz="quarter" idx="15" hasCustomPrompt="1"/>
          </p:nvPr>
        </p:nvSpPr>
        <p:spPr>
          <a:xfrm>
            <a:off x="8184232" y="1110091"/>
            <a:ext cx="3851768" cy="5580000"/>
          </a:xfrm>
          <a:solidFill>
            <a:schemeClr val="tx1">
              <a:lumMod val="20000"/>
              <a:lumOff val="80000"/>
            </a:schemeClr>
          </a:solidFill>
          <a:ln w="0">
            <a:solidFill>
              <a:schemeClr val="bg1"/>
            </a:solidFill>
          </a:ln>
        </p:spPr>
        <p:txBody>
          <a:bodyPr lIns="0" tIns="612000" rIns="0" anchor="ctr" anchorCtr="0">
            <a:normAutofit/>
          </a:bodyPr>
          <a:lstStyle>
            <a:lvl1pPr marL="0" indent="0" algn="ctr">
              <a:buFontTx/>
              <a:buNone/>
              <a:defRPr sz="1400" baseline="0">
                <a:solidFill>
                  <a:schemeClr val="tx2"/>
                </a:solidFill>
              </a:defRPr>
            </a:lvl1pPr>
          </a:lstStyle>
          <a:p>
            <a:r>
              <a:rPr lang="en-GB" noProof="0" dirty="0"/>
              <a:t>Click on icon to insert picture</a:t>
            </a:r>
          </a:p>
        </p:txBody>
      </p:sp>
      <p:sp>
        <p:nvSpPr>
          <p:cNvPr id="23" name="Pladsholder til slidenummer 3"/>
          <p:cNvSpPr>
            <a:spLocks noGrp="1"/>
          </p:cNvSpPr>
          <p:nvPr>
            <p:ph type="sldNum" sz="quarter" idx="4"/>
          </p:nvPr>
        </p:nvSpPr>
        <p:spPr>
          <a:xfrm>
            <a:off x="654050" y="6525343"/>
            <a:ext cx="761430" cy="144017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937CC2-DE16-486B-829C-2239E287BD6E}" type="slidenum">
              <a:rPr lang="da-DK" smtClean="0"/>
              <a:pPr/>
              <a:t>‹N›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643177987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&amp; big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hidden="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89822" cy="685954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GB" dirty="0"/>
              <a:t>Click to add section title</a:t>
            </a:r>
          </a:p>
        </p:txBody>
      </p:sp>
      <p:sp>
        <p:nvSpPr>
          <p:cNvPr id="12" name="Picture Placeholder 5"/>
          <p:cNvSpPr>
            <a:spLocks noGrp="1"/>
          </p:cNvSpPr>
          <p:nvPr>
            <p:ph type="pic" sz="quarter" idx="15" hasCustomPrompt="1"/>
          </p:nvPr>
        </p:nvSpPr>
        <p:spPr>
          <a:xfrm>
            <a:off x="6096000" y="1110091"/>
            <a:ext cx="5940000" cy="5580000"/>
          </a:xfrm>
          <a:solidFill>
            <a:schemeClr val="tx1">
              <a:lumMod val="20000"/>
              <a:lumOff val="80000"/>
            </a:schemeClr>
          </a:solidFill>
          <a:ln w="0">
            <a:solidFill>
              <a:schemeClr val="bg1"/>
            </a:solidFill>
          </a:ln>
        </p:spPr>
        <p:txBody>
          <a:bodyPr lIns="0" tIns="612000" rIns="0" anchor="ctr" anchorCtr="0">
            <a:normAutofit/>
          </a:bodyPr>
          <a:lstStyle>
            <a:lvl1pPr marL="0" indent="0" algn="ctr">
              <a:buFontTx/>
              <a:buNone/>
              <a:defRPr sz="1400" baseline="0">
                <a:solidFill>
                  <a:schemeClr val="tx2"/>
                </a:solidFill>
              </a:defRPr>
            </a:lvl1pPr>
          </a:lstStyle>
          <a:p>
            <a:r>
              <a:rPr lang="en-GB" noProof="0" dirty="0"/>
              <a:t>Click on icon to insert picture</a:t>
            </a:r>
          </a:p>
        </p:txBody>
      </p:sp>
      <p:sp>
        <p:nvSpPr>
          <p:cNvPr id="27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54050" y="1504951"/>
            <a:ext cx="4721870" cy="339873"/>
          </a:xfrm>
        </p:spPr>
        <p:txBody>
          <a:bodyPr>
            <a:normAutofit/>
          </a:bodyPr>
          <a:lstStyle>
            <a:lvl1pPr marL="0" indent="0">
              <a:buNone/>
              <a:defRPr sz="2400" cap="none" baseline="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 dirty="0"/>
              <a:t>Click to add slide message</a:t>
            </a:r>
          </a:p>
        </p:txBody>
      </p:sp>
      <p:sp>
        <p:nvSpPr>
          <p:cNvPr id="28" name="Text Placeholder 3"/>
          <p:cNvSpPr>
            <a:spLocks noGrp="1"/>
          </p:cNvSpPr>
          <p:nvPr>
            <p:ph type="body" sz="quarter" idx="14" hasCustomPrompt="1"/>
          </p:nvPr>
        </p:nvSpPr>
        <p:spPr>
          <a:xfrm>
            <a:off x="654050" y="1871999"/>
            <a:ext cx="4721870" cy="822393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3000" cap="none" baseline="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GB" dirty="0"/>
              <a:t>Highlighting key element / words in red</a:t>
            </a:r>
          </a:p>
        </p:txBody>
      </p:sp>
      <p:sp>
        <p:nvSpPr>
          <p:cNvPr id="36" name="Text Placeholder 4"/>
          <p:cNvSpPr>
            <a:spLocks noGrp="1"/>
          </p:cNvSpPr>
          <p:nvPr>
            <p:ph type="body" sz="quarter" idx="13" hasCustomPrompt="1"/>
          </p:nvPr>
        </p:nvSpPr>
        <p:spPr>
          <a:xfrm>
            <a:off x="654051" y="2996952"/>
            <a:ext cx="4721869" cy="3168352"/>
          </a:xfrm>
        </p:spPr>
        <p:txBody>
          <a:bodyPr>
            <a:noAutofit/>
          </a:bodyPr>
          <a:lstStyle>
            <a:lvl1pPr>
              <a:defRPr sz="2000">
                <a:solidFill>
                  <a:schemeClr val="tx2"/>
                </a:solidFill>
              </a:defRPr>
            </a:lvl1pPr>
            <a:lvl2pPr>
              <a:defRPr sz="2000">
                <a:solidFill>
                  <a:schemeClr val="tx2"/>
                </a:solidFill>
              </a:defRPr>
            </a:lvl2pPr>
            <a:lvl3pPr>
              <a:defRPr sz="1800">
                <a:solidFill>
                  <a:schemeClr val="tx2"/>
                </a:solidFill>
              </a:defRPr>
            </a:lvl3pPr>
          </a:lstStyle>
          <a:p>
            <a:pPr lvl="0"/>
            <a:r>
              <a:rPr lang="en-GB" dirty="0"/>
              <a:t>Click to add text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</p:txBody>
      </p:sp>
      <p:sp>
        <p:nvSpPr>
          <p:cNvPr id="24" name="Pladsholder til slidenummer 3"/>
          <p:cNvSpPr>
            <a:spLocks noGrp="1"/>
          </p:cNvSpPr>
          <p:nvPr>
            <p:ph type="sldNum" sz="quarter" idx="4"/>
          </p:nvPr>
        </p:nvSpPr>
        <p:spPr>
          <a:xfrm>
            <a:off x="654050" y="6525343"/>
            <a:ext cx="761430" cy="144017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937CC2-DE16-486B-829C-2239E287BD6E}" type="slidenum">
              <a:rPr lang="da-DK" smtClean="0"/>
              <a:pPr/>
              <a:t>‹N›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383948740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&amp; small coll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GB" dirty="0"/>
              <a:t>Click to add section title</a:t>
            </a:r>
          </a:p>
        </p:txBody>
      </p:sp>
      <p:sp>
        <p:nvSpPr>
          <p:cNvPr id="31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54050" y="1504951"/>
            <a:ext cx="6882110" cy="339873"/>
          </a:xfrm>
        </p:spPr>
        <p:txBody>
          <a:bodyPr>
            <a:normAutofit/>
          </a:bodyPr>
          <a:lstStyle>
            <a:lvl1pPr marL="0" indent="0">
              <a:buNone/>
              <a:defRPr sz="2400" cap="none" baseline="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 dirty="0"/>
              <a:t>Click to add slide message</a:t>
            </a:r>
          </a:p>
        </p:txBody>
      </p:sp>
      <p:sp>
        <p:nvSpPr>
          <p:cNvPr id="32" name="Text Placeholder 3"/>
          <p:cNvSpPr>
            <a:spLocks noGrp="1"/>
          </p:cNvSpPr>
          <p:nvPr>
            <p:ph type="body" sz="quarter" idx="14" hasCustomPrompt="1"/>
          </p:nvPr>
        </p:nvSpPr>
        <p:spPr>
          <a:xfrm>
            <a:off x="654050" y="1872000"/>
            <a:ext cx="6882110" cy="359668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3000" cap="none" baseline="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GB" dirty="0"/>
              <a:t>Highlighting key element / words in red</a:t>
            </a:r>
          </a:p>
        </p:txBody>
      </p:sp>
      <p:sp>
        <p:nvSpPr>
          <p:cNvPr id="33" name="Text Placeholder 4"/>
          <p:cNvSpPr>
            <a:spLocks noGrp="1"/>
          </p:cNvSpPr>
          <p:nvPr>
            <p:ph type="body" sz="quarter" idx="13" hasCustomPrompt="1"/>
          </p:nvPr>
        </p:nvSpPr>
        <p:spPr>
          <a:xfrm>
            <a:off x="654050" y="2996952"/>
            <a:ext cx="6882109" cy="3168352"/>
          </a:xfrm>
        </p:spPr>
        <p:txBody>
          <a:bodyPr>
            <a:noAutofit/>
          </a:bodyPr>
          <a:lstStyle>
            <a:lvl1pPr>
              <a:defRPr sz="2000">
                <a:solidFill>
                  <a:schemeClr val="tx2"/>
                </a:solidFill>
              </a:defRPr>
            </a:lvl1pPr>
            <a:lvl2pPr>
              <a:defRPr sz="2000">
                <a:solidFill>
                  <a:schemeClr val="tx2"/>
                </a:solidFill>
              </a:defRPr>
            </a:lvl2pPr>
            <a:lvl3pPr>
              <a:defRPr sz="1800">
                <a:solidFill>
                  <a:schemeClr val="tx2"/>
                </a:solidFill>
              </a:defRPr>
            </a:lvl3pPr>
          </a:lstStyle>
          <a:p>
            <a:pPr lvl="0"/>
            <a:r>
              <a:rPr lang="en-GB" dirty="0"/>
              <a:t>Click to add text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</p:txBody>
      </p:sp>
      <p:sp>
        <p:nvSpPr>
          <p:cNvPr id="29" name="Picture Placeholder 5"/>
          <p:cNvSpPr>
            <a:spLocks noGrp="1"/>
          </p:cNvSpPr>
          <p:nvPr>
            <p:ph type="pic" sz="quarter" idx="15" hasCustomPrompt="1"/>
          </p:nvPr>
        </p:nvSpPr>
        <p:spPr>
          <a:xfrm>
            <a:off x="8184231" y="1110091"/>
            <a:ext cx="3851768" cy="2569421"/>
          </a:xfrm>
          <a:solidFill>
            <a:schemeClr val="tx1">
              <a:lumMod val="20000"/>
              <a:lumOff val="80000"/>
            </a:schemeClr>
          </a:solidFill>
          <a:ln w="0">
            <a:solidFill>
              <a:schemeClr val="bg1"/>
            </a:solidFill>
          </a:ln>
        </p:spPr>
        <p:txBody>
          <a:bodyPr lIns="0" tIns="612000" rIns="0" anchor="ctr" anchorCtr="0">
            <a:normAutofit/>
          </a:bodyPr>
          <a:lstStyle>
            <a:lvl1pPr marL="0" indent="0" algn="ctr">
              <a:buFontTx/>
              <a:buNone/>
              <a:defRPr sz="1400" baseline="0">
                <a:solidFill>
                  <a:schemeClr val="tx2"/>
                </a:solidFill>
              </a:defRPr>
            </a:lvl1pPr>
          </a:lstStyle>
          <a:p>
            <a:r>
              <a:rPr lang="en-GB" noProof="0" dirty="0"/>
              <a:t>Click on icon to insert picture</a:t>
            </a:r>
          </a:p>
        </p:txBody>
      </p:sp>
      <p:sp>
        <p:nvSpPr>
          <p:cNvPr id="30" name="Picture Placeholder 5"/>
          <p:cNvSpPr>
            <a:spLocks noGrp="1"/>
          </p:cNvSpPr>
          <p:nvPr>
            <p:ph type="pic" sz="quarter" idx="16" hasCustomPrompt="1"/>
          </p:nvPr>
        </p:nvSpPr>
        <p:spPr>
          <a:xfrm>
            <a:off x="8187329" y="5172669"/>
            <a:ext cx="3848670" cy="1517421"/>
          </a:xfrm>
          <a:solidFill>
            <a:schemeClr val="tx1">
              <a:lumMod val="20000"/>
              <a:lumOff val="80000"/>
            </a:schemeClr>
          </a:solidFill>
          <a:ln w="0">
            <a:solidFill>
              <a:schemeClr val="bg1"/>
            </a:solidFill>
          </a:ln>
        </p:spPr>
        <p:txBody>
          <a:bodyPr lIns="0" tIns="612000" rIns="0" anchor="ctr" anchorCtr="0">
            <a:normAutofit/>
          </a:bodyPr>
          <a:lstStyle>
            <a:lvl1pPr marL="0" indent="0" algn="ctr">
              <a:buFontTx/>
              <a:buNone/>
              <a:defRPr sz="1400" baseline="0">
                <a:solidFill>
                  <a:schemeClr val="tx2"/>
                </a:solidFill>
              </a:defRPr>
            </a:lvl1pPr>
          </a:lstStyle>
          <a:p>
            <a:r>
              <a:rPr lang="en-GB" noProof="0" dirty="0"/>
              <a:t>Click on icon to insert picture</a:t>
            </a:r>
          </a:p>
        </p:txBody>
      </p:sp>
      <p:sp>
        <p:nvSpPr>
          <p:cNvPr id="34" name="Picture Placeholder 5"/>
          <p:cNvSpPr>
            <a:spLocks noGrp="1"/>
          </p:cNvSpPr>
          <p:nvPr>
            <p:ph type="pic" sz="quarter" idx="17" hasCustomPrompt="1"/>
          </p:nvPr>
        </p:nvSpPr>
        <p:spPr>
          <a:xfrm>
            <a:off x="8184231" y="3705420"/>
            <a:ext cx="1909251" cy="1440161"/>
          </a:xfrm>
          <a:solidFill>
            <a:schemeClr val="tx1">
              <a:lumMod val="20000"/>
              <a:lumOff val="80000"/>
            </a:schemeClr>
          </a:solidFill>
          <a:ln w="0">
            <a:solidFill>
              <a:schemeClr val="bg1"/>
            </a:solidFill>
          </a:ln>
        </p:spPr>
        <p:txBody>
          <a:bodyPr lIns="0" tIns="612000" rIns="0" anchor="ctr" anchorCtr="0">
            <a:normAutofit/>
          </a:bodyPr>
          <a:lstStyle>
            <a:lvl1pPr marL="0" indent="0" algn="ctr">
              <a:buFontTx/>
              <a:buNone/>
              <a:defRPr sz="1400" baseline="0">
                <a:solidFill>
                  <a:schemeClr val="tx2"/>
                </a:solidFill>
              </a:defRPr>
            </a:lvl1pPr>
          </a:lstStyle>
          <a:p>
            <a:r>
              <a:rPr lang="en-GB" noProof="0" dirty="0"/>
              <a:t>Click on icon to insert picture</a:t>
            </a:r>
          </a:p>
        </p:txBody>
      </p:sp>
      <p:sp>
        <p:nvSpPr>
          <p:cNvPr id="35" name="Picture Placeholder 5"/>
          <p:cNvSpPr>
            <a:spLocks noGrp="1"/>
          </p:cNvSpPr>
          <p:nvPr>
            <p:ph type="pic" sz="quarter" idx="18" hasCustomPrompt="1"/>
          </p:nvPr>
        </p:nvSpPr>
        <p:spPr>
          <a:xfrm>
            <a:off x="10126748" y="3705420"/>
            <a:ext cx="1909251" cy="1440161"/>
          </a:xfrm>
          <a:solidFill>
            <a:schemeClr val="tx1">
              <a:lumMod val="20000"/>
              <a:lumOff val="80000"/>
            </a:schemeClr>
          </a:solidFill>
          <a:ln w="0">
            <a:solidFill>
              <a:schemeClr val="bg1"/>
            </a:solidFill>
          </a:ln>
        </p:spPr>
        <p:txBody>
          <a:bodyPr lIns="0" tIns="612000" rIns="0" anchor="ctr" anchorCtr="0">
            <a:normAutofit/>
          </a:bodyPr>
          <a:lstStyle>
            <a:lvl1pPr marL="0" indent="0" algn="ctr">
              <a:buFontTx/>
              <a:buNone/>
              <a:defRPr sz="1400" baseline="0">
                <a:solidFill>
                  <a:schemeClr val="tx2"/>
                </a:solidFill>
              </a:defRPr>
            </a:lvl1pPr>
          </a:lstStyle>
          <a:p>
            <a:r>
              <a:rPr lang="en-GB" noProof="0" dirty="0"/>
              <a:t>Click on icon to insert picture</a:t>
            </a:r>
          </a:p>
        </p:txBody>
      </p:sp>
      <p:sp>
        <p:nvSpPr>
          <p:cNvPr id="40" name="Pladsholder til slidenummer 3"/>
          <p:cNvSpPr>
            <a:spLocks noGrp="1"/>
          </p:cNvSpPr>
          <p:nvPr>
            <p:ph type="sldNum" sz="quarter" idx="4"/>
          </p:nvPr>
        </p:nvSpPr>
        <p:spPr>
          <a:xfrm>
            <a:off x="654050" y="6525343"/>
            <a:ext cx="761430" cy="144017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937CC2-DE16-486B-829C-2239E287BD6E}" type="slidenum">
              <a:rPr lang="da-DK" smtClean="0"/>
              <a:pPr/>
              <a:t>‹N›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30492308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665">
          <p15:clr>
            <a:srgbClr val="FBAE40"/>
          </p15:clr>
        </p15:guide>
      </p15:sldGuideLst>
    </p:ext>
  </p:extLs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&amp; big coll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GB" dirty="0"/>
              <a:t>Click to add section title</a:t>
            </a:r>
          </a:p>
        </p:txBody>
      </p:sp>
      <p:sp>
        <p:nvSpPr>
          <p:cNvPr id="29" name="Picture Placeholder 5"/>
          <p:cNvSpPr>
            <a:spLocks noGrp="1"/>
          </p:cNvSpPr>
          <p:nvPr>
            <p:ph type="pic" sz="quarter" idx="15" hasCustomPrompt="1"/>
          </p:nvPr>
        </p:nvSpPr>
        <p:spPr>
          <a:xfrm>
            <a:off x="6096000" y="1110091"/>
            <a:ext cx="5940000" cy="2569421"/>
          </a:xfrm>
          <a:solidFill>
            <a:schemeClr val="tx1">
              <a:lumMod val="20000"/>
              <a:lumOff val="80000"/>
            </a:schemeClr>
          </a:solidFill>
          <a:ln w="0">
            <a:solidFill>
              <a:schemeClr val="bg1"/>
            </a:solidFill>
          </a:ln>
        </p:spPr>
        <p:txBody>
          <a:bodyPr lIns="0" tIns="612000" rIns="0" anchor="ctr" anchorCtr="0">
            <a:normAutofit/>
          </a:bodyPr>
          <a:lstStyle>
            <a:lvl1pPr marL="0" indent="0" algn="ctr">
              <a:buFontTx/>
              <a:buNone/>
              <a:defRPr sz="1400" baseline="0">
                <a:solidFill>
                  <a:schemeClr val="tx2"/>
                </a:solidFill>
              </a:defRPr>
            </a:lvl1pPr>
          </a:lstStyle>
          <a:p>
            <a:r>
              <a:rPr lang="en-GB" noProof="0" dirty="0"/>
              <a:t>Click on icon to insert picture</a:t>
            </a:r>
          </a:p>
        </p:txBody>
      </p:sp>
      <p:sp>
        <p:nvSpPr>
          <p:cNvPr id="30" name="Picture Placeholder 5"/>
          <p:cNvSpPr>
            <a:spLocks noGrp="1"/>
          </p:cNvSpPr>
          <p:nvPr>
            <p:ph type="pic" sz="quarter" idx="16" hasCustomPrompt="1"/>
          </p:nvPr>
        </p:nvSpPr>
        <p:spPr>
          <a:xfrm>
            <a:off x="6096001" y="5172459"/>
            <a:ext cx="2952000" cy="1522800"/>
          </a:xfrm>
          <a:solidFill>
            <a:schemeClr val="tx1">
              <a:lumMod val="20000"/>
              <a:lumOff val="80000"/>
            </a:schemeClr>
          </a:solidFill>
          <a:ln w="0">
            <a:solidFill>
              <a:schemeClr val="bg1"/>
            </a:solidFill>
          </a:ln>
        </p:spPr>
        <p:txBody>
          <a:bodyPr lIns="0" tIns="612000" rIns="0" anchor="ctr" anchorCtr="0">
            <a:normAutofit/>
          </a:bodyPr>
          <a:lstStyle>
            <a:lvl1pPr marL="0" indent="0" algn="ctr">
              <a:buFontTx/>
              <a:buNone/>
              <a:defRPr sz="1400" baseline="0">
                <a:solidFill>
                  <a:schemeClr val="tx2"/>
                </a:solidFill>
              </a:defRPr>
            </a:lvl1pPr>
          </a:lstStyle>
          <a:p>
            <a:r>
              <a:rPr lang="en-GB" noProof="0" dirty="0"/>
              <a:t>Click on icon to insert picture</a:t>
            </a:r>
          </a:p>
        </p:txBody>
      </p:sp>
      <p:sp>
        <p:nvSpPr>
          <p:cNvPr id="34" name="Picture Placeholder 5"/>
          <p:cNvSpPr>
            <a:spLocks noGrp="1"/>
          </p:cNvSpPr>
          <p:nvPr>
            <p:ph type="pic" sz="quarter" idx="17" hasCustomPrompt="1"/>
          </p:nvPr>
        </p:nvSpPr>
        <p:spPr>
          <a:xfrm>
            <a:off x="6096001" y="3707786"/>
            <a:ext cx="1944216" cy="1436400"/>
          </a:xfrm>
          <a:solidFill>
            <a:schemeClr val="tx1">
              <a:lumMod val="20000"/>
              <a:lumOff val="80000"/>
            </a:schemeClr>
          </a:solidFill>
          <a:ln w="0">
            <a:solidFill>
              <a:schemeClr val="bg1"/>
            </a:solidFill>
          </a:ln>
        </p:spPr>
        <p:txBody>
          <a:bodyPr lIns="0" tIns="612000" rIns="0" anchor="ctr" anchorCtr="0">
            <a:normAutofit/>
          </a:bodyPr>
          <a:lstStyle>
            <a:lvl1pPr marL="0" indent="0" algn="ctr">
              <a:buFontTx/>
              <a:buNone/>
              <a:defRPr sz="1400" baseline="0">
                <a:solidFill>
                  <a:schemeClr val="tx2"/>
                </a:solidFill>
              </a:defRPr>
            </a:lvl1pPr>
          </a:lstStyle>
          <a:p>
            <a:r>
              <a:rPr lang="en-GB" noProof="0" dirty="0"/>
              <a:t>Click on icon to insert picture</a:t>
            </a:r>
          </a:p>
        </p:txBody>
      </p:sp>
      <p:sp>
        <p:nvSpPr>
          <p:cNvPr id="40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54050" y="1504951"/>
            <a:ext cx="4721870" cy="339873"/>
          </a:xfrm>
        </p:spPr>
        <p:txBody>
          <a:bodyPr>
            <a:normAutofit/>
          </a:bodyPr>
          <a:lstStyle>
            <a:lvl1pPr marL="0" indent="0">
              <a:buNone/>
              <a:defRPr sz="2400" cap="none" baseline="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 dirty="0"/>
              <a:t>Click to add slide message</a:t>
            </a:r>
          </a:p>
        </p:txBody>
      </p:sp>
      <p:sp>
        <p:nvSpPr>
          <p:cNvPr id="41" name="Text Placeholder 3"/>
          <p:cNvSpPr>
            <a:spLocks noGrp="1"/>
          </p:cNvSpPr>
          <p:nvPr>
            <p:ph type="body" sz="quarter" idx="14" hasCustomPrompt="1"/>
          </p:nvPr>
        </p:nvSpPr>
        <p:spPr>
          <a:xfrm>
            <a:off x="654050" y="1871999"/>
            <a:ext cx="4721870" cy="822393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3000" cap="none" baseline="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GB" dirty="0"/>
              <a:t>Highlighting key element / words in red</a:t>
            </a:r>
          </a:p>
        </p:txBody>
      </p:sp>
      <p:sp>
        <p:nvSpPr>
          <p:cNvPr id="42" name="Text Placeholder 4"/>
          <p:cNvSpPr>
            <a:spLocks noGrp="1"/>
          </p:cNvSpPr>
          <p:nvPr>
            <p:ph type="body" sz="quarter" idx="13" hasCustomPrompt="1"/>
          </p:nvPr>
        </p:nvSpPr>
        <p:spPr>
          <a:xfrm>
            <a:off x="654051" y="2996952"/>
            <a:ext cx="4721870" cy="3168352"/>
          </a:xfrm>
        </p:spPr>
        <p:txBody>
          <a:bodyPr>
            <a:noAutofit/>
          </a:bodyPr>
          <a:lstStyle>
            <a:lvl1pPr>
              <a:defRPr sz="2000">
                <a:solidFill>
                  <a:schemeClr val="tx2"/>
                </a:solidFill>
              </a:defRPr>
            </a:lvl1pPr>
            <a:lvl2pPr>
              <a:defRPr sz="2000">
                <a:solidFill>
                  <a:schemeClr val="tx2"/>
                </a:solidFill>
              </a:defRPr>
            </a:lvl2pPr>
            <a:lvl3pPr>
              <a:defRPr sz="1800">
                <a:solidFill>
                  <a:schemeClr val="tx2"/>
                </a:solidFill>
              </a:defRPr>
            </a:lvl3pPr>
          </a:lstStyle>
          <a:p>
            <a:pPr lvl="0"/>
            <a:r>
              <a:rPr lang="en-GB" dirty="0"/>
              <a:t>Click to add text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</p:txBody>
      </p:sp>
      <p:sp>
        <p:nvSpPr>
          <p:cNvPr id="44" name="Picture Placeholder 5"/>
          <p:cNvSpPr>
            <a:spLocks noGrp="1"/>
          </p:cNvSpPr>
          <p:nvPr>
            <p:ph type="pic" sz="quarter" idx="19" hasCustomPrompt="1"/>
          </p:nvPr>
        </p:nvSpPr>
        <p:spPr>
          <a:xfrm>
            <a:off x="9084000" y="5172459"/>
            <a:ext cx="2952000" cy="1522884"/>
          </a:xfrm>
          <a:solidFill>
            <a:schemeClr val="tx1">
              <a:lumMod val="20000"/>
              <a:lumOff val="80000"/>
            </a:schemeClr>
          </a:solidFill>
          <a:ln w="0">
            <a:solidFill>
              <a:schemeClr val="bg1"/>
            </a:solidFill>
          </a:ln>
        </p:spPr>
        <p:txBody>
          <a:bodyPr lIns="0" tIns="612000" rIns="0" anchor="ctr" anchorCtr="0">
            <a:normAutofit/>
          </a:bodyPr>
          <a:lstStyle>
            <a:lvl1pPr marL="0" indent="0" algn="ctr">
              <a:buFontTx/>
              <a:buNone/>
              <a:defRPr sz="1400" baseline="0">
                <a:solidFill>
                  <a:schemeClr val="tx2"/>
                </a:solidFill>
              </a:defRPr>
            </a:lvl1pPr>
          </a:lstStyle>
          <a:p>
            <a:r>
              <a:rPr lang="en-GB" noProof="0" dirty="0"/>
              <a:t>Click on icon to insert picture</a:t>
            </a:r>
          </a:p>
        </p:txBody>
      </p:sp>
      <p:sp>
        <p:nvSpPr>
          <p:cNvPr id="46" name="Picture Placeholder 5"/>
          <p:cNvSpPr>
            <a:spLocks noGrp="1"/>
          </p:cNvSpPr>
          <p:nvPr>
            <p:ph type="pic" sz="quarter" idx="20" hasCustomPrompt="1"/>
          </p:nvPr>
        </p:nvSpPr>
        <p:spPr>
          <a:xfrm>
            <a:off x="8077234" y="3707786"/>
            <a:ext cx="1980000" cy="1436400"/>
          </a:xfrm>
          <a:solidFill>
            <a:schemeClr val="tx1">
              <a:lumMod val="20000"/>
              <a:lumOff val="80000"/>
            </a:schemeClr>
          </a:solidFill>
          <a:ln w="0">
            <a:solidFill>
              <a:schemeClr val="bg1"/>
            </a:solidFill>
          </a:ln>
        </p:spPr>
        <p:txBody>
          <a:bodyPr lIns="0" tIns="612000" rIns="0" anchor="ctr" anchorCtr="0">
            <a:normAutofit/>
          </a:bodyPr>
          <a:lstStyle>
            <a:lvl1pPr marL="0" indent="0" algn="ctr">
              <a:buFontTx/>
              <a:buNone/>
              <a:defRPr sz="1400" baseline="0">
                <a:solidFill>
                  <a:schemeClr val="tx2"/>
                </a:solidFill>
              </a:defRPr>
            </a:lvl1pPr>
          </a:lstStyle>
          <a:p>
            <a:r>
              <a:rPr lang="en-GB" noProof="0" dirty="0"/>
              <a:t>Click on icon to insert picture</a:t>
            </a:r>
          </a:p>
        </p:txBody>
      </p:sp>
      <p:sp>
        <p:nvSpPr>
          <p:cNvPr id="48" name="Picture Placeholder 5"/>
          <p:cNvSpPr>
            <a:spLocks noGrp="1"/>
          </p:cNvSpPr>
          <p:nvPr>
            <p:ph type="pic" sz="quarter" idx="21" hasCustomPrompt="1"/>
          </p:nvPr>
        </p:nvSpPr>
        <p:spPr>
          <a:xfrm>
            <a:off x="10091784" y="3707786"/>
            <a:ext cx="1944216" cy="1436400"/>
          </a:xfrm>
          <a:solidFill>
            <a:schemeClr val="tx1">
              <a:lumMod val="20000"/>
              <a:lumOff val="80000"/>
            </a:schemeClr>
          </a:solidFill>
          <a:ln w="0">
            <a:solidFill>
              <a:schemeClr val="bg1"/>
            </a:solidFill>
          </a:ln>
        </p:spPr>
        <p:txBody>
          <a:bodyPr lIns="0" tIns="612000" rIns="0" anchor="ctr" anchorCtr="0">
            <a:normAutofit/>
          </a:bodyPr>
          <a:lstStyle>
            <a:lvl1pPr marL="0" indent="0" algn="ctr">
              <a:buFontTx/>
              <a:buNone/>
              <a:defRPr sz="1400" baseline="0">
                <a:solidFill>
                  <a:schemeClr val="tx2"/>
                </a:solidFill>
              </a:defRPr>
            </a:lvl1pPr>
          </a:lstStyle>
          <a:p>
            <a:r>
              <a:rPr lang="en-GB" noProof="0" dirty="0"/>
              <a:t>Click on icon to insert picture</a:t>
            </a:r>
          </a:p>
        </p:txBody>
      </p:sp>
      <p:sp>
        <p:nvSpPr>
          <p:cNvPr id="31" name="Pladsholder til slidenummer 3"/>
          <p:cNvSpPr>
            <a:spLocks noGrp="1"/>
          </p:cNvSpPr>
          <p:nvPr>
            <p:ph type="sldNum" sz="quarter" idx="4"/>
          </p:nvPr>
        </p:nvSpPr>
        <p:spPr>
          <a:xfrm>
            <a:off x="654050" y="6525343"/>
            <a:ext cx="761430" cy="144017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937CC2-DE16-486B-829C-2239E287BD6E}" type="slidenum">
              <a:rPr lang="da-DK" smtClean="0"/>
              <a:pPr/>
              <a:t>‹N›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35724373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665">
          <p15:clr>
            <a:srgbClr val="FBAE40"/>
          </p15:clr>
        </p15:guide>
      </p15:sldGuideLst>
    </p:ext>
  </p:extLs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elem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GB" dirty="0"/>
              <a:t>Click to add section title</a:t>
            </a:r>
            <a:endParaRPr lang="nl-BE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54050" y="1504951"/>
            <a:ext cx="6882110" cy="339873"/>
          </a:xfrm>
        </p:spPr>
        <p:txBody>
          <a:bodyPr>
            <a:normAutofit/>
          </a:bodyPr>
          <a:lstStyle>
            <a:lvl1pPr marL="0" indent="0">
              <a:buNone/>
              <a:defRPr sz="2400" cap="none" baseline="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 dirty="0"/>
              <a:t>Click to add slide message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quarter" idx="14" hasCustomPrompt="1"/>
          </p:nvPr>
        </p:nvSpPr>
        <p:spPr>
          <a:xfrm>
            <a:off x="654050" y="1872000"/>
            <a:ext cx="6882110" cy="359668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3000" cap="none" baseline="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GB" dirty="0"/>
              <a:t>Highlighting key element / words in red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6" hasCustomPrompt="1"/>
          </p:nvPr>
        </p:nvSpPr>
        <p:spPr>
          <a:xfrm>
            <a:off x="1055440" y="2852936"/>
            <a:ext cx="4320480" cy="1080120"/>
          </a:xfrm>
        </p:spPr>
        <p:txBody>
          <a:bodyPr>
            <a:noAutofit/>
          </a:bodyPr>
          <a:lstStyle>
            <a:lvl1pPr marL="0" indent="0" algn="ctr">
              <a:buNone/>
              <a:defRPr sz="8800">
                <a:solidFill>
                  <a:schemeClr val="tx2"/>
                </a:solidFill>
              </a:defRPr>
            </a:lvl1pPr>
            <a:lvl2pPr>
              <a:defRPr sz="2000"/>
            </a:lvl2pPr>
            <a:lvl3pPr>
              <a:defRPr sz="1800"/>
            </a:lvl3pPr>
          </a:lstStyle>
          <a:p>
            <a:pPr lvl="0"/>
            <a:r>
              <a:rPr lang="en-GB" dirty="0"/>
              <a:t>Part 1</a:t>
            </a:r>
          </a:p>
        </p:txBody>
      </p:sp>
      <p:sp>
        <p:nvSpPr>
          <p:cNvPr id="12" name="Text Placeholder 4"/>
          <p:cNvSpPr>
            <a:spLocks noGrp="1"/>
          </p:cNvSpPr>
          <p:nvPr>
            <p:ph type="body" sz="quarter" idx="17" hasCustomPrompt="1"/>
          </p:nvPr>
        </p:nvSpPr>
        <p:spPr>
          <a:xfrm>
            <a:off x="1055440" y="4194284"/>
            <a:ext cx="4320480" cy="1682988"/>
          </a:xfrm>
        </p:spPr>
        <p:txBody>
          <a:bodyPr>
            <a:no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>
              <a:defRPr sz="2000"/>
            </a:lvl2pPr>
            <a:lvl3pPr>
              <a:defRPr sz="1800"/>
            </a:lvl3pPr>
          </a:lstStyle>
          <a:p>
            <a:pPr lvl="0"/>
            <a:r>
              <a:rPr lang="en-GB" dirty="0"/>
              <a:t>Click to add text</a:t>
            </a:r>
          </a:p>
        </p:txBody>
      </p:sp>
      <p:cxnSp>
        <p:nvCxnSpPr>
          <p:cNvPr id="13" name="Straight Connector 12"/>
          <p:cNvCxnSpPr/>
          <p:nvPr userDrawn="1"/>
        </p:nvCxnSpPr>
        <p:spPr>
          <a:xfrm>
            <a:off x="6096000" y="2665538"/>
            <a:ext cx="0" cy="3240000"/>
          </a:xfrm>
          <a:prstGeom prst="line">
            <a:avLst/>
          </a:prstGeom>
          <a:ln w="12700">
            <a:solidFill>
              <a:srgbClr val="BCBE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4"/>
          <p:cNvSpPr>
            <a:spLocks noGrp="1"/>
          </p:cNvSpPr>
          <p:nvPr>
            <p:ph type="body" sz="quarter" idx="18" hasCustomPrompt="1"/>
          </p:nvPr>
        </p:nvSpPr>
        <p:spPr>
          <a:xfrm>
            <a:off x="6816081" y="2852936"/>
            <a:ext cx="4320480" cy="1080120"/>
          </a:xfrm>
        </p:spPr>
        <p:txBody>
          <a:bodyPr>
            <a:noAutofit/>
          </a:bodyPr>
          <a:lstStyle>
            <a:lvl1pPr marL="0" indent="0" algn="ctr">
              <a:buNone/>
              <a:defRPr sz="8800">
                <a:solidFill>
                  <a:schemeClr val="tx2"/>
                </a:solidFill>
              </a:defRPr>
            </a:lvl1pPr>
            <a:lvl2pPr>
              <a:defRPr sz="2000"/>
            </a:lvl2pPr>
            <a:lvl3pPr>
              <a:defRPr sz="1800"/>
            </a:lvl3pPr>
          </a:lstStyle>
          <a:p>
            <a:pPr lvl="0"/>
            <a:r>
              <a:rPr lang="en-GB" dirty="0"/>
              <a:t>Part 2</a:t>
            </a:r>
          </a:p>
        </p:txBody>
      </p:sp>
      <p:sp>
        <p:nvSpPr>
          <p:cNvPr id="15" name="Text Placeholder 4"/>
          <p:cNvSpPr>
            <a:spLocks noGrp="1"/>
          </p:cNvSpPr>
          <p:nvPr>
            <p:ph type="body" sz="quarter" idx="19" hasCustomPrompt="1"/>
          </p:nvPr>
        </p:nvSpPr>
        <p:spPr>
          <a:xfrm>
            <a:off x="6816081" y="4194284"/>
            <a:ext cx="4320480" cy="1682988"/>
          </a:xfrm>
        </p:spPr>
        <p:txBody>
          <a:bodyPr>
            <a:noAutofit/>
          </a:bodyPr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>
              <a:defRPr sz="2000"/>
            </a:lvl2pPr>
            <a:lvl3pPr>
              <a:defRPr sz="1800"/>
            </a:lvl3pPr>
          </a:lstStyle>
          <a:p>
            <a:pPr lvl="0"/>
            <a:r>
              <a:rPr lang="en-GB" dirty="0"/>
              <a:t>Click to add text</a:t>
            </a:r>
          </a:p>
        </p:txBody>
      </p:sp>
      <p:sp>
        <p:nvSpPr>
          <p:cNvPr id="10" name="Pladsholder til slidenummer 3"/>
          <p:cNvSpPr>
            <a:spLocks noGrp="1"/>
          </p:cNvSpPr>
          <p:nvPr>
            <p:ph type="sldNum" sz="quarter" idx="4"/>
          </p:nvPr>
        </p:nvSpPr>
        <p:spPr>
          <a:xfrm>
            <a:off x="654050" y="6525343"/>
            <a:ext cx="761430" cy="144017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937CC2-DE16-486B-829C-2239E287BD6E}" type="slidenum">
              <a:rPr lang="da-DK" smtClean="0"/>
              <a:pPr/>
              <a:t>‹N›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0998490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ull pictur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5">
            <a:extLst>
              <a:ext uri="{FF2B5EF4-FFF2-40B4-BE49-F238E27FC236}">
                <a16:creationId xmlns:a16="http://schemas.microsoft.com/office/drawing/2014/main" id="{51FD0CAB-82C3-4221-B50B-0C1877DC2BA9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0" y="0"/>
            <a:ext cx="12192000" cy="6858000"/>
          </a:xfrm>
          <a:solidFill>
            <a:schemeClr val="tx1">
              <a:lumMod val="20000"/>
              <a:lumOff val="80000"/>
            </a:schemeClr>
          </a:solidFill>
          <a:ln w="0">
            <a:solidFill>
              <a:schemeClr val="bg1"/>
            </a:solidFill>
          </a:ln>
        </p:spPr>
        <p:txBody>
          <a:bodyPr lIns="0" tIns="612000" rIns="0" anchor="ctr" anchorCtr="0">
            <a:normAutofit/>
          </a:bodyPr>
          <a:lstStyle>
            <a:lvl1pPr marL="0" indent="0" algn="ctr">
              <a:buFontTx/>
              <a:buNone/>
              <a:defRPr sz="1400" baseline="0">
                <a:solidFill>
                  <a:schemeClr val="tx2"/>
                </a:solidFill>
              </a:defRPr>
            </a:lvl1pPr>
          </a:lstStyle>
          <a:p>
            <a:r>
              <a:rPr lang="en-GB" noProof="0" dirty="0"/>
              <a:t>Click on icon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103990613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elem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GB" dirty="0"/>
              <a:t>Click to add section title</a:t>
            </a:r>
            <a:endParaRPr lang="nl-BE" dirty="0"/>
          </a:p>
        </p:txBody>
      </p:sp>
      <p:cxnSp>
        <p:nvCxnSpPr>
          <p:cNvPr id="6" name="Straight Connector 5"/>
          <p:cNvCxnSpPr/>
          <p:nvPr userDrawn="1"/>
        </p:nvCxnSpPr>
        <p:spPr>
          <a:xfrm>
            <a:off x="4295800" y="2665538"/>
            <a:ext cx="0" cy="3240000"/>
          </a:xfrm>
          <a:prstGeom prst="line">
            <a:avLst/>
          </a:prstGeom>
          <a:ln w="12700">
            <a:solidFill>
              <a:srgbClr val="BCBE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54050" y="1504951"/>
            <a:ext cx="6882110" cy="339873"/>
          </a:xfrm>
        </p:spPr>
        <p:txBody>
          <a:bodyPr>
            <a:normAutofit/>
          </a:bodyPr>
          <a:lstStyle>
            <a:lvl1pPr marL="0" indent="0">
              <a:buNone/>
              <a:defRPr sz="2400" cap="none" baseline="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 dirty="0"/>
              <a:t>Click to add slide message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quarter" idx="14" hasCustomPrompt="1"/>
          </p:nvPr>
        </p:nvSpPr>
        <p:spPr>
          <a:xfrm>
            <a:off x="654050" y="1872000"/>
            <a:ext cx="6882110" cy="359668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3000" cap="none" baseline="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GB" dirty="0"/>
              <a:t>Highlighting key element / words in red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13" hasCustomPrompt="1"/>
          </p:nvPr>
        </p:nvSpPr>
        <p:spPr>
          <a:xfrm>
            <a:off x="1055440" y="2852936"/>
            <a:ext cx="2873687" cy="1008112"/>
          </a:xfrm>
        </p:spPr>
        <p:txBody>
          <a:bodyPr>
            <a:noAutofit/>
          </a:bodyPr>
          <a:lstStyle>
            <a:lvl1pPr marL="0" indent="0" algn="ctr">
              <a:buNone/>
              <a:defRPr sz="7200">
                <a:solidFill>
                  <a:schemeClr val="tx2"/>
                </a:solidFill>
              </a:defRPr>
            </a:lvl1pPr>
            <a:lvl2pPr>
              <a:defRPr sz="2000"/>
            </a:lvl2pPr>
            <a:lvl3pPr>
              <a:defRPr sz="1800"/>
            </a:lvl3pPr>
          </a:lstStyle>
          <a:p>
            <a:pPr lvl="0"/>
            <a:r>
              <a:rPr lang="en-GB" dirty="0"/>
              <a:t>Part 1</a:t>
            </a:r>
          </a:p>
        </p:txBody>
      </p:sp>
      <p:sp>
        <p:nvSpPr>
          <p:cNvPr id="10" name="Text Placeholder 4"/>
          <p:cNvSpPr>
            <a:spLocks noGrp="1"/>
          </p:cNvSpPr>
          <p:nvPr>
            <p:ph type="body" sz="quarter" idx="15" hasCustomPrompt="1"/>
          </p:nvPr>
        </p:nvSpPr>
        <p:spPr>
          <a:xfrm>
            <a:off x="1055440" y="4050268"/>
            <a:ext cx="2873687" cy="1682988"/>
          </a:xfrm>
        </p:spPr>
        <p:txBody>
          <a:bodyPr>
            <a:noAutofit/>
          </a:bodyPr>
          <a:lstStyle>
            <a:lvl1pPr marL="0" indent="0" algn="ctr">
              <a:buNone/>
              <a:defRPr sz="1800">
                <a:solidFill>
                  <a:schemeClr val="tx2"/>
                </a:solidFill>
              </a:defRPr>
            </a:lvl1pPr>
            <a:lvl2pPr>
              <a:defRPr sz="2000"/>
            </a:lvl2pPr>
            <a:lvl3pPr>
              <a:defRPr sz="1800"/>
            </a:lvl3pPr>
          </a:lstStyle>
          <a:p>
            <a:pPr lvl="0"/>
            <a:r>
              <a:rPr lang="en-GB" dirty="0"/>
              <a:t>Click to add text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6" hasCustomPrompt="1"/>
          </p:nvPr>
        </p:nvSpPr>
        <p:spPr>
          <a:xfrm>
            <a:off x="4655841" y="2852936"/>
            <a:ext cx="2880320" cy="1008112"/>
          </a:xfrm>
        </p:spPr>
        <p:txBody>
          <a:bodyPr>
            <a:noAutofit/>
          </a:bodyPr>
          <a:lstStyle>
            <a:lvl1pPr marL="0" indent="0" algn="ctr">
              <a:buNone/>
              <a:defRPr sz="7200">
                <a:solidFill>
                  <a:schemeClr val="tx2"/>
                </a:solidFill>
              </a:defRPr>
            </a:lvl1pPr>
            <a:lvl2pPr>
              <a:defRPr sz="2000"/>
            </a:lvl2pPr>
            <a:lvl3pPr>
              <a:defRPr sz="1800"/>
            </a:lvl3pPr>
          </a:lstStyle>
          <a:p>
            <a:pPr lvl="0"/>
            <a:r>
              <a:rPr lang="en-GB" dirty="0"/>
              <a:t>Part 2</a:t>
            </a:r>
          </a:p>
        </p:txBody>
      </p:sp>
      <p:sp>
        <p:nvSpPr>
          <p:cNvPr id="12" name="Text Placeholder 4"/>
          <p:cNvSpPr>
            <a:spLocks noGrp="1"/>
          </p:cNvSpPr>
          <p:nvPr>
            <p:ph type="body" sz="quarter" idx="17" hasCustomPrompt="1"/>
          </p:nvPr>
        </p:nvSpPr>
        <p:spPr>
          <a:xfrm>
            <a:off x="4655841" y="4050268"/>
            <a:ext cx="2880320" cy="1682988"/>
          </a:xfrm>
        </p:spPr>
        <p:txBody>
          <a:bodyPr>
            <a:noAutofit/>
          </a:bodyPr>
          <a:lstStyle>
            <a:lvl1pPr marL="0" indent="0" algn="ctr">
              <a:buNone/>
              <a:defRPr sz="1800">
                <a:solidFill>
                  <a:schemeClr val="tx2"/>
                </a:solidFill>
              </a:defRPr>
            </a:lvl1pPr>
            <a:lvl2pPr>
              <a:defRPr sz="2000"/>
            </a:lvl2pPr>
            <a:lvl3pPr>
              <a:defRPr sz="1800"/>
            </a:lvl3pPr>
          </a:lstStyle>
          <a:p>
            <a:pPr lvl="0"/>
            <a:r>
              <a:rPr lang="en-GB" dirty="0"/>
              <a:t>Click to add text</a:t>
            </a:r>
          </a:p>
        </p:txBody>
      </p:sp>
      <p:cxnSp>
        <p:nvCxnSpPr>
          <p:cNvPr id="13" name="Straight Connector 12"/>
          <p:cNvCxnSpPr/>
          <p:nvPr userDrawn="1"/>
        </p:nvCxnSpPr>
        <p:spPr>
          <a:xfrm>
            <a:off x="7896200" y="2665538"/>
            <a:ext cx="0" cy="3240000"/>
          </a:xfrm>
          <a:prstGeom prst="line">
            <a:avLst/>
          </a:prstGeom>
          <a:ln w="12700">
            <a:solidFill>
              <a:srgbClr val="BCBE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4"/>
          <p:cNvSpPr>
            <a:spLocks noGrp="1"/>
          </p:cNvSpPr>
          <p:nvPr>
            <p:ph type="body" sz="quarter" idx="18" hasCustomPrompt="1"/>
          </p:nvPr>
        </p:nvSpPr>
        <p:spPr>
          <a:xfrm>
            <a:off x="8256241" y="2852936"/>
            <a:ext cx="2880320" cy="1008112"/>
          </a:xfrm>
        </p:spPr>
        <p:txBody>
          <a:bodyPr>
            <a:noAutofit/>
          </a:bodyPr>
          <a:lstStyle>
            <a:lvl1pPr marL="0" indent="0" algn="ctr">
              <a:buNone/>
              <a:defRPr sz="7200">
                <a:solidFill>
                  <a:schemeClr val="tx2"/>
                </a:solidFill>
              </a:defRPr>
            </a:lvl1pPr>
            <a:lvl2pPr>
              <a:defRPr sz="2000"/>
            </a:lvl2pPr>
            <a:lvl3pPr>
              <a:defRPr sz="1800"/>
            </a:lvl3pPr>
          </a:lstStyle>
          <a:p>
            <a:pPr lvl="0"/>
            <a:r>
              <a:rPr lang="en-GB" dirty="0"/>
              <a:t>Part 3</a:t>
            </a:r>
          </a:p>
        </p:txBody>
      </p:sp>
      <p:sp>
        <p:nvSpPr>
          <p:cNvPr id="15" name="Text Placeholder 4"/>
          <p:cNvSpPr>
            <a:spLocks noGrp="1"/>
          </p:cNvSpPr>
          <p:nvPr>
            <p:ph type="body" sz="quarter" idx="19" hasCustomPrompt="1"/>
          </p:nvPr>
        </p:nvSpPr>
        <p:spPr>
          <a:xfrm>
            <a:off x="8256241" y="4050268"/>
            <a:ext cx="2880320" cy="1682988"/>
          </a:xfrm>
        </p:spPr>
        <p:txBody>
          <a:bodyPr>
            <a:noAutofit/>
          </a:bodyPr>
          <a:lstStyle>
            <a:lvl1pPr marL="0" indent="0" algn="ctr">
              <a:buNone/>
              <a:defRPr sz="1800">
                <a:solidFill>
                  <a:schemeClr val="tx2"/>
                </a:solidFill>
              </a:defRPr>
            </a:lvl1pPr>
            <a:lvl2pPr>
              <a:defRPr sz="2000"/>
            </a:lvl2pPr>
            <a:lvl3pPr>
              <a:defRPr sz="1800"/>
            </a:lvl3pPr>
          </a:lstStyle>
          <a:p>
            <a:pPr lvl="0"/>
            <a:r>
              <a:rPr lang="en-GB" dirty="0"/>
              <a:t>Click to add text</a:t>
            </a:r>
          </a:p>
        </p:txBody>
      </p:sp>
      <p:sp>
        <p:nvSpPr>
          <p:cNvPr id="16" name="Pladsholder til slidenummer 3"/>
          <p:cNvSpPr>
            <a:spLocks noGrp="1"/>
          </p:cNvSpPr>
          <p:nvPr>
            <p:ph type="sldNum" sz="quarter" idx="4"/>
          </p:nvPr>
        </p:nvSpPr>
        <p:spPr>
          <a:xfrm>
            <a:off x="654050" y="6525343"/>
            <a:ext cx="761430" cy="144017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937CC2-DE16-486B-829C-2239E287BD6E}" type="slidenum">
              <a:rPr lang="da-DK" smtClean="0"/>
              <a:pPr/>
              <a:t>‹N›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154049021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elem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GB" dirty="0"/>
              <a:t>Click to add section title</a:t>
            </a:r>
            <a:endParaRPr lang="nl-BE" dirty="0"/>
          </a:p>
        </p:txBody>
      </p:sp>
      <p:cxnSp>
        <p:nvCxnSpPr>
          <p:cNvPr id="6" name="Straight Connector 5"/>
          <p:cNvCxnSpPr/>
          <p:nvPr userDrawn="1"/>
        </p:nvCxnSpPr>
        <p:spPr>
          <a:xfrm>
            <a:off x="3431703" y="2665538"/>
            <a:ext cx="0" cy="3240000"/>
          </a:xfrm>
          <a:prstGeom prst="line">
            <a:avLst/>
          </a:prstGeom>
          <a:ln w="12700">
            <a:solidFill>
              <a:srgbClr val="BCBE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54050" y="1504951"/>
            <a:ext cx="6882110" cy="339873"/>
          </a:xfrm>
        </p:spPr>
        <p:txBody>
          <a:bodyPr>
            <a:normAutofit/>
          </a:bodyPr>
          <a:lstStyle>
            <a:lvl1pPr marL="0" indent="0">
              <a:buNone/>
              <a:defRPr sz="2400" cap="none" baseline="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 dirty="0"/>
              <a:t>Click to add slide message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quarter" idx="14" hasCustomPrompt="1"/>
          </p:nvPr>
        </p:nvSpPr>
        <p:spPr>
          <a:xfrm>
            <a:off x="654050" y="1872000"/>
            <a:ext cx="6882110" cy="359668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3000" cap="none" baseline="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GB" dirty="0"/>
              <a:t>Highlighting key element / words in red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13" hasCustomPrompt="1"/>
          </p:nvPr>
        </p:nvSpPr>
        <p:spPr>
          <a:xfrm>
            <a:off x="983432" y="2860973"/>
            <a:ext cx="2160240" cy="1008112"/>
          </a:xfrm>
        </p:spPr>
        <p:txBody>
          <a:bodyPr>
            <a:noAutofit/>
          </a:bodyPr>
          <a:lstStyle>
            <a:lvl1pPr marL="0" indent="0" algn="ctr">
              <a:buNone/>
              <a:defRPr sz="6600">
                <a:solidFill>
                  <a:schemeClr val="tx2"/>
                </a:solidFill>
              </a:defRPr>
            </a:lvl1pPr>
            <a:lvl2pPr>
              <a:defRPr sz="2000"/>
            </a:lvl2pPr>
            <a:lvl3pPr>
              <a:defRPr sz="1800"/>
            </a:lvl3pPr>
          </a:lstStyle>
          <a:p>
            <a:pPr lvl="0"/>
            <a:r>
              <a:rPr lang="en-GB" dirty="0"/>
              <a:t>Part 1</a:t>
            </a:r>
          </a:p>
        </p:txBody>
      </p:sp>
      <p:sp>
        <p:nvSpPr>
          <p:cNvPr id="10" name="Text Placeholder 4"/>
          <p:cNvSpPr>
            <a:spLocks noGrp="1"/>
          </p:cNvSpPr>
          <p:nvPr>
            <p:ph type="body" sz="quarter" idx="15" hasCustomPrompt="1"/>
          </p:nvPr>
        </p:nvSpPr>
        <p:spPr>
          <a:xfrm>
            <a:off x="983432" y="4050268"/>
            <a:ext cx="2160240" cy="1682988"/>
          </a:xfrm>
        </p:spPr>
        <p:txBody>
          <a:bodyPr>
            <a:noAutofit/>
          </a:bodyPr>
          <a:lstStyle>
            <a:lvl1pPr marL="0" indent="0" algn="ctr">
              <a:buNone/>
              <a:defRPr sz="1800">
                <a:solidFill>
                  <a:schemeClr val="tx2"/>
                </a:solidFill>
              </a:defRPr>
            </a:lvl1pPr>
            <a:lvl2pPr>
              <a:defRPr sz="2000"/>
            </a:lvl2pPr>
            <a:lvl3pPr>
              <a:defRPr sz="1800"/>
            </a:lvl3pPr>
          </a:lstStyle>
          <a:p>
            <a:pPr lvl="0"/>
            <a:r>
              <a:rPr lang="en-GB" dirty="0"/>
              <a:t>Click to add text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6" hasCustomPrompt="1"/>
          </p:nvPr>
        </p:nvSpPr>
        <p:spPr>
          <a:xfrm>
            <a:off x="3683678" y="2860973"/>
            <a:ext cx="2160239" cy="1008112"/>
          </a:xfrm>
        </p:spPr>
        <p:txBody>
          <a:bodyPr>
            <a:noAutofit/>
          </a:bodyPr>
          <a:lstStyle>
            <a:lvl1pPr marL="0" indent="0" algn="ctr">
              <a:buNone/>
              <a:defRPr sz="6600">
                <a:solidFill>
                  <a:schemeClr val="tx2"/>
                </a:solidFill>
              </a:defRPr>
            </a:lvl1pPr>
            <a:lvl2pPr>
              <a:defRPr sz="2000"/>
            </a:lvl2pPr>
            <a:lvl3pPr>
              <a:defRPr sz="1800"/>
            </a:lvl3pPr>
          </a:lstStyle>
          <a:p>
            <a:pPr lvl="0"/>
            <a:r>
              <a:rPr lang="en-GB" dirty="0"/>
              <a:t>Part 2</a:t>
            </a:r>
          </a:p>
        </p:txBody>
      </p:sp>
      <p:sp>
        <p:nvSpPr>
          <p:cNvPr id="12" name="Text Placeholder 4"/>
          <p:cNvSpPr>
            <a:spLocks noGrp="1"/>
          </p:cNvSpPr>
          <p:nvPr>
            <p:ph type="body" sz="quarter" idx="17" hasCustomPrompt="1"/>
          </p:nvPr>
        </p:nvSpPr>
        <p:spPr>
          <a:xfrm>
            <a:off x="3683678" y="4050268"/>
            <a:ext cx="2160239" cy="1682988"/>
          </a:xfrm>
        </p:spPr>
        <p:txBody>
          <a:bodyPr>
            <a:noAutofit/>
          </a:bodyPr>
          <a:lstStyle>
            <a:lvl1pPr marL="0" indent="0" algn="ctr">
              <a:buNone/>
              <a:defRPr sz="1800">
                <a:solidFill>
                  <a:schemeClr val="tx2"/>
                </a:solidFill>
              </a:defRPr>
            </a:lvl1pPr>
            <a:lvl2pPr>
              <a:defRPr sz="2000"/>
            </a:lvl2pPr>
            <a:lvl3pPr>
              <a:defRPr sz="1800"/>
            </a:lvl3pPr>
          </a:lstStyle>
          <a:p>
            <a:pPr lvl="0"/>
            <a:r>
              <a:rPr lang="en-GB" dirty="0"/>
              <a:t>Click to add text</a:t>
            </a:r>
          </a:p>
        </p:txBody>
      </p:sp>
      <p:cxnSp>
        <p:nvCxnSpPr>
          <p:cNvPr id="13" name="Straight Connector 12"/>
          <p:cNvCxnSpPr/>
          <p:nvPr userDrawn="1"/>
        </p:nvCxnSpPr>
        <p:spPr>
          <a:xfrm>
            <a:off x="8760296" y="2665538"/>
            <a:ext cx="0" cy="3240000"/>
          </a:xfrm>
          <a:prstGeom prst="line">
            <a:avLst/>
          </a:prstGeom>
          <a:ln w="12700">
            <a:solidFill>
              <a:srgbClr val="BCBE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4"/>
          <p:cNvSpPr>
            <a:spLocks noGrp="1"/>
          </p:cNvSpPr>
          <p:nvPr>
            <p:ph type="body" sz="quarter" idx="18" hasCustomPrompt="1"/>
          </p:nvPr>
        </p:nvSpPr>
        <p:spPr>
          <a:xfrm>
            <a:off x="9012270" y="2860973"/>
            <a:ext cx="2160238" cy="1008112"/>
          </a:xfrm>
        </p:spPr>
        <p:txBody>
          <a:bodyPr>
            <a:noAutofit/>
          </a:bodyPr>
          <a:lstStyle>
            <a:lvl1pPr marL="0" indent="0" algn="ctr">
              <a:buNone/>
              <a:defRPr sz="6600" baseline="0">
                <a:solidFill>
                  <a:schemeClr val="tx2"/>
                </a:solidFill>
              </a:defRPr>
            </a:lvl1pPr>
            <a:lvl2pPr>
              <a:defRPr sz="2000"/>
            </a:lvl2pPr>
            <a:lvl3pPr>
              <a:defRPr sz="1800"/>
            </a:lvl3pPr>
          </a:lstStyle>
          <a:p>
            <a:pPr lvl="0"/>
            <a:r>
              <a:rPr lang="en-GB" dirty="0"/>
              <a:t>Part 4</a:t>
            </a:r>
          </a:p>
        </p:txBody>
      </p:sp>
      <p:sp>
        <p:nvSpPr>
          <p:cNvPr id="15" name="Text Placeholder 4"/>
          <p:cNvSpPr>
            <a:spLocks noGrp="1"/>
          </p:cNvSpPr>
          <p:nvPr>
            <p:ph type="body" sz="quarter" idx="19" hasCustomPrompt="1"/>
          </p:nvPr>
        </p:nvSpPr>
        <p:spPr>
          <a:xfrm>
            <a:off x="9012270" y="4050267"/>
            <a:ext cx="2160238" cy="1682987"/>
          </a:xfrm>
        </p:spPr>
        <p:txBody>
          <a:bodyPr>
            <a:noAutofit/>
          </a:bodyPr>
          <a:lstStyle>
            <a:lvl1pPr marL="0" indent="0" algn="ctr">
              <a:buNone/>
              <a:defRPr sz="1800">
                <a:solidFill>
                  <a:schemeClr val="tx2"/>
                </a:solidFill>
              </a:defRPr>
            </a:lvl1pPr>
            <a:lvl2pPr>
              <a:defRPr sz="2000"/>
            </a:lvl2pPr>
            <a:lvl3pPr>
              <a:defRPr sz="1800"/>
            </a:lvl3pPr>
          </a:lstStyle>
          <a:p>
            <a:pPr lvl="0"/>
            <a:r>
              <a:rPr lang="en-GB" dirty="0"/>
              <a:t>Click to add text</a:t>
            </a:r>
          </a:p>
        </p:txBody>
      </p:sp>
      <p:cxnSp>
        <p:nvCxnSpPr>
          <p:cNvPr id="16" name="Straight Connector 15"/>
          <p:cNvCxnSpPr/>
          <p:nvPr userDrawn="1"/>
        </p:nvCxnSpPr>
        <p:spPr>
          <a:xfrm>
            <a:off x="6096000" y="2665538"/>
            <a:ext cx="0" cy="3240000"/>
          </a:xfrm>
          <a:prstGeom prst="line">
            <a:avLst/>
          </a:prstGeom>
          <a:ln w="12700">
            <a:solidFill>
              <a:srgbClr val="BCBE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 Placeholder 4"/>
          <p:cNvSpPr>
            <a:spLocks noGrp="1"/>
          </p:cNvSpPr>
          <p:nvPr>
            <p:ph type="body" sz="quarter" idx="20" hasCustomPrompt="1"/>
          </p:nvPr>
        </p:nvSpPr>
        <p:spPr>
          <a:xfrm>
            <a:off x="6347975" y="2852936"/>
            <a:ext cx="2160238" cy="1008112"/>
          </a:xfrm>
        </p:spPr>
        <p:txBody>
          <a:bodyPr>
            <a:noAutofit/>
          </a:bodyPr>
          <a:lstStyle>
            <a:lvl1pPr marL="0" indent="0" algn="ctr">
              <a:buNone/>
              <a:defRPr sz="6600">
                <a:solidFill>
                  <a:schemeClr val="tx2"/>
                </a:solidFill>
              </a:defRPr>
            </a:lvl1pPr>
            <a:lvl2pPr>
              <a:defRPr sz="2000"/>
            </a:lvl2pPr>
            <a:lvl3pPr>
              <a:defRPr sz="1800"/>
            </a:lvl3pPr>
          </a:lstStyle>
          <a:p>
            <a:pPr lvl="0"/>
            <a:r>
              <a:rPr lang="en-GB" dirty="0"/>
              <a:t>Part 3</a:t>
            </a:r>
          </a:p>
        </p:txBody>
      </p:sp>
      <p:sp>
        <p:nvSpPr>
          <p:cNvPr id="18" name="Text Placeholder 4"/>
          <p:cNvSpPr>
            <a:spLocks noGrp="1"/>
          </p:cNvSpPr>
          <p:nvPr>
            <p:ph type="body" sz="quarter" idx="21" hasCustomPrompt="1"/>
          </p:nvPr>
        </p:nvSpPr>
        <p:spPr>
          <a:xfrm>
            <a:off x="6347975" y="4042230"/>
            <a:ext cx="2160238" cy="1691025"/>
          </a:xfrm>
        </p:spPr>
        <p:txBody>
          <a:bodyPr>
            <a:noAutofit/>
          </a:bodyPr>
          <a:lstStyle>
            <a:lvl1pPr marL="0" indent="0" algn="ctr">
              <a:buNone/>
              <a:defRPr sz="1800">
                <a:solidFill>
                  <a:schemeClr val="tx2"/>
                </a:solidFill>
              </a:defRPr>
            </a:lvl1pPr>
            <a:lvl2pPr>
              <a:defRPr sz="2000"/>
            </a:lvl2pPr>
            <a:lvl3pPr>
              <a:defRPr sz="1800"/>
            </a:lvl3pPr>
          </a:lstStyle>
          <a:p>
            <a:pPr lvl="0"/>
            <a:r>
              <a:rPr lang="en-GB" dirty="0"/>
              <a:t>Click to add text</a:t>
            </a:r>
          </a:p>
        </p:txBody>
      </p:sp>
      <p:sp>
        <p:nvSpPr>
          <p:cNvPr id="19" name="Pladsholder til slidenummer 3"/>
          <p:cNvSpPr>
            <a:spLocks noGrp="1"/>
          </p:cNvSpPr>
          <p:nvPr>
            <p:ph type="sldNum" sz="quarter" idx="4"/>
          </p:nvPr>
        </p:nvSpPr>
        <p:spPr>
          <a:xfrm>
            <a:off x="654050" y="6525343"/>
            <a:ext cx="761430" cy="144017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937CC2-DE16-486B-829C-2239E287BD6E}" type="slidenum">
              <a:rPr lang="da-DK" smtClean="0"/>
              <a:pPr/>
              <a:t>‹N›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712525964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hidden="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89822" cy="685954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GB" dirty="0"/>
              <a:t>Click to add section title</a:t>
            </a:r>
          </a:p>
        </p:txBody>
      </p:sp>
      <p:sp>
        <p:nvSpPr>
          <p:cNvPr id="8" name="Content Placeholder 5"/>
          <p:cNvSpPr>
            <a:spLocks noGrp="1"/>
          </p:cNvSpPr>
          <p:nvPr>
            <p:ph sz="quarter" idx="16" hasCustomPrompt="1"/>
          </p:nvPr>
        </p:nvSpPr>
        <p:spPr>
          <a:xfrm>
            <a:off x="6167438" y="1504951"/>
            <a:ext cx="5053012" cy="466035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GB" dirty="0"/>
              <a:t>Click to add text, table or chart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</p:txBody>
      </p:sp>
      <p:sp>
        <p:nvSpPr>
          <p:cNvPr id="21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54050" y="1504951"/>
            <a:ext cx="4721870" cy="339873"/>
          </a:xfrm>
        </p:spPr>
        <p:txBody>
          <a:bodyPr>
            <a:normAutofit/>
          </a:bodyPr>
          <a:lstStyle>
            <a:lvl1pPr marL="0" indent="0">
              <a:buNone/>
              <a:defRPr sz="2400" cap="none" baseline="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 dirty="0"/>
              <a:t>Click to add slide message</a:t>
            </a:r>
          </a:p>
        </p:txBody>
      </p:sp>
      <p:sp>
        <p:nvSpPr>
          <p:cNvPr id="22" name="Text Placeholder 3"/>
          <p:cNvSpPr>
            <a:spLocks noGrp="1"/>
          </p:cNvSpPr>
          <p:nvPr>
            <p:ph type="body" sz="quarter" idx="14" hasCustomPrompt="1"/>
          </p:nvPr>
        </p:nvSpPr>
        <p:spPr>
          <a:xfrm>
            <a:off x="654050" y="1871999"/>
            <a:ext cx="4721870" cy="822393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3000" cap="none" baseline="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GB" dirty="0"/>
              <a:t>Highlighting key element / words in red</a:t>
            </a:r>
          </a:p>
        </p:txBody>
      </p:sp>
      <p:sp>
        <p:nvSpPr>
          <p:cNvPr id="23" name="Text Placeholder 4"/>
          <p:cNvSpPr>
            <a:spLocks noGrp="1"/>
          </p:cNvSpPr>
          <p:nvPr>
            <p:ph type="body" sz="quarter" idx="13" hasCustomPrompt="1"/>
          </p:nvPr>
        </p:nvSpPr>
        <p:spPr>
          <a:xfrm>
            <a:off x="654051" y="2996952"/>
            <a:ext cx="4721870" cy="3168352"/>
          </a:xfrm>
        </p:spPr>
        <p:txBody>
          <a:bodyPr>
            <a:noAutofit/>
          </a:bodyPr>
          <a:lstStyle>
            <a:lvl1pPr>
              <a:defRPr sz="2000">
                <a:solidFill>
                  <a:schemeClr val="tx2"/>
                </a:solidFill>
              </a:defRPr>
            </a:lvl1pPr>
            <a:lvl2pPr>
              <a:defRPr sz="2000">
                <a:solidFill>
                  <a:schemeClr val="tx2"/>
                </a:solidFill>
              </a:defRPr>
            </a:lvl2pPr>
            <a:lvl3pPr>
              <a:defRPr sz="1800">
                <a:solidFill>
                  <a:schemeClr val="tx2"/>
                </a:solidFill>
              </a:defRPr>
            </a:lvl3pPr>
          </a:lstStyle>
          <a:p>
            <a:pPr lvl="0"/>
            <a:r>
              <a:rPr lang="en-GB" dirty="0"/>
              <a:t>Click to add text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</p:txBody>
      </p:sp>
      <p:sp>
        <p:nvSpPr>
          <p:cNvPr id="24" name="Pladsholder til slidenummer 3"/>
          <p:cNvSpPr>
            <a:spLocks noGrp="1"/>
          </p:cNvSpPr>
          <p:nvPr>
            <p:ph type="sldNum" sz="quarter" idx="4"/>
          </p:nvPr>
        </p:nvSpPr>
        <p:spPr>
          <a:xfrm>
            <a:off x="654050" y="6525343"/>
            <a:ext cx="761430" cy="144017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937CC2-DE16-486B-829C-2239E287BD6E}" type="slidenum">
              <a:rPr lang="da-DK" smtClean="0"/>
              <a:pPr/>
              <a:t>‹N›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597498871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and large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hidden="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89822" cy="685954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GB" dirty="0"/>
              <a:t>Click to add section title</a:t>
            </a:r>
          </a:p>
        </p:txBody>
      </p:sp>
      <p:sp>
        <p:nvSpPr>
          <p:cNvPr id="8" name="Content Placeholder 5"/>
          <p:cNvSpPr>
            <a:spLocks noGrp="1"/>
          </p:cNvSpPr>
          <p:nvPr>
            <p:ph sz="quarter" idx="16" hasCustomPrompt="1"/>
          </p:nvPr>
        </p:nvSpPr>
        <p:spPr>
          <a:xfrm>
            <a:off x="654050" y="2880250"/>
            <a:ext cx="10566400" cy="3476099"/>
          </a:xfrm>
        </p:spPr>
        <p:txBody>
          <a:bodyPr>
            <a:normAutofit/>
          </a:bodyPr>
          <a:lstStyle>
            <a:lvl1pPr marL="288000" indent="-288000">
              <a:buClr>
                <a:schemeClr val="accent1"/>
              </a:buClr>
              <a:buFont typeface="Titillium Web" panose="00000500000000000000" pitchFamily="2" charset="0"/>
              <a:buChar char="•"/>
              <a:defRPr baseline="0">
                <a:solidFill>
                  <a:schemeClr val="tx2"/>
                </a:solidFill>
              </a:defRPr>
            </a:lvl1pPr>
            <a:lvl2pPr marL="576000" indent="-288000">
              <a:buFont typeface="Titillium Web" panose="00000500000000000000" pitchFamily="2" charset="0"/>
              <a:buChar char="–"/>
              <a:defRPr>
                <a:solidFill>
                  <a:schemeClr val="tx2"/>
                </a:solidFill>
              </a:defRPr>
            </a:lvl2pPr>
            <a:lvl3pPr marL="612000" indent="-288000">
              <a:spcAft>
                <a:spcPts val="600"/>
              </a:spcAft>
              <a:defRPr lang="en-GB" sz="2000" b="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864000" indent="-288000">
              <a:defRPr>
                <a:solidFill>
                  <a:schemeClr val="tx2"/>
                </a:solidFill>
              </a:defRPr>
            </a:lvl4pPr>
            <a:lvl5pPr marL="1080000" indent="-288000">
              <a:defRPr sz="1600">
                <a:solidFill>
                  <a:schemeClr val="tx2"/>
                </a:solidFill>
              </a:defRPr>
            </a:lvl5pPr>
          </a:lstStyle>
          <a:p>
            <a:pPr lvl="0"/>
            <a:r>
              <a:rPr lang="en-GB" dirty="0"/>
              <a:t>Click to add text, table or chart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</p:txBody>
      </p:sp>
      <p:sp>
        <p:nvSpPr>
          <p:cNvPr id="19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54050" y="1504951"/>
            <a:ext cx="10566398" cy="339873"/>
          </a:xfrm>
        </p:spPr>
        <p:txBody>
          <a:bodyPr>
            <a:normAutofit/>
          </a:bodyPr>
          <a:lstStyle>
            <a:lvl1pPr marL="0" indent="0">
              <a:buNone/>
              <a:defRPr sz="2400" cap="none" baseline="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 dirty="0"/>
              <a:t>Click to add slide message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quarter" idx="14" hasCustomPrompt="1"/>
          </p:nvPr>
        </p:nvSpPr>
        <p:spPr>
          <a:xfrm>
            <a:off x="654050" y="1872000"/>
            <a:ext cx="10566400" cy="359668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3000" cap="none" baseline="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GB" dirty="0"/>
              <a:t>Highlighting key element / words in red</a:t>
            </a:r>
          </a:p>
        </p:txBody>
      </p:sp>
      <p:sp>
        <p:nvSpPr>
          <p:cNvPr id="21" name="Pladsholder til slidenummer 3"/>
          <p:cNvSpPr>
            <a:spLocks noGrp="1"/>
          </p:cNvSpPr>
          <p:nvPr>
            <p:ph type="sldNum" sz="quarter" idx="4"/>
          </p:nvPr>
        </p:nvSpPr>
        <p:spPr>
          <a:xfrm>
            <a:off x="654050" y="6525343"/>
            <a:ext cx="761430" cy="144017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937CC2-DE16-486B-829C-2239E287BD6E}" type="slidenum">
              <a:rPr lang="da-DK" smtClean="0"/>
              <a:pPr/>
              <a:t>‹N›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663675579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rge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hidden="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89822" cy="685954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GB" dirty="0"/>
              <a:t>Click to add section title</a:t>
            </a:r>
          </a:p>
        </p:txBody>
      </p:sp>
      <p:sp>
        <p:nvSpPr>
          <p:cNvPr id="8" name="Content Placeholder 5"/>
          <p:cNvSpPr>
            <a:spLocks noGrp="1"/>
          </p:cNvSpPr>
          <p:nvPr>
            <p:ph sz="quarter" idx="16" hasCustomPrompt="1"/>
          </p:nvPr>
        </p:nvSpPr>
        <p:spPr>
          <a:xfrm>
            <a:off x="654050" y="1504952"/>
            <a:ext cx="10566400" cy="4851398"/>
          </a:xfrm>
        </p:spPr>
        <p:txBody>
          <a:bodyPr>
            <a:normAutofit/>
          </a:bodyPr>
          <a:lstStyle>
            <a:lvl1pPr marL="288000" indent="-288000">
              <a:buClr>
                <a:schemeClr val="accent1"/>
              </a:buClr>
              <a:buFont typeface="Titillium Web" panose="00000500000000000000" pitchFamily="2" charset="0"/>
              <a:buChar char="•"/>
              <a:defRPr baseline="0">
                <a:solidFill>
                  <a:schemeClr val="tx2"/>
                </a:solidFill>
              </a:defRPr>
            </a:lvl1pPr>
            <a:lvl2pPr marL="576000" indent="-288000">
              <a:buFont typeface="Titillium Web" panose="00000500000000000000" pitchFamily="2" charset="0"/>
              <a:buChar char="–"/>
              <a:defRPr>
                <a:solidFill>
                  <a:schemeClr val="tx2"/>
                </a:solidFill>
              </a:defRPr>
            </a:lvl2pPr>
            <a:lvl3pPr marL="612000" indent="-288000">
              <a:spcAft>
                <a:spcPts val="600"/>
              </a:spcAft>
              <a:defRPr lang="en-GB" sz="2000" b="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864000" indent="-288000">
              <a:defRPr>
                <a:solidFill>
                  <a:schemeClr val="tx2"/>
                </a:solidFill>
              </a:defRPr>
            </a:lvl4pPr>
            <a:lvl5pPr marL="1080000" indent="-288000">
              <a:defRPr sz="1600">
                <a:solidFill>
                  <a:schemeClr val="tx2"/>
                </a:solidFill>
              </a:defRPr>
            </a:lvl5pPr>
          </a:lstStyle>
          <a:p>
            <a:pPr lvl="0"/>
            <a:r>
              <a:rPr lang="en-GB" dirty="0"/>
              <a:t>Click to add text, table or chart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</p:txBody>
      </p:sp>
      <p:sp>
        <p:nvSpPr>
          <p:cNvPr id="21" name="Pladsholder til slidenummer 3"/>
          <p:cNvSpPr>
            <a:spLocks noGrp="1"/>
          </p:cNvSpPr>
          <p:nvPr>
            <p:ph type="sldNum" sz="quarter" idx="4"/>
          </p:nvPr>
        </p:nvSpPr>
        <p:spPr>
          <a:xfrm>
            <a:off x="654050" y="6525343"/>
            <a:ext cx="761430" cy="144017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937CC2-DE16-486B-829C-2239E287BD6E}" type="slidenum">
              <a:rPr lang="da-DK" smtClean="0"/>
              <a:pPr/>
              <a:t>‹N›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026051612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ep 1-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hidden="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89822" cy="685954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GB" dirty="0"/>
              <a:t>Click to add section title</a:t>
            </a:r>
          </a:p>
        </p:txBody>
      </p:sp>
      <p:sp>
        <p:nvSpPr>
          <p:cNvPr id="19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54050" y="1504951"/>
            <a:ext cx="10566398" cy="339873"/>
          </a:xfrm>
        </p:spPr>
        <p:txBody>
          <a:bodyPr>
            <a:normAutofit/>
          </a:bodyPr>
          <a:lstStyle>
            <a:lvl1pPr marL="0" indent="0">
              <a:buNone/>
              <a:defRPr sz="2400" cap="none" baseline="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 dirty="0"/>
              <a:t>Click to add slide message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quarter" idx="14" hasCustomPrompt="1"/>
          </p:nvPr>
        </p:nvSpPr>
        <p:spPr>
          <a:xfrm>
            <a:off x="654050" y="1872000"/>
            <a:ext cx="10566400" cy="359668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3000" cap="none" baseline="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GB" dirty="0"/>
              <a:t>Highlighting key element / words in red</a:t>
            </a:r>
          </a:p>
        </p:txBody>
      </p:sp>
      <p:sp>
        <p:nvSpPr>
          <p:cNvPr id="21" name="Pladsholder til slidenummer 3"/>
          <p:cNvSpPr>
            <a:spLocks noGrp="1"/>
          </p:cNvSpPr>
          <p:nvPr>
            <p:ph type="sldNum" sz="quarter" idx="4"/>
          </p:nvPr>
        </p:nvSpPr>
        <p:spPr>
          <a:xfrm>
            <a:off x="654050" y="6525343"/>
            <a:ext cx="761430" cy="144017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937CC2-DE16-486B-829C-2239E287BD6E}" type="slidenum">
              <a:rPr lang="da-DK" smtClean="0"/>
              <a:pPr/>
              <a:t>‹N›</a:t>
            </a:fld>
            <a:endParaRPr lang="da-DK"/>
          </a:p>
        </p:txBody>
      </p:sp>
      <p:sp>
        <p:nvSpPr>
          <p:cNvPr id="15" name="Shape 8"/>
          <p:cNvSpPr/>
          <p:nvPr userDrawn="1"/>
        </p:nvSpPr>
        <p:spPr>
          <a:xfrm>
            <a:off x="693993" y="2880251"/>
            <a:ext cx="905269" cy="865137"/>
          </a:xfrm>
          <a:prstGeom prst="gear9">
            <a:avLst/>
          </a:prstGeom>
          <a:solidFill>
            <a:schemeClr val="bg1">
              <a:lumMod val="95000"/>
            </a:schemeClr>
          </a:solidFill>
          <a:ln w="3175"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endParaRPr lang="da-DK">
              <a:solidFill>
                <a:schemeClr val="tx2"/>
              </a:solidFill>
            </a:endParaRPr>
          </a:p>
        </p:txBody>
      </p:sp>
      <p:sp>
        <p:nvSpPr>
          <p:cNvPr id="16" name="Shape 31"/>
          <p:cNvSpPr/>
          <p:nvPr userDrawn="1"/>
        </p:nvSpPr>
        <p:spPr>
          <a:xfrm>
            <a:off x="2673286" y="4331874"/>
            <a:ext cx="905269" cy="883586"/>
          </a:xfrm>
          <a:prstGeom prst="gear9">
            <a:avLst/>
          </a:prstGeom>
          <a:solidFill>
            <a:schemeClr val="bg1">
              <a:lumMod val="95000"/>
            </a:schemeClr>
          </a:solidFill>
          <a:ln w="3175"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endParaRPr lang="da-DK" dirty="0">
              <a:solidFill>
                <a:schemeClr val="tx2"/>
              </a:solidFill>
            </a:endParaRPr>
          </a:p>
        </p:txBody>
      </p:sp>
      <p:sp>
        <p:nvSpPr>
          <p:cNvPr id="17" name="Shape 40"/>
          <p:cNvSpPr/>
          <p:nvPr userDrawn="1"/>
        </p:nvSpPr>
        <p:spPr>
          <a:xfrm>
            <a:off x="4651157" y="2880251"/>
            <a:ext cx="852209" cy="865136"/>
          </a:xfrm>
          <a:prstGeom prst="gear9">
            <a:avLst/>
          </a:prstGeom>
          <a:solidFill>
            <a:schemeClr val="bg1">
              <a:lumMod val="95000"/>
            </a:schemeClr>
          </a:solidFill>
          <a:ln w="3175"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endParaRPr lang="da-DK">
              <a:solidFill>
                <a:schemeClr val="tx2"/>
              </a:solidFill>
            </a:endParaRPr>
          </a:p>
        </p:txBody>
      </p:sp>
      <p:sp>
        <p:nvSpPr>
          <p:cNvPr id="18" name="Shape 47"/>
          <p:cNvSpPr/>
          <p:nvPr userDrawn="1"/>
        </p:nvSpPr>
        <p:spPr>
          <a:xfrm>
            <a:off x="6663034" y="4331874"/>
            <a:ext cx="905269" cy="883586"/>
          </a:xfrm>
          <a:prstGeom prst="gear9">
            <a:avLst/>
          </a:prstGeom>
          <a:solidFill>
            <a:schemeClr val="bg1">
              <a:lumMod val="95000"/>
            </a:schemeClr>
          </a:solidFill>
          <a:ln w="3175"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endParaRPr lang="da-DK">
              <a:solidFill>
                <a:schemeClr val="tx2"/>
              </a:solidFill>
            </a:endParaRPr>
          </a:p>
        </p:txBody>
      </p:sp>
      <p:sp>
        <p:nvSpPr>
          <p:cNvPr id="22" name="Shape 48"/>
          <p:cNvSpPr/>
          <p:nvPr userDrawn="1"/>
        </p:nvSpPr>
        <p:spPr>
          <a:xfrm>
            <a:off x="8611597" y="2880250"/>
            <a:ext cx="905269" cy="865137"/>
          </a:xfrm>
          <a:prstGeom prst="gear9">
            <a:avLst/>
          </a:prstGeom>
          <a:solidFill>
            <a:schemeClr val="bg1">
              <a:lumMod val="95000"/>
            </a:schemeClr>
          </a:solidFill>
          <a:ln w="3175"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endParaRPr lang="da-DK">
              <a:solidFill>
                <a:schemeClr val="tx2"/>
              </a:solidFill>
            </a:endParaRPr>
          </a:p>
        </p:txBody>
      </p:sp>
      <p:sp>
        <p:nvSpPr>
          <p:cNvPr id="23" name="Oval 15"/>
          <p:cNvSpPr/>
          <p:nvPr userDrawn="1"/>
        </p:nvSpPr>
        <p:spPr>
          <a:xfrm>
            <a:off x="877735" y="3044383"/>
            <a:ext cx="537783" cy="537783"/>
          </a:xfrm>
          <a:prstGeom prst="ellipse">
            <a:avLst/>
          </a:prstGeom>
          <a:solidFill>
            <a:schemeClr val="bg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>
              <a:solidFill>
                <a:schemeClr val="tx2"/>
              </a:solidFill>
            </a:endParaRPr>
          </a:p>
        </p:txBody>
      </p:sp>
      <p:sp>
        <p:nvSpPr>
          <p:cNvPr id="24" name="Oval 56"/>
          <p:cNvSpPr/>
          <p:nvPr userDrawn="1"/>
        </p:nvSpPr>
        <p:spPr>
          <a:xfrm>
            <a:off x="2857028" y="4504775"/>
            <a:ext cx="537783" cy="537783"/>
          </a:xfrm>
          <a:prstGeom prst="ellipse">
            <a:avLst/>
          </a:prstGeom>
          <a:solidFill>
            <a:schemeClr val="bg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>
              <a:solidFill>
                <a:schemeClr val="tx2"/>
              </a:solidFill>
            </a:endParaRPr>
          </a:p>
        </p:txBody>
      </p:sp>
      <p:sp>
        <p:nvSpPr>
          <p:cNvPr id="25" name="Oval 57"/>
          <p:cNvSpPr/>
          <p:nvPr userDrawn="1"/>
        </p:nvSpPr>
        <p:spPr>
          <a:xfrm>
            <a:off x="4808369" y="3043926"/>
            <a:ext cx="537783" cy="537783"/>
          </a:xfrm>
          <a:prstGeom prst="ellipse">
            <a:avLst/>
          </a:prstGeom>
          <a:solidFill>
            <a:schemeClr val="bg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>
              <a:solidFill>
                <a:schemeClr val="tx2"/>
              </a:solidFill>
            </a:endParaRPr>
          </a:p>
        </p:txBody>
      </p:sp>
      <p:sp>
        <p:nvSpPr>
          <p:cNvPr id="26" name="Oval 58"/>
          <p:cNvSpPr/>
          <p:nvPr userDrawn="1"/>
        </p:nvSpPr>
        <p:spPr>
          <a:xfrm>
            <a:off x="6844044" y="4504774"/>
            <a:ext cx="537783" cy="537783"/>
          </a:xfrm>
          <a:prstGeom prst="ellipse">
            <a:avLst/>
          </a:prstGeom>
          <a:solidFill>
            <a:schemeClr val="bg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>
              <a:solidFill>
                <a:schemeClr val="tx2"/>
              </a:solidFill>
            </a:endParaRPr>
          </a:p>
        </p:txBody>
      </p:sp>
      <p:sp>
        <p:nvSpPr>
          <p:cNvPr id="27" name="Oval 59"/>
          <p:cNvSpPr/>
          <p:nvPr userDrawn="1"/>
        </p:nvSpPr>
        <p:spPr>
          <a:xfrm>
            <a:off x="8795339" y="3043785"/>
            <a:ext cx="537783" cy="537783"/>
          </a:xfrm>
          <a:prstGeom prst="ellipse">
            <a:avLst/>
          </a:prstGeom>
          <a:solidFill>
            <a:schemeClr val="bg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>
              <a:solidFill>
                <a:schemeClr val="tx2"/>
              </a:solidFill>
            </a:endParaRPr>
          </a:p>
        </p:txBody>
      </p:sp>
      <p:sp>
        <p:nvSpPr>
          <p:cNvPr id="28" name="Shape 61"/>
          <p:cNvSpPr/>
          <p:nvPr userDrawn="1"/>
        </p:nvSpPr>
        <p:spPr>
          <a:xfrm>
            <a:off x="10484141" y="4331874"/>
            <a:ext cx="905269" cy="883586"/>
          </a:xfrm>
          <a:prstGeom prst="gear9">
            <a:avLst/>
          </a:prstGeom>
          <a:solidFill>
            <a:schemeClr val="bg1">
              <a:lumMod val="95000"/>
            </a:schemeClr>
          </a:solidFill>
          <a:ln w="3175"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endParaRPr lang="da-DK">
              <a:solidFill>
                <a:schemeClr val="tx2"/>
              </a:solidFill>
            </a:endParaRPr>
          </a:p>
        </p:txBody>
      </p:sp>
      <p:sp>
        <p:nvSpPr>
          <p:cNvPr id="29" name="Oval 62"/>
          <p:cNvSpPr/>
          <p:nvPr userDrawn="1"/>
        </p:nvSpPr>
        <p:spPr>
          <a:xfrm>
            <a:off x="10665151" y="4504774"/>
            <a:ext cx="537783" cy="537783"/>
          </a:xfrm>
          <a:prstGeom prst="ellipse">
            <a:avLst/>
          </a:prstGeom>
          <a:solidFill>
            <a:schemeClr val="bg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>
              <a:solidFill>
                <a:schemeClr val="tx2"/>
              </a:solidFill>
            </a:endParaRPr>
          </a:p>
        </p:txBody>
      </p:sp>
      <p:sp>
        <p:nvSpPr>
          <p:cNvPr id="30" name="Pladsholder til tekst 5"/>
          <p:cNvSpPr>
            <a:spLocks noGrp="1"/>
          </p:cNvSpPr>
          <p:nvPr>
            <p:ph type="body" sz="quarter" idx="22" hasCustomPrompt="1"/>
          </p:nvPr>
        </p:nvSpPr>
        <p:spPr>
          <a:xfrm>
            <a:off x="766243" y="4006707"/>
            <a:ext cx="1119003" cy="498067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tx2"/>
                </a:solidFill>
              </a:defRPr>
            </a:lvl1pPr>
            <a:lvl5pPr marL="864000" indent="0">
              <a:buNone/>
              <a:defRPr/>
            </a:lvl5pPr>
          </a:lstStyle>
          <a:p>
            <a:pPr lvl="0"/>
            <a:r>
              <a:rPr lang="da-DK" dirty="0"/>
              <a:t>Step 1 </a:t>
            </a:r>
          </a:p>
        </p:txBody>
      </p:sp>
      <p:sp>
        <p:nvSpPr>
          <p:cNvPr id="33" name="Pladsholder til tekst 5"/>
          <p:cNvSpPr>
            <a:spLocks noGrp="1"/>
          </p:cNvSpPr>
          <p:nvPr>
            <p:ph type="body" sz="quarter" idx="23" hasCustomPrompt="1"/>
          </p:nvPr>
        </p:nvSpPr>
        <p:spPr>
          <a:xfrm>
            <a:off x="766243" y="4602735"/>
            <a:ext cx="1119003" cy="810915"/>
          </a:xfrm>
        </p:spPr>
        <p:txBody>
          <a:bodyPr/>
          <a:lstStyle>
            <a:lvl1pPr marL="0" indent="0" algn="l">
              <a:spcAft>
                <a:spcPts val="600"/>
              </a:spcAft>
              <a:buClr>
                <a:schemeClr val="accent1"/>
              </a:buClr>
              <a:buNone/>
              <a:defRPr sz="1100">
                <a:solidFill>
                  <a:schemeClr val="tx2"/>
                </a:solidFill>
              </a:defRPr>
            </a:lvl1pPr>
            <a:lvl5pPr marL="864000" indent="0">
              <a:buNone/>
              <a:defRPr/>
            </a:lvl5pPr>
          </a:lstStyle>
          <a:p>
            <a:pPr>
              <a:spcAft>
                <a:spcPts val="600"/>
              </a:spcAft>
              <a:buClr>
                <a:schemeClr val="accent1"/>
              </a:buClr>
            </a:pPr>
            <a:r>
              <a:rPr lang="nl-BE" sz="1200" dirty="0">
                <a:solidFill>
                  <a:schemeClr val="bg1">
                    <a:lumMod val="65000"/>
                  </a:schemeClr>
                </a:solidFill>
              </a:rPr>
              <a:t>Lorem ipsum dolor sit amet, consectetur adipiscing elit. </a:t>
            </a:r>
            <a:endParaRPr lang="en-US" sz="1200" dirty="0" err="1">
              <a:solidFill>
                <a:schemeClr val="bg1">
                  <a:lumMod val="65000"/>
                </a:schemeClr>
              </a:solidFill>
            </a:endParaRPr>
          </a:p>
        </p:txBody>
      </p:sp>
      <p:cxnSp>
        <p:nvCxnSpPr>
          <p:cNvPr id="35" name="Straight Connector 7"/>
          <p:cNvCxnSpPr/>
          <p:nvPr userDrawn="1"/>
        </p:nvCxnSpPr>
        <p:spPr>
          <a:xfrm>
            <a:off x="789296" y="4424680"/>
            <a:ext cx="504056" cy="0"/>
          </a:xfrm>
          <a:prstGeom prst="line">
            <a:avLst/>
          </a:prstGeom>
          <a:ln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Pladsholder til tekst 5"/>
          <p:cNvSpPr>
            <a:spLocks noGrp="1"/>
          </p:cNvSpPr>
          <p:nvPr>
            <p:ph type="body" sz="quarter" idx="24" hasCustomPrompt="1"/>
          </p:nvPr>
        </p:nvSpPr>
        <p:spPr>
          <a:xfrm>
            <a:off x="2694752" y="2905421"/>
            <a:ext cx="1119003" cy="498067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tx2"/>
                </a:solidFill>
              </a:defRPr>
            </a:lvl1pPr>
            <a:lvl5pPr marL="864000" indent="0">
              <a:buNone/>
              <a:defRPr/>
            </a:lvl5pPr>
          </a:lstStyle>
          <a:p>
            <a:pPr lvl="0"/>
            <a:r>
              <a:rPr lang="da-DK" dirty="0"/>
              <a:t>Step 2 </a:t>
            </a:r>
          </a:p>
        </p:txBody>
      </p:sp>
      <p:sp>
        <p:nvSpPr>
          <p:cNvPr id="37" name="Pladsholder til tekst 5"/>
          <p:cNvSpPr>
            <a:spLocks noGrp="1"/>
          </p:cNvSpPr>
          <p:nvPr>
            <p:ph type="body" sz="quarter" idx="25" hasCustomPrompt="1"/>
          </p:nvPr>
        </p:nvSpPr>
        <p:spPr>
          <a:xfrm>
            <a:off x="2694752" y="3501449"/>
            <a:ext cx="1119003" cy="810915"/>
          </a:xfrm>
        </p:spPr>
        <p:txBody>
          <a:bodyPr/>
          <a:lstStyle>
            <a:lvl1pPr marL="0" indent="0" algn="l">
              <a:spcAft>
                <a:spcPts val="600"/>
              </a:spcAft>
              <a:buClr>
                <a:schemeClr val="accent1"/>
              </a:buClr>
              <a:buNone/>
              <a:defRPr sz="1400">
                <a:solidFill>
                  <a:schemeClr val="tx2"/>
                </a:solidFill>
              </a:defRPr>
            </a:lvl1pPr>
            <a:lvl5pPr marL="864000" indent="0">
              <a:buNone/>
              <a:defRPr/>
            </a:lvl5pPr>
          </a:lstStyle>
          <a:p>
            <a:pPr>
              <a:spcAft>
                <a:spcPts val="600"/>
              </a:spcAft>
              <a:buClr>
                <a:schemeClr val="accent1"/>
              </a:buClr>
            </a:pPr>
            <a:r>
              <a:rPr lang="nl-BE" sz="1200" dirty="0">
                <a:solidFill>
                  <a:schemeClr val="bg1">
                    <a:lumMod val="65000"/>
                  </a:schemeClr>
                </a:solidFill>
              </a:rPr>
              <a:t>Lorem ipsum dolor sit amet, consectetur adipiscing elit.</a:t>
            </a:r>
            <a:endParaRPr lang="en-US" sz="1200" dirty="0" err="1">
              <a:solidFill>
                <a:schemeClr val="bg1">
                  <a:lumMod val="65000"/>
                </a:schemeClr>
              </a:solidFill>
            </a:endParaRPr>
          </a:p>
        </p:txBody>
      </p:sp>
      <p:cxnSp>
        <p:nvCxnSpPr>
          <p:cNvPr id="38" name="Straight Connector 7"/>
          <p:cNvCxnSpPr/>
          <p:nvPr userDrawn="1"/>
        </p:nvCxnSpPr>
        <p:spPr>
          <a:xfrm>
            <a:off x="2717805" y="3323394"/>
            <a:ext cx="504056" cy="0"/>
          </a:xfrm>
          <a:prstGeom prst="line">
            <a:avLst/>
          </a:prstGeom>
          <a:ln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Pladsholder til tekst 5"/>
          <p:cNvSpPr>
            <a:spLocks noGrp="1"/>
          </p:cNvSpPr>
          <p:nvPr>
            <p:ph type="body" sz="quarter" idx="26" hasCustomPrompt="1"/>
          </p:nvPr>
        </p:nvSpPr>
        <p:spPr>
          <a:xfrm>
            <a:off x="4618859" y="4009300"/>
            <a:ext cx="1119003" cy="498067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tx2"/>
                </a:solidFill>
              </a:defRPr>
            </a:lvl1pPr>
            <a:lvl5pPr marL="864000" indent="0">
              <a:buNone/>
              <a:defRPr/>
            </a:lvl5pPr>
          </a:lstStyle>
          <a:p>
            <a:pPr lvl="0"/>
            <a:r>
              <a:rPr lang="da-DK" dirty="0"/>
              <a:t>Step 3 </a:t>
            </a:r>
          </a:p>
        </p:txBody>
      </p:sp>
      <p:sp>
        <p:nvSpPr>
          <p:cNvPr id="40" name="Pladsholder til tekst 5"/>
          <p:cNvSpPr>
            <a:spLocks noGrp="1"/>
          </p:cNvSpPr>
          <p:nvPr>
            <p:ph type="body" sz="quarter" idx="27" hasCustomPrompt="1"/>
          </p:nvPr>
        </p:nvSpPr>
        <p:spPr>
          <a:xfrm>
            <a:off x="4618859" y="4605328"/>
            <a:ext cx="1119003" cy="810915"/>
          </a:xfrm>
        </p:spPr>
        <p:txBody>
          <a:bodyPr/>
          <a:lstStyle>
            <a:lvl1pPr marL="0" indent="0" algn="l">
              <a:spcAft>
                <a:spcPts val="600"/>
              </a:spcAft>
              <a:buClr>
                <a:schemeClr val="accent1"/>
              </a:buClr>
              <a:buNone/>
              <a:defRPr sz="1200">
                <a:solidFill>
                  <a:schemeClr val="tx2"/>
                </a:solidFill>
              </a:defRPr>
            </a:lvl1pPr>
            <a:lvl5pPr marL="864000" indent="0">
              <a:buNone/>
              <a:defRPr/>
            </a:lvl5pPr>
          </a:lstStyle>
          <a:p>
            <a:pPr>
              <a:spcAft>
                <a:spcPts val="600"/>
              </a:spcAft>
              <a:buClr>
                <a:schemeClr val="accent1"/>
              </a:buClr>
            </a:pPr>
            <a:r>
              <a:rPr lang="nl-BE" sz="1200" dirty="0">
                <a:solidFill>
                  <a:schemeClr val="bg1">
                    <a:lumMod val="65000"/>
                  </a:schemeClr>
                </a:solidFill>
              </a:rPr>
              <a:t>Lorem ipsum dolor sit amet, consectetur adipiscing elit.</a:t>
            </a:r>
            <a:endParaRPr lang="en-US" sz="1200" dirty="0" err="1">
              <a:solidFill>
                <a:schemeClr val="bg1">
                  <a:lumMod val="65000"/>
                </a:schemeClr>
              </a:solidFill>
            </a:endParaRPr>
          </a:p>
        </p:txBody>
      </p:sp>
      <p:cxnSp>
        <p:nvCxnSpPr>
          <p:cNvPr id="41" name="Straight Connector 7"/>
          <p:cNvCxnSpPr/>
          <p:nvPr userDrawn="1"/>
        </p:nvCxnSpPr>
        <p:spPr>
          <a:xfrm>
            <a:off x="4641912" y="4427273"/>
            <a:ext cx="504056" cy="0"/>
          </a:xfrm>
          <a:prstGeom prst="line">
            <a:avLst/>
          </a:prstGeom>
          <a:ln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Pladsholder til tekst 5"/>
          <p:cNvSpPr>
            <a:spLocks noGrp="1"/>
          </p:cNvSpPr>
          <p:nvPr>
            <p:ph type="body" sz="quarter" idx="28" hasCustomPrompt="1"/>
          </p:nvPr>
        </p:nvSpPr>
        <p:spPr>
          <a:xfrm>
            <a:off x="6663034" y="2908014"/>
            <a:ext cx="1119003" cy="498067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tx2"/>
                </a:solidFill>
              </a:defRPr>
            </a:lvl1pPr>
            <a:lvl5pPr marL="864000" indent="0">
              <a:buNone/>
              <a:defRPr/>
            </a:lvl5pPr>
          </a:lstStyle>
          <a:p>
            <a:pPr lvl="0"/>
            <a:r>
              <a:rPr lang="da-DK" dirty="0"/>
              <a:t>Step 4 </a:t>
            </a:r>
          </a:p>
        </p:txBody>
      </p:sp>
      <p:sp>
        <p:nvSpPr>
          <p:cNvPr id="43" name="Pladsholder til tekst 5"/>
          <p:cNvSpPr>
            <a:spLocks noGrp="1"/>
          </p:cNvSpPr>
          <p:nvPr>
            <p:ph type="body" sz="quarter" idx="29" hasCustomPrompt="1"/>
          </p:nvPr>
        </p:nvSpPr>
        <p:spPr>
          <a:xfrm>
            <a:off x="6663034" y="3504042"/>
            <a:ext cx="1119003" cy="810915"/>
          </a:xfrm>
        </p:spPr>
        <p:txBody>
          <a:bodyPr/>
          <a:lstStyle>
            <a:lvl1pPr marL="0" indent="0" algn="l">
              <a:spcAft>
                <a:spcPts val="600"/>
              </a:spcAft>
              <a:buClr>
                <a:schemeClr val="accent1"/>
              </a:buClr>
              <a:buNone/>
              <a:defRPr sz="1200">
                <a:solidFill>
                  <a:schemeClr val="tx2"/>
                </a:solidFill>
              </a:defRPr>
            </a:lvl1pPr>
            <a:lvl5pPr marL="864000" indent="0">
              <a:buNone/>
              <a:defRPr/>
            </a:lvl5pPr>
          </a:lstStyle>
          <a:p>
            <a:pPr>
              <a:spcAft>
                <a:spcPts val="600"/>
              </a:spcAft>
              <a:buClr>
                <a:schemeClr val="accent1"/>
              </a:buClr>
            </a:pPr>
            <a:r>
              <a:rPr lang="nl-BE" sz="1200" dirty="0">
                <a:solidFill>
                  <a:schemeClr val="bg1">
                    <a:lumMod val="65000"/>
                  </a:schemeClr>
                </a:solidFill>
              </a:rPr>
              <a:t>Lorem ipsum dolor sit amet, consectetur adipiscing elit.</a:t>
            </a:r>
            <a:endParaRPr lang="en-US" sz="1200" dirty="0" err="1">
              <a:solidFill>
                <a:schemeClr val="bg1">
                  <a:lumMod val="65000"/>
                </a:schemeClr>
              </a:solidFill>
            </a:endParaRPr>
          </a:p>
        </p:txBody>
      </p:sp>
      <p:cxnSp>
        <p:nvCxnSpPr>
          <p:cNvPr id="44" name="Straight Connector 7"/>
          <p:cNvCxnSpPr/>
          <p:nvPr userDrawn="1"/>
        </p:nvCxnSpPr>
        <p:spPr>
          <a:xfrm>
            <a:off x="6686087" y="3325987"/>
            <a:ext cx="504056" cy="0"/>
          </a:xfrm>
          <a:prstGeom prst="line">
            <a:avLst/>
          </a:prstGeom>
          <a:ln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Pladsholder til tekst 5"/>
          <p:cNvSpPr>
            <a:spLocks noGrp="1"/>
          </p:cNvSpPr>
          <p:nvPr>
            <p:ph type="body" sz="quarter" idx="30" hasCustomPrompt="1"/>
          </p:nvPr>
        </p:nvSpPr>
        <p:spPr>
          <a:xfrm>
            <a:off x="8611597" y="4008507"/>
            <a:ext cx="1119003" cy="498067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tx2"/>
                </a:solidFill>
              </a:defRPr>
            </a:lvl1pPr>
            <a:lvl5pPr marL="864000" indent="0">
              <a:buNone/>
              <a:defRPr/>
            </a:lvl5pPr>
          </a:lstStyle>
          <a:p>
            <a:pPr lvl="0"/>
            <a:r>
              <a:rPr lang="da-DK" dirty="0"/>
              <a:t>Step 5 </a:t>
            </a:r>
          </a:p>
        </p:txBody>
      </p:sp>
      <p:sp>
        <p:nvSpPr>
          <p:cNvPr id="46" name="Pladsholder til tekst 5"/>
          <p:cNvSpPr>
            <a:spLocks noGrp="1"/>
          </p:cNvSpPr>
          <p:nvPr>
            <p:ph type="body" sz="quarter" idx="31" hasCustomPrompt="1"/>
          </p:nvPr>
        </p:nvSpPr>
        <p:spPr>
          <a:xfrm>
            <a:off x="8611597" y="4604535"/>
            <a:ext cx="1119003" cy="810915"/>
          </a:xfrm>
        </p:spPr>
        <p:txBody>
          <a:bodyPr/>
          <a:lstStyle>
            <a:lvl1pPr marL="0" indent="0" algn="l">
              <a:spcAft>
                <a:spcPts val="600"/>
              </a:spcAft>
              <a:buClr>
                <a:schemeClr val="accent1"/>
              </a:buClr>
              <a:buNone/>
              <a:defRPr sz="1200">
                <a:solidFill>
                  <a:schemeClr val="tx2"/>
                </a:solidFill>
              </a:defRPr>
            </a:lvl1pPr>
            <a:lvl5pPr marL="864000" indent="0">
              <a:buNone/>
              <a:defRPr/>
            </a:lvl5pPr>
          </a:lstStyle>
          <a:p>
            <a:pPr>
              <a:spcAft>
                <a:spcPts val="600"/>
              </a:spcAft>
              <a:buClr>
                <a:schemeClr val="accent1"/>
              </a:buClr>
            </a:pPr>
            <a:r>
              <a:rPr lang="nl-BE" sz="1200" dirty="0">
                <a:solidFill>
                  <a:schemeClr val="bg1">
                    <a:lumMod val="65000"/>
                  </a:schemeClr>
                </a:solidFill>
              </a:rPr>
              <a:t>Lorem ipsum dolor sit amet, consectetur adipiscing elit.</a:t>
            </a:r>
            <a:endParaRPr lang="en-US" sz="1200" dirty="0" err="1">
              <a:solidFill>
                <a:schemeClr val="bg1">
                  <a:lumMod val="65000"/>
                </a:schemeClr>
              </a:solidFill>
            </a:endParaRPr>
          </a:p>
        </p:txBody>
      </p:sp>
      <p:cxnSp>
        <p:nvCxnSpPr>
          <p:cNvPr id="47" name="Straight Connector 7"/>
          <p:cNvCxnSpPr/>
          <p:nvPr userDrawn="1"/>
        </p:nvCxnSpPr>
        <p:spPr>
          <a:xfrm>
            <a:off x="8634650" y="4426480"/>
            <a:ext cx="504056" cy="0"/>
          </a:xfrm>
          <a:prstGeom prst="line">
            <a:avLst/>
          </a:prstGeom>
          <a:ln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Pladsholder til tekst 5"/>
          <p:cNvSpPr>
            <a:spLocks noGrp="1"/>
          </p:cNvSpPr>
          <p:nvPr>
            <p:ph type="body" sz="quarter" idx="32" hasCustomPrompt="1"/>
          </p:nvPr>
        </p:nvSpPr>
        <p:spPr>
          <a:xfrm>
            <a:off x="10476689" y="2905421"/>
            <a:ext cx="1119003" cy="498067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tx2"/>
                </a:solidFill>
              </a:defRPr>
            </a:lvl1pPr>
            <a:lvl5pPr marL="864000" indent="0">
              <a:buNone/>
              <a:defRPr/>
            </a:lvl5pPr>
          </a:lstStyle>
          <a:p>
            <a:pPr lvl="0"/>
            <a:r>
              <a:rPr lang="da-DK" dirty="0"/>
              <a:t>Step 6 </a:t>
            </a:r>
          </a:p>
        </p:txBody>
      </p:sp>
      <p:sp>
        <p:nvSpPr>
          <p:cNvPr id="49" name="Pladsholder til tekst 5"/>
          <p:cNvSpPr>
            <a:spLocks noGrp="1"/>
          </p:cNvSpPr>
          <p:nvPr>
            <p:ph type="body" sz="quarter" idx="33" hasCustomPrompt="1"/>
          </p:nvPr>
        </p:nvSpPr>
        <p:spPr>
          <a:xfrm>
            <a:off x="10476689" y="3501449"/>
            <a:ext cx="1119003" cy="810915"/>
          </a:xfrm>
        </p:spPr>
        <p:txBody>
          <a:bodyPr/>
          <a:lstStyle>
            <a:lvl1pPr marL="0" indent="0" algn="l">
              <a:spcAft>
                <a:spcPts val="600"/>
              </a:spcAft>
              <a:buClr>
                <a:schemeClr val="accent1"/>
              </a:buClr>
              <a:buNone/>
              <a:defRPr sz="1200">
                <a:solidFill>
                  <a:schemeClr val="tx2"/>
                </a:solidFill>
              </a:defRPr>
            </a:lvl1pPr>
            <a:lvl5pPr marL="864000" indent="0">
              <a:buNone/>
              <a:defRPr/>
            </a:lvl5pPr>
          </a:lstStyle>
          <a:p>
            <a:pPr>
              <a:spcAft>
                <a:spcPts val="600"/>
              </a:spcAft>
              <a:buClr>
                <a:schemeClr val="accent1"/>
              </a:buClr>
            </a:pPr>
            <a:r>
              <a:rPr lang="nl-BE" sz="1200" dirty="0">
                <a:solidFill>
                  <a:schemeClr val="bg1">
                    <a:lumMod val="65000"/>
                  </a:schemeClr>
                </a:solidFill>
              </a:rPr>
              <a:t>Lorem ipsum dolor sit amet, consectetur adipiscing elit.</a:t>
            </a:r>
            <a:endParaRPr lang="en-US" sz="1200" dirty="0" err="1">
              <a:solidFill>
                <a:schemeClr val="bg1">
                  <a:lumMod val="65000"/>
                </a:schemeClr>
              </a:solidFill>
            </a:endParaRPr>
          </a:p>
        </p:txBody>
      </p:sp>
      <p:cxnSp>
        <p:nvCxnSpPr>
          <p:cNvPr id="50" name="Straight Connector 7"/>
          <p:cNvCxnSpPr/>
          <p:nvPr userDrawn="1"/>
        </p:nvCxnSpPr>
        <p:spPr>
          <a:xfrm>
            <a:off x="10499742" y="3323394"/>
            <a:ext cx="504056" cy="0"/>
          </a:xfrm>
          <a:prstGeom prst="line">
            <a:avLst/>
          </a:prstGeom>
          <a:ln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75681817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ep 1-4 pictu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Pladsholder til tekst 5"/>
          <p:cNvSpPr>
            <a:spLocks noGrp="1"/>
          </p:cNvSpPr>
          <p:nvPr>
            <p:ph type="body" sz="quarter" idx="26" hasCustomPrompt="1"/>
          </p:nvPr>
        </p:nvSpPr>
        <p:spPr>
          <a:xfrm>
            <a:off x="660030" y="5296634"/>
            <a:ext cx="1854445" cy="799366"/>
          </a:xfrm>
        </p:spPr>
        <p:txBody>
          <a:bodyPr/>
          <a:lstStyle>
            <a:lvl1pPr marL="0" indent="0" algn="l">
              <a:buNone/>
              <a:defRPr sz="1400">
                <a:solidFill>
                  <a:schemeClr val="bg1">
                    <a:lumMod val="65000"/>
                  </a:schemeClr>
                </a:solidFill>
              </a:defRPr>
            </a:lvl1pPr>
            <a:lvl5pPr marL="864000" indent="0">
              <a:buNone/>
              <a:defRPr/>
            </a:lvl5pPr>
          </a:lstStyle>
          <a:p>
            <a:pPr lvl="0"/>
            <a:r>
              <a:rPr lang="da-DK" dirty="0" err="1"/>
              <a:t>Loremipsumdolor</a:t>
            </a:r>
            <a:r>
              <a:rPr lang="da-DK" dirty="0"/>
              <a:t> it </a:t>
            </a:r>
            <a:r>
              <a:rPr lang="da-DK" dirty="0" err="1"/>
              <a:t>ametconsectetur</a:t>
            </a:r>
            <a:endParaRPr lang="da-DK" dirty="0"/>
          </a:p>
        </p:txBody>
      </p:sp>
      <p:sp>
        <p:nvSpPr>
          <p:cNvPr id="68" name="Pladsholder til tekst 5"/>
          <p:cNvSpPr>
            <a:spLocks noGrp="1"/>
          </p:cNvSpPr>
          <p:nvPr>
            <p:ph type="body" sz="quarter" idx="22" hasCustomPrompt="1"/>
          </p:nvPr>
        </p:nvSpPr>
        <p:spPr>
          <a:xfrm>
            <a:off x="654050" y="4689173"/>
            <a:ext cx="1854445" cy="498067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tx2"/>
                </a:solidFill>
              </a:defRPr>
            </a:lvl1pPr>
            <a:lvl5pPr marL="864000" indent="0">
              <a:buNone/>
              <a:defRPr/>
            </a:lvl5pPr>
          </a:lstStyle>
          <a:p>
            <a:pPr lvl="0"/>
            <a:r>
              <a:rPr lang="da-DK" dirty="0"/>
              <a:t>Step 1 </a:t>
            </a:r>
          </a:p>
        </p:txBody>
      </p:sp>
      <p:sp>
        <p:nvSpPr>
          <p:cNvPr id="64" name="Picture Placeholder 5"/>
          <p:cNvSpPr>
            <a:spLocks noGrp="1"/>
          </p:cNvSpPr>
          <p:nvPr>
            <p:ph type="pic" sz="quarter" idx="17" hasCustomPrompt="1"/>
          </p:nvPr>
        </p:nvSpPr>
        <p:spPr>
          <a:xfrm>
            <a:off x="654051" y="2951747"/>
            <a:ext cx="1854444" cy="1413358"/>
          </a:xfrm>
          <a:solidFill>
            <a:schemeClr val="tx1">
              <a:lumMod val="20000"/>
              <a:lumOff val="80000"/>
            </a:schemeClr>
          </a:solidFill>
          <a:ln w="0">
            <a:solidFill>
              <a:schemeClr val="bg1"/>
            </a:solidFill>
          </a:ln>
        </p:spPr>
        <p:txBody>
          <a:bodyPr lIns="0" tIns="612000" rIns="0" anchor="ctr" anchorCtr="0">
            <a:normAutofit/>
          </a:bodyPr>
          <a:lstStyle>
            <a:lvl1pPr marL="0" indent="0" algn="ctr">
              <a:buFontTx/>
              <a:buNone/>
              <a:defRPr sz="1400" baseline="0">
                <a:solidFill>
                  <a:schemeClr val="tx2"/>
                </a:solidFill>
              </a:defRPr>
            </a:lvl1pPr>
          </a:lstStyle>
          <a:p>
            <a:r>
              <a:rPr lang="en-GB" noProof="0" dirty="0"/>
              <a:t>Click on icon to insert picture</a:t>
            </a:r>
          </a:p>
        </p:txBody>
      </p:sp>
      <p:sp>
        <p:nvSpPr>
          <p:cNvPr id="65" name="Picture Placeholder 5"/>
          <p:cNvSpPr>
            <a:spLocks noGrp="1"/>
          </p:cNvSpPr>
          <p:nvPr>
            <p:ph type="pic" sz="quarter" idx="18" hasCustomPrompt="1"/>
          </p:nvPr>
        </p:nvSpPr>
        <p:spPr>
          <a:xfrm>
            <a:off x="9753152" y="2951747"/>
            <a:ext cx="1854444" cy="1413358"/>
          </a:xfrm>
          <a:solidFill>
            <a:schemeClr val="tx1">
              <a:lumMod val="20000"/>
              <a:lumOff val="80000"/>
            </a:schemeClr>
          </a:solidFill>
          <a:ln w="0">
            <a:solidFill>
              <a:schemeClr val="bg1"/>
            </a:solidFill>
          </a:ln>
        </p:spPr>
        <p:txBody>
          <a:bodyPr lIns="0" tIns="612000" rIns="0" anchor="ctr" anchorCtr="0">
            <a:normAutofit/>
          </a:bodyPr>
          <a:lstStyle>
            <a:lvl1pPr marL="0" indent="0" algn="ctr">
              <a:buFontTx/>
              <a:buNone/>
              <a:defRPr sz="1400" baseline="0">
                <a:solidFill>
                  <a:schemeClr val="tx2"/>
                </a:solidFill>
              </a:defRPr>
            </a:lvl1pPr>
          </a:lstStyle>
          <a:p>
            <a:r>
              <a:rPr lang="en-GB" noProof="0" dirty="0"/>
              <a:t>Click on icon to insert picture</a:t>
            </a:r>
          </a:p>
        </p:txBody>
      </p:sp>
      <p:sp>
        <p:nvSpPr>
          <p:cNvPr id="66" name="Picture Placeholder 5"/>
          <p:cNvSpPr>
            <a:spLocks noGrp="1"/>
          </p:cNvSpPr>
          <p:nvPr>
            <p:ph type="pic" sz="quarter" idx="19" hasCustomPrompt="1"/>
          </p:nvPr>
        </p:nvSpPr>
        <p:spPr>
          <a:xfrm>
            <a:off x="3687084" y="2951747"/>
            <a:ext cx="1854444" cy="1413358"/>
          </a:xfrm>
          <a:solidFill>
            <a:schemeClr val="tx1">
              <a:lumMod val="20000"/>
              <a:lumOff val="80000"/>
            </a:schemeClr>
          </a:solidFill>
          <a:ln w="0">
            <a:solidFill>
              <a:schemeClr val="bg1"/>
            </a:solidFill>
          </a:ln>
        </p:spPr>
        <p:txBody>
          <a:bodyPr lIns="0" tIns="612000" rIns="0" anchor="ctr" anchorCtr="0">
            <a:normAutofit/>
          </a:bodyPr>
          <a:lstStyle>
            <a:lvl1pPr marL="0" indent="0" algn="ctr">
              <a:buFontTx/>
              <a:buNone/>
              <a:defRPr sz="1400" baseline="0">
                <a:solidFill>
                  <a:schemeClr val="tx2"/>
                </a:solidFill>
              </a:defRPr>
            </a:lvl1pPr>
          </a:lstStyle>
          <a:p>
            <a:r>
              <a:rPr lang="en-GB" noProof="0" dirty="0"/>
              <a:t>Click on icon to insert picture</a:t>
            </a:r>
          </a:p>
        </p:txBody>
      </p:sp>
      <p:sp>
        <p:nvSpPr>
          <p:cNvPr id="67" name="Picture Placeholder 5"/>
          <p:cNvSpPr>
            <a:spLocks noGrp="1"/>
          </p:cNvSpPr>
          <p:nvPr>
            <p:ph type="pic" sz="quarter" idx="20" hasCustomPrompt="1"/>
          </p:nvPr>
        </p:nvSpPr>
        <p:spPr>
          <a:xfrm>
            <a:off x="6720117" y="2951747"/>
            <a:ext cx="1854444" cy="1413358"/>
          </a:xfrm>
          <a:solidFill>
            <a:schemeClr val="tx1">
              <a:lumMod val="20000"/>
              <a:lumOff val="80000"/>
            </a:schemeClr>
          </a:solidFill>
          <a:ln w="0">
            <a:solidFill>
              <a:schemeClr val="bg1"/>
            </a:solidFill>
          </a:ln>
        </p:spPr>
        <p:txBody>
          <a:bodyPr lIns="0" tIns="612000" rIns="0" anchor="ctr" anchorCtr="0">
            <a:normAutofit/>
          </a:bodyPr>
          <a:lstStyle>
            <a:lvl1pPr marL="0" indent="0" algn="ctr">
              <a:buFontTx/>
              <a:buNone/>
              <a:defRPr sz="1400" baseline="0">
                <a:solidFill>
                  <a:schemeClr val="tx2"/>
                </a:solidFill>
              </a:defRPr>
            </a:lvl1pPr>
          </a:lstStyle>
          <a:p>
            <a:r>
              <a:rPr lang="en-GB" noProof="0" dirty="0"/>
              <a:t>Click on icon to insert picture</a:t>
            </a:r>
          </a:p>
        </p:txBody>
      </p:sp>
      <p:pic>
        <p:nvPicPr>
          <p:cNvPr id="3" name="Picture 2" hidden="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89822" cy="685954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GB" dirty="0"/>
              <a:t>Click to add section title</a:t>
            </a:r>
          </a:p>
        </p:txBody>
      </p:sp>
      <p:sp>
        <p:nvSpPr>
          <p:cNvPr id="19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54050" y="1504951"/>
            <a:ext cx="10566398" cy="339873"/>
          </a:xfrm>
        </p:spPr>
        <p:txBody>
          <a:bodyPr>
            <a:normAutofit/>
          </a:bodyPr>
          <a:lstStyle>
            <a:lvl1pPr marL="0" indent="0">
              <a:buNone/>
              <a:defRPr sz="2400" cap="none" baseline="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 dirty="0"/>
              <a:t>Click to add slide message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quarter" idx="14" hasCustomPrompt="1"/>
          </p:nvPr>
        </p:nvSpPr>
        <p:spPr>
          <a:xfrm>
            <a:off x="654050" y="1872000"/>
            <a:ext cx="10566400" cy="359668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3000" cap="none" baseline="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GB" dirty="0"/>
              <a:t>Highlighting key element / words in red</a:t>
            </a:r>
          </a:p>
        </p:txBody>
      </p:sp>
      <p:sp>
        <p:nvSpPr>
          <p:cNvPr id="21" name="Pladsholder til slidenummer 3"/>
          <p:cNvSpPr>
            <a:spLocks noGrp="1"/>
          </p:cNvSpPr>
          <p:nvPr>
            <p:ph type="sldNum" sz="quarter" idx="4"/>
          </p:nvPr>
        </p:nvSpPr>
        <p:spPr>
          <a:xfrm>
            <a:off x="654050" y="6525343"/>
            <a:ext cx="761430" cy="144017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937CC2-DE16-486B-829C-2239E287BD6E}" type="slidenum">
              <a:rPr lang="da-DK" smtClean="0"/>
              <a:pPr/>
              <a:t>‹N›</a:t>
            </a:fld>
            <a:endParaRPr lang="da-DK"/>
          </a:p>
        </p:txBody>
      </p:sp>
      <p:grpSp>
        <p:nvGrpSpPr>
          <p:cNvPr id="51" name="Group 11"/>
          <p:cNvGrpSpPr/>
          <p:nvPr userDrawn="1"/>
        </p:nvGrpSpPr>
        <p:grpSpPr>
          <a:xfrm>
            <a:off x="5950960" y="3417338"/>
            <a:ext cx="359725" cy="448738"/>
            <a:chOff x="5123982" y="499027"/>
            <a:chExt cx="359725" cy="448738"/>
          </a:xfrm>
        </p:grpSpPr>
        <p:sp>
          <p:nvSpPr>
            <p:cNvPr id="52" name="Right Arrow 17"/>
            <p:cNvSpPr/>
            <p:nvPr/>
          </p:nvSpPr>
          <p:spPr>
            <a:xfrm>
              <a:off x="5123982" y="499027"/>
              <a:ext cx="359725" cy="448738"/>
            </a:xfrm>
            <a:prstGeom prst="rightArrow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</p:sp>
        <p:sp>
          <p:nvSpPr>
            <p:cNvPr id="53" name="Right Arrow 8"/>
            <p:cNvSpPr/>
            <p:nvPr/>
          </p:nvSpPr>
          <p:spPr>
            <a:xfrm>
              <a:off x="5123982" y="588775"/>
              <a:ext cx="251808" cy="26924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lvl="0" algn="ctr" defTabSz="7556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1700" kern="1200"/>
            </a:p>
          </p:txBody>
        </p:sp>
      </p:grpSp>
      <p:grpSp>
        <p:nvGrpSpPr>
          <p:cNvPr id="54" name="Group 13"/>
          <p:cNvGrpSpPr/>
          <p:nvPr userDrawn="1"/>
        </p:nvGrpSpPr>
        <p:grpSpPr>
          <a:xfrm>
            <a:off x="8983993" y="3417338"/>
            <a:ext cx="359725" cy="448738"/>
            <a:chOff x="8019287" y="499027"/>
            <a:chExt cx="359725" cy="448738"/>
          </a:xfrm>
        </p:grpSpPr>
        <p:sp>
          <p:nvSpPr>
            <p:cNvPr id="55" name="Right Arrow 15"/>
            <p:cNvSpPr/>
            <p:nvPr/>
          </p:nvSpPr>
          <p:spPr>
            <a:xfrm>
              <a:off x="8019287" y="499027"/>
              <a:ext cx="359725" cy="448738"/>
            </a:xfrm>
            <a:prstGeom prst="rightArrow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</p:sp>
        <p:sp>
          <p:nvSpPr>
            <p:cNvPr id="56" name="Right Arrow 11"/>
            <p:cNvSpPr/>
            <p:nvPr/>
          </p:nvSpPr>
          <p:spPr>
            <a:xfrm>
              <a:off x="8019287" y="588775"/>
              <a:ext cx="251808" cy="26924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lvl="0" algn="ctr" defTabSz="7556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1700" kern="1200"/>
            </a:p>
          </p:txBody>
        </p:sp>
      </p:grpSp>
      <p:grpSp>
        <p:nvGrpSpPr>
          <p:cNvPr id="61" name="Group 31"/>
          <p:cNvGrpSpPr/>
          <p:nvPr userDrawn="1"/>
        </p:nvGrpSpPr>
        <p:grpSpPr>
          <a:xfrm>
            <a:off x="2917927" y="3417338"/>
            <a:ext cx="359725" cy="448738"/>
            <a:chOff x="5123982" y="499027"/>
            <a:chExt cx="359725" cy="448738"/>
          </a:xfrm>
        </p:grpSpPr>
        <p:sp>
          <p:nvSpPr>
            <p:cNvPr id="62" name="Right Arrow 32"/>
            <p:cNvSpPr/>
            <p:nvPr/>
          </p:nvSpPr>
          <p:spPr>
            <a:xfrm>
              <a:off x="5123982" y="499027"/>
              <a:ext cx="359725" cy="448738"/>
            </a:xfrm>
            <a:prstGeom prst="rightArrow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</p:sp>
        <p:sp>
          <p:nvSpPr>
            <p:cNvPr id="63" name="Right Arrow 8"/>
            <p:cNvSpPr/>
            <p:nvPr/>
          </p:nvSpPr>
          <p:spPr>
            <a:xfrm>
              <a:off x="5123982" y="588775"/>
              <a:ext cx="251808" cy="26924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lvl="0" algn="ctr" defTabSz="7556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1700" kern="1200"/>
            </a:p>
          </p:txBody>
        </p:sp>
      </p:grpSp>
      <p:cxnSp>
        <p:nvCxnSpPr>
          <p:cNvPr id="72" name="Straight Connector 34"/>
          <p:cNvCxnSpPr/>
          <p:nvPr userDrawn="1"/>
        </p:nvCxnSpPr>
        <p:spPr>
          <a:xfrm>
            <a:off x="644867" y="5100423"/>
            <a:ext cx="504056" cy="0"/>
          </a:xfrm>
          <a:prstGeom prst="line">
            <a:avLst/>
          </a:prstGeom>
          <a:ln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" name="Pladsholder til tekst 5"/>
          <p:cNvSpPr>
            <a:spLocks noGrp="1"/>
          </p:cNvSpPr>
          <p:nvPr>
            <p:ph type="body" sz="quarter" idx="27" hasCustomPrompt="1"/>
          </p:nvPr>
        </p:nvSpPr>
        <p:spPr>
          <a:xfrm>
            <a:off x="3693064" y="5296634"/>
            <a:ext cx="1854445" cy="799366"/>
          </a:xfrm>
        </p:spPr>
        <p:txBody>
          <a:bodyPr/>
          <a:lstStyle>
            <a:lvl1pPr marL="0" indent="0" algn="l">
              <a:buNone/>
              <a:defRPr sz="1400">
                <a:solidFill>
                  <a:schemeClr val="bg1">
                    <a:lumMod val="65000"/>
                  </a:schemeClr>
                </a:solidFill>
              </a:defRPr>
            </a:lvl1pPr>
            <a:lvl5pPr marL="864000" indent="0">
              <a:buNone/>
              <a:defRPr/>
            </a:lvl5pPr>
          </a:lstStyle>
          <a:p>
            <a:pPr lvl="0"/>
            <a:r>
              <a:rPr lang="da-DK" dirty="0" err="1"/>
              <a:t>Loremipsumdolor</a:t>
            </a:r>
            <a:r>
              <a:rPr lang="da-DK" dirty="0"/>
              <a:t> it </a:t>
            </a:r>
            <a:r>
              <a:rPr lang="da-DK" dirty="0" err="1"/>
              <a:t>ametconsectetur</a:t>
            </a:r>
            <a:endParaRPr lang="da-DK" dirty="0"/>
          </a:p>
        </p:txBody>
      </p:sp>
      <p:sp>
        <p:nvSpPr>
          <p:cNvPr id="78" name="Pladsholder til tekst 5"/>
          <p:cNvSpPr>
            <a:spLocks noGrp="1"/>
          </p:cNvSpPr>
          <p:nvPr>
            <p:ph type="body" sz="quarter" idx="28" hasCustomPrompt="1"/>
          </p:nvPr>
        </p:nvSpPr>
        <p:spPr>
          <a:xfrm>
            <a:off x="3687084" y="4689173"/>
            <a:ext cx="1854445" cy="498067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tx2"/>
                </a:solidFill>
              </a:defRPr>
            </a:lvl1pPr>
            <a:lvl5pPr marL="864000" indent="0">
              <a:buNone/>
              <a:defRPr/>
            </a:lvl5pPr>
          </a:lstStyle>
          <a:p>
            <a:pPr lvl="0"/>
            <a:r>
              <a:rPr lang="da-DK" dirty="0"/>
              <a:t>Step 3 </a:t>
            </a:r>
          </a:p>
        </p:txBody>
      </p:sp>
      <p:cxnSp>
        <p:nvCxnSpPr>
          <p:cNvPr id="79" name="Straight Connector 34"/>
          <p:cNvCxnSpPr/>
          <p:nvPr userDrawn="1"/>
        </p:nvCxnSpPr>
        <p:spPr>
          <a:xfrm>
            <a:off x="3677901" y="5100423"/>
            <a:ext cx="504056" cy="0"/>
          </a:xfrm>
          <a:prstGeom prst="line">
            <a:avLst/>
          </a:prstGeom>
          <a:ln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0" name="Pladsholder til tekst 5"/>
          <p:cNvSpPr>
            <a:spLocks noGrp="1"/>
          </p:cNvSpPr>
          <p:nvPr>
            <p:ph type="body" sz="quarter" idx="29" hasCustomPrompt="1"/>
          </p:nvPr>
        </p:nvSpPr>
        <p:spPr>
          <a:xfrm>
            <a:off x="6726096" y="5296634"/>
            <a:ext cx="1854445" cy="799366"/>
          </a:xfrm>
        </p:spPr>
        <p:txBody>
          <a:bodyPr/>
          <a:lstStyle>
            <a:lvl1pPr marL="0" indent="0" algn="l">
              <a:buNone/>
              <a:defRPr sz="1400">
                <a:solidFill>
                  <a:schemeClr val="bg1">
                    <a:lumMod val="65000"/>
                  </a:schemeClr>
                </a:solidFill>
              </a:defRPr>
            </a:lvl1pPr>
            <a:lvl5pPr marL="864000" indent="0">
              <a:buNone/>
              <a:defRPr/>
            </a:lvl5pPr>
          </a:lstStyle>
          <a:p>
            <a:pPr lvl="0"/>
            <a:r>
              <a:rPr lang="da-DK" dirty="0" err="1"/>
              <a:t>Loremipsumdolor</a:t>
            </a:r>
            <a:r>
              <a:rPr lang="da-DK" dirty="0"/>
              <a:t> it </a:t>
            </a:r>
            <a:r>
              <a:rPr lang="da-DK" dirty="0" err="1"/>
              <a:t>ametconsectetur</a:t>
            </a:r>
            <a:endParaRPr lang="da-DK" dirty="0"/>
          </a:p>
        </p:txBody>
      </p:sp>
      <p:sp>
        <p:nvSpPr>
          <p:cNvPr id="81" name="Pladsholder til tekst 5"/>
          <p:cNvSpPr>
            <a:spLocks noGrp="1"/>
          </p:cNvSpPr>
          <p:nvPr>
            <p:ph type="body" sz="quarter" idx="30" hasCustomPrompt="1"/>
          </p:nvPr>
        </p:nvSpPr>
        <p:spPr>
          <a:xfrm>
            <a:off x="6720116" y="4689173"/>
            <a:ext cx="1854445" cy="498067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tx2"/>
                </a:solidFill>
              </a:defRPr>
            </a:lvl1pPr>
            <a:lvl5pPr marL="864000" indent="0">
              <a:buNone/>
              <a:defRPr/>
            </a:lvl5pPr>
          </a:lstStyle>
          <a:p>
            <a:pPr lvl="0"/>
            <a:r>
              <a:rPr lang="da-DK" dirty="0"/>
              <a:t>Step 3 </a:t>
            </a:r>
          </a:p>
        </p:txBody>
      </p:sp>
      <p:cxnSp>
        <p:nvCxnSpPr>
          <p:cNvPr id="82" name="Straight Connector 34"/>
          <p:cNvCxnSpPr/>
          <p:nvPr userDrawn="1"/>
        </p:nvCxnSpPr>
        <p:spPr>
          <a:xfrm>
            <a:off x="6710933" y="5100423"/>
            <a:ext cx="504056" cy="0"/>
          </a:xfrm>
          <a:prstGeom prst="line">
            <a:avLst/>
          </a:prstGeom>
          <a:ln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3" name="Pladsholder til tekst 5"/>
          <p:cNvSpPr>
            <a:spLocks noGrp="1"/>
          </p:cNvSpPr>
          <p:nvPr>
            <p:ph type="body" sz="quarter" idx="31" hasCustomPrompt="1"/>
          </p:nvPr>
        </p:nvSpPr>
        <p:spPr>
          <a:xfrm>
            <a:off x="9759128" y="5296634"/>
            <a:ext cx="1854445" cy="799366"/>
          </a:xfrm>
        </p:spPr>
        <p:txBody>
          <a:bodyPr/>
          <a:lstStyle>
            <a:lvl1pPr marL="0" indent="0" algn="l">
              <a:buNone/>
              <a:defRPr sz="1400">
                <a:solidFill>
                  <a:schemeClr val="bg1">
                    <a:lumMod val="65000"/>
                  </a:schemeClr>
                </a:solidFill>
              </a:defRPr>
            </a:lvl1pPr>
            <a:lvl5pPr marL="864000" indent="0">
              <a:buNone/>
              <a:defRPr/>
            </a:lvl5pPr>
          </a:lstStyle>
          <a:p>
            <a:pPr lvl="0"/>
            <a:r>
              <a:rPr lang="da-DK" dirty="0" err="1"/>
              <a:t>Loremipsumdolor</a:t>
            </a:r>
            <a:r>
              <a:rPr lang="da-DK" dirty="0"/>
              <a:t> it </a:t>
            </a:r>
            <a:r>
              <a:rPr lang="da-DK" dirty="0" err="1"/>
              <a:t>ametconsectetur</a:t>
            </a:r>
            <a:endParaRPr lang="da-DK" dirty="0"/>
          </a:p>
        </p:txBody>
      </p:sp>
      <p:sp>
        <p:nvSpPr>
          <p:cNvPr id="84" name="Pladsholder til tekst 5"/>
          <p:cNvSpPr>
            <a:spLocks noGrp="1"/>
          </p:cNvSpPr>
          <p:nvPr>
            <p:ph type="body" sz="quarter" idx="32" hasCustomPrompt="1"/>
          </p:nvPr>
        </p:nvSpPr>
        <p:spPr>
          <a:xfrm>
            <a:off x="9753148" y="4689173"/>
            <a:ext cx="1854445" cy="498067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tx2"/>
                </a:solidFill>
              </a:defRPr>
            </a:lvl1pPr>
            <a:lvl5pPr marL="864000" indent="0">
              <a:buNone/>
              <a:defRPr/>
            </a:lvl5pPr>
          </a:lstStyle>
          <a:p>
            <a:pPr lvl="0"/>
            <a:r>
              <a:rPr lang="da-DK" dirty="0"/>
              <a:t>Step 4 </a:t>
            </a:r>
          </a:p>
        </p:txBody>
      </p:sp>
      <p:cxnSp>
        <p:nvCxnSpPr>
          <p:cNvPr id="85" name="Straight Connector 34"/>
          <p:cNvCxnSpPr/>
          <p:nvPr userDrawn="1"/>
        </p:nvCxnSpPr>
        <p:spPr>
          <a:xfrm>
            <a:off x="9743965" y="5100423"/>
            <a:ext cx="504056" cy="0"/>
          </a:xfrm>
          <a:prstGeom prst="line">
            <a:avLst/>
          </a:prstGeom>
          <a:ln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23999323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s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Picture Placeholder 5"/>
          <p:cNvSpPr>
            <a:spLocks noGrp="1"/>
          </p:cNvSpPr>
          <p:nvPr>
            <p:ph type="pic" sz="quarter" idx="17" hasCustomPrompt="1"/>
          </p:nvPr>
        </p:nvSpPr>
        <p:spPr>
          <a:xfrm>
            <a:off x="1217519" y="1800018"/>
            <a:ext cx="3073049" cy="2837864"/>
          </a:xfrm>
          <a:solidFill>
            <a:schemeClr val="tx1">
              <a:lumMod val="20000"/>
              <a:lumOff val="80000"/>
            </a:schemeClr>
          </a:solidFill>
          <a:ln w="0">
            <a:solidFill>
              <a:schemeClr val="bg1"/>
            </a:solidFill>
          </a:ln>
        </p:spPr>
        <p:txBody>
          <a:bodyPr lIns="0" tIns="612000" rIns="0" anchor="ctr" anchorCtr="0">
            <a:normAutofit/>
          </a:bodyPr>
          <a:lstStyle>
            <a:lvl1pPr marL="0" indent="0" algn="ctr">
              <a:buFontTx/>
              <a:buNone/>
              <a:defRPr sz="1400" baseline="0">
                <a:solidFill>
                  <a:schemeClr val="tx2"/>
                </a:solidFill>
              </a:defRPr>
            </a:lvl1pPr>
          </a:lstStyle>
          <a:p>
            <a:r>
              <a:rPr lang="en-GB" noProof="0" dirty="0"/>
              <a:t>Click on icon to insert picture</a:t>
            </a:r>
          </a:p>
        </p:txBody>
      </p:sp>
      <p:sp>
        <p:nvSpPr>
          <p:cNvPr id="35" name="Picture Placeholder 5"/>
          <p:cNvSpPr>
            <a:spLocks noGrp="1"/>
          </p:cNvSpPr>
          <p:nvPr>
            <p:ph type="pic" sz="quarter" idx="27" hasCustomPrompt="1"/>
          </p:nvPr>
        </p:nvSpPr>
        <p:spPr>
          <a:xfrm>
            <a:off x="4579377" y="1800018"/>
            <a:ext cx="3073049" cy="2837864"/>
          </a:xfrm>
          <a:solidFill>
            <a:schemeClr val="tx1">
              <a:lumMod val="20000"/>
              <a:lumOff val="80000"/>
            </a:schemeClr>
          </a:solidFill>
          <a:ln w="0">
            <a:solidFill>
              <a:schemeClr val="bg1"/>
            </a:solidFill>
          </a:ln>
        </p:spPr>
        <p:txBody>
          <a:bodyPr lIns="0" tIns="612000" rIns="0" anchor="ctr" anchorCtr="0">
            <a:normAutofit/>
          </a:bodyPr>
          <a:lstStyle>
            <a:lvl1pPr marL="0" indent="0" algn="ctr">
              <a:buFontTx/>
              <a:buNone/>
              <a:defRPr sz="1400" baseline="0">
                <a:solidFill>
                  <a:schemeClr val="tx2"/>
                </a:solidFill>
              </a:defRPr>
            </a:lvl1pPr>
          </a:lstStyle>
          <a:p>
            <a:r>
              <a:rPr lang="en-GB" noProof="0" dirty="0"/>
              <a:t>Click on icon to insert picture</a:t>
            </a:r>
          </a:p>
        </p:txBody>
      </p:sp>
      <p:sp>
        <p:nvSpPr>
          <p:cNvPr id="36" name="Picture Placeholder 5"/>
          <p:cNvSpPr>
            <a:spLocks noGrp="1"/>
          </p:cNvSpPr>
          <p:nvPr>
            <p:ph type="pic" sz="quarter" idx="28" hasCustomPrompt="1"/>
          </p:nvPr>
        </p:nvSpPr>
        <p:spPr>
          <a:xfrm>
            <a:off x="7941235" y="1800018"/>
            <a:ext cx="3073049" cy="2837864"/>
          </a:xfrm>
          <a:solidFill>
            <a:schemeClr val="tx1">
              <a:lumMod val="20000"/>
              <a:lumOff val="80000"/>
            </a:schemeClr>
          </a:solidFill>
          <a:ln w="0">
            <a:solidFill>
              <a:schemeClr val="bg1"/>
            </a:solidFill>
          </a:ln>
        </p:spPr>
        <p:txBody>
          <a:bodyPr lIns="0" tIns="612000" rIns="0" anchor="ctr" anchorCtr="0">
            <a:normAutofit/>
          </a:bodyPr>
          <a:lstStyle>
            <a:lvl1pPr marL="0" indent="0" algn="ctr">
              <a:buFontTx/>
              <a:buNone/>
              <a:defRPr sz="1400" baseline="0">
                <a:solidFill>
                  <a:schemeClr val="tx2"/>
                </a:solidFill>
              </a:defRPr>
            </a:lvl1pPr>
          </a:lstStyle>
          <a:p>
            <a:r>
              <a:rPr lang="en-GB" noProof="0" dirty="0"/>
              <a:t>Click on icon to insert picture</a:t>
            </a:r>
          </a:p>
        </p:txBody>
      </p:sp>
      <p:sp>
        <p:nvSpPr>
          <p:cNvPr id="76" name="Pladsholder til tekst 5"/>
          <p:cNvSpPr>
            <a:spLocks noGrp="1"/>
          </p:cNvSpPr>
          <p:nvPr>
            <p:ph type="body" sz="quarter" idx="26" hasCustomPrompt="1"/>
          </p:nvPr>
        </p:nvSpPr>
        <p:spPr>
          <a:xfrm>
            <a:off x="1217519" y="5684720"/>
            <a:ext cx="3073049" cy="597892"/>
          </a:xfrm>
        </p:spPr>
        <p:txBody>
          <a:bodyPr/>
          <a:lstStyle>
            <a:lvl1pPr marL="0" indent="0" algn="l">
              <a:buNone/>
              <a:defRPr sz="1200">
                <a:solidFill>
                  <a:schemeClr val="bg1">
                    <a:lumMod val="65000"/>
                  </a:schemeClr>
                </a:solidFill>
              </a:defRPr>
            </a:lvl1pPr>
            <a:lvl5pPr marL="864000" indent="0">
              <a:buNone/>
              <a:defRPr/>
            </a:lvl5pPr>
          </a:lstStyle>
          <a:p>
            <a:pPr lvl="0"/>
            <a:r>
              <a:rPr lang="da-DK" dirty="0" err="1"/>
              <a:t>Addtext</a:t>
            </a:r>
            <a:endParaRPr lang="da-DK" dirty="0"/>
          </a:p>
        </p:txBody>
      </p:sp>
      <p:sp>
        <p:nvSpPr>
          <p:cNvPr id="68" name="Pladsholder til tekst 5"/>
          <p:cNvSpPr>
            <a:spLocks noGrp="1"/>
          </p:cNvSpPr>
          <p:nvPr>
            <p:ph type="body" sz="quarter" idx="22" hasCustomPrompt="1"/>
          </p:nvPr>
        </p:nvSpPr>
        <p:spPr>
          <a:xfrm>
            <a:off x="1217519" y="5124723"/>
            <a:ext cx="3073049" cy="382370"/>
          </a:xfrm>
        </p:spPr>
        <p:txBody>
          <a:bodyPr/>
          <a:lstStyle>
            <a:lvl1pPr marL="0" indent="0" algn="l">
              <a:buNone/>
              <a:defRPr sz="2400" baseline="0">
                <a:solidFill>
                  <a:schemeClr val="tx2"/>
                </a:solidFill>
              </a:defRPr>
            </a:lvl1pPr>
            <a:lvl5pPr marL="864000" indent="0">
              <a:buNone/>
              <a:defRPr/>
            </a:lvl5pPr>
          </a:lstStyle>
          <a:p>
            <a:pPr lvl="0"/>
            <a:r>
              <a:rPr lang="da-DK" dirty="0"/>
              <a:t>Add </a:t>
            </a:r>
            <a:r>
              <a:rPr lang="da-DK" dirty="0" err="1"/>
              <a:t>title</a:t>
            </a:r>
            <a:endParaRPr lang="da-DK" dirty="0"/>
          </a:p>
        </p:txBody>
      </p:sp>
      <p:pic>
        <p:nvPicPr>
          <p:cNvPr id="3" name="Picture 2" hidden="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89822" cy="685954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GB" dirty="0"/>
              <a:t>Click to add section title</a:t>
            </a:r>
          </a:p>
        </p:txBody>
      </p:sp>
      <p:sp>
        <p:nvSpPr>
          <p:cNvPr id="21" name="Pladsholder til slidenummer 3"/>
          <p:cNvSpPr>
            <a:spLocks noGrp="1"/>
          </p:cNvSpPr>
          <p:nvPr>
            <p:ph type="sldNum" sz="quarter" idx="4"/>
          </p:nvPr>
        </p:nvSpPr>
        <p:spPr>
          <a:xfrm>
            <a:off x="654050" y="6525343"/>
            <a:ext cx="761430" cy="144017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937CC2-DE16-486B-829C-2239E287BD6E}" type="slidenum">
              <a:rPr lang="da-DK" smtClean="0"/>
              <a:pPr/>
              <a:t>‹N›</a:t>
            </a:fld>
            <a:endParaRPr lang="da-DK"/>
          </a:p>
        </p:txBody>
      </p:sp>
      <p:cxnSp>
        <p:nvCxnSpPr>
          <p:cNvPr id="72" name="Straight Connector 34"/>
          <p:cNvCxnSpPr/>
          <p:nvPr userDrawn="1"/>
        </p:nvCxnSpPr>
        <p:spPr>
          <a:xfrm>
            <a:off x="1217520" y="5574061"/>
            <a:ext cx="504056" cy="0"/>
          </a:xfrm>
          <a:prstGeom prst="line">
            <a:avLst/>
          </a:prstGeom>
          <a:ln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28"/>
          <p:cNvCxnSpPr/>
          <p:nvPr userDrawn="1"/>
        </p:nvCxnSpPr>
        <p:spPr>
          <a:xfrm>
            <a:off x="1217520" y="5570656"/>
            <a:ext cx="504056" cy="0"/>
          </a:xfrm>
          <a:prstGeom prst="line">
            <a:avLst/>
          </a:prstGeom>
          <a:ln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Pladsholder til tekst 5"/>
          <p:cNvSpPr>
            <a:spLocks noGrp="1"/>
          </p:cNvSpPr>
          <p:nvPr>
            <p:ph type="body" sz="quarter" idx="29" hasCustomPrompt="1"/>
          </p:nvPr>
        </p:nvSpPr>
        <p:spPr>
          <a:xfrm>
            <a:off x="4579377" y="5684720"/>
            <a:ext cx="3073049" cy="597892"/>
          </a:xfrm>
        </p:spPr>
        <p:txBody>
          <a:bodyPr/>
          <a:lstStyle>
            <a:lvl1pPr marL="0" indent="0" algn="l">
              <a:buNone/>
              <a:defRPr sz="1200">
                <a:solidFill>
                  <a:schemeClr val="bg1">
                    <a:lumMod val="65000"/>
                  </a:schemeClr>
                </a:solidFill>
              </a:defRPr>
            </a:lvl1pPr>
            <a:lvl5pPr marL="864000" indent="0">
              <a:buNone/>
              <a:defRPr/>
            </a:lvl5pPr>
          </a:lstStyle>
          <a:p>
            <a:pPr lvl="0"/>
            <a:r>
              <a:rPr lang="da-DK" dirty="0" err="1"/>
              <a:t>Addtext</a:t>
            </a:r>
            <a:endParaRPr lang="da-DK" dirty="0"/>
          </a:p>
        </p:txBody>
      </p:sp>
      <p:sp>
        <p:nvSpPr>
          <p:cNvPr id="41" name="Pladsholder til tekst 5"/>
          <p:cNvSpPr>
            <a:spLocks noGrp="1"/>
          </p:cNvSpPr>
          <p:nvPr>
            <p:ph type="body" sz="quarter" idx="30" hasCustomPrompt="1"/>
          </p:nvPr>
        </p:nvSpPr>
        <p:spPr>
          <a:xfrm>
            <a:off x="4579377" y="5124723"/>
            <a:ext cx="3073049" cy="382370"/>
          </a:xfrm>
        </p:spPr>
        <p:txBody>
          <a:bodyPr/>
          <a:lstStyle>
            <a:lvl1pPr marL="0" indent="0" algn="l">
              <a:buNone/>
              <a:defRPr sz="2400" baseline="0">
                <a:solidFill>
                  <a:schemeClr val="tx2"/>
                </a:solidFill>
              </a:defRPr>
            </a:lvl1pPr>
            <a:lvl5pPr marL="864000" indent="0">
              <a:buNone/>
              <a:defRPr/>
            </a:lvl5pPr>
          </a:lstStyle>
          <a:p>
            <a:pPr lvl="0"/>
            <a:r>
              <a:rPr lang="da-DK" dirty="0"/>
              <a:t>Add </a:t>
            </a:r>
            <a:r>
              <a:rPr lang="da-DK" dirty="0" err="1"/>
              <a:t>title</a:t>
            </a:r>
            <a:endParaRPr lang="da-DK" dirty="0"/>
          </a:p>
        </p:txBody>
      </p:sp>
      <p:cxnSp>
        <p:nvCxnSpPr>
          <p:cNvPr id="42" name="Straight Connector 34"/>
          <p:cNvCxnSpPr/>
          <p:nvPr userDrawn="1"/>
        </p:nvCxnSpPr>
        <p:spPr>
          <a:xfrm>
            <a:off x="4579378" y="5574061"/>
            <a:ext cx="504056" cy="0"/>
          </a:xfrm>
          <a:prstGeom prst="line">
            <a:avLst/>
          </a:prstGeom>
          <a:ln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28"/>
          <p:cNvCxnSpPr/>
          <p:nvPr userDrawn="1"/>
        </p:nvCxnSpPr>
        <p:spPr>
          <a:xfrm>
            <a:off x="4579378" y="5570656"/>
            <a:ext cx="504056" cy="0"/>
          </a:xfrm>
          <a:prstGeom prst="line">
            <a:avLst/>
          </a:prstGeom>
          <a:ln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Pladsholder til tekst 5"/>
          <p:cNvSpPr>
            <a:spLocks noGrp="1"/>
          </p:cNvSpPr>
          <p:nvPr>
            <p:ph type="body" sz="quarter" idx="31" hasCustomPrompt="1"/>
          </p:nvPr>
        </p:nvSpPr>
        <p:spPr>
          <a:xfrm>
            <a:off x="7941235" y="5684720"/>
            <a:ext cx="3073049" cy="597892"/>
          </a:xfrm>
        </p:spPr>
        <p:txBody>
          <a:bodyPr/>
          <a:lstStyle>
            <a:lvl1pPr marL="0" indent="0" algn="l">
              <a:buNone/>
              <a:defRPr sz="1200">
                <a:solidFill>
                  <a:schemeClr val="bg1">
                    <a:lumMod val="65000"/>
                  </a:schemeClr>
                </a:solidFill>
              </a:defRPr>
            </a:lvl1pPr>
            <a:lvl5pPr marL="864000" indent="0">
              <a:buNone/>
              <a:defRPr/>
            </a:lvl5pPr>
          </a:lstStyle>
          <a:p>
            <a:pPr lvl="0"/>
            <a:r>
              <a:rPr lang="da-DK" dirty="0" err="1"/>
              <a:t>Addtext</a:t>
            </a:r>
            <a:endParaRPr lang="da-DK" dirty="0"/>
          </a:p>
        </p:txBody>
      </p:sp>
      <p:sp>
        <p:nvSpPr>
          <p:cNvPr id="45" name="Pladsholder til tekst 5"/>
          <p:cNvSpPr>
            <a:spLocks noGrp="1"/>
          </p:cNvSpPr>
          <p:nvPr>
            <p:ph type="body" sz="quarter" idx="32" hasCustomPrompt="1"/>
          </p:nvPr>
        </p:nvSpPr>
        <p:spPr>
          <a:xfrm>
            <a:off x="7941235" y="5124723"/>
            <a:ext cx="3073049" cy="382370"/>
          </a:xfrm>
        </p:spPr>
        <p:txBody>
          <a:bodyPr/>
          <a:lstStyle>
            <a:lvl1pPr marL="0" indent="0" algn="l">
              <a:buNone/>
              <a:defRPr sz="2400" baseline="0">
                <a:solidFill>
                  <a:schemeClr val="tx2"/>
                </a:solidFill>
              </a:defRPr>
            </a:lvl1pPr>
            <a:lvl5pPr marL="864000" indent="0">
              <a:buNone/>
              <a:defRPr/>
            </a:lvl5pPr>
          </a:lstStyle>
          <a:p>
            <a:pPr lvl="0"/>
            <a:r>
              <a:rPr lang="da-DK" dirty="0"/>
              <a:t>Add </a:t>
            </a:r>
            <a:r>
              <a:rPr lang="da-DK" dirty="0" err="1"/>
              <a:t>title</a:t>
            </a:r>
            <a:endParaRPr lang="da-DK" dirty="0"/>
          </a:p>
        </p:txBody>
      </p:sp>
      <p:cxnSp>
        <p:nvCxnSpPr>
          <p:cNvPr id="46" name="Straight Connector 34"/>
          <p:cNvCxnSpPr/>
          <p:nvPr userDrawn="1"/>
        </p:nvCxnSpPr>
        <p:spPr>
          <a:xfrm>
            <a:off x="7941236" y="5574061"/>
            <a:ext cx="504056" cy="0"/>
          </a:xfrm>
          <a:prstGeom prst="line">
            <a:avLst/>
          </a:prstGeom>
          <a:ln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Connector 28"/>
          <p:cNvCxnSpPr/>
          <p:nvPr userDrawn="1"/>
        </p:nvCxnSpPr>
        <p:spPr>
          <a:xfrm>
            <a:off x="7941236" y="5570656"/>
            <a:ext cx="504056" cy="0"/>
          </a:xfrm>
          <a:prstGeom prst="line">
            <a:avLst/>
          </a:prstGeom>
          <a:ln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Pladsholder til tekst 5"/>
          <p:cNvSpPr>
            <a:spLocks noGrp="1"/>
          </p:cNvSpPr>
          <p:nvPr>
            <p:ph type="body" sz="quarter" idx="33" hasCustomPrompt="1"/>
          </p:nvPr>
        </p:nvSpPr>
        <p:spPr>
          <a:xfrm>
            <a:off x="2438400" y="5223510"/>
            <a:ext cx="1852168" cy="283583"/>
          </a:xfrm>
        </p:spPr>
        <p:txBody>
          <a:bodyPr/>
          <a:lstStyle>
            <a:lvl1pPr marL="0" indent="0" algn="l">
              <a:buNone/>
              <a:defRPr sz="1600" baseline="0">
                <a:solidFill>
                  <a:schemeClr val="bg1">
                    <a:lumMod val="65000"/>
                  </a:schemeClr>
                </a:solidFill>
              </a:defRPr>
            </a:lvl1pPr>
            <a:lvl5pPr marL="864000" indent="0">
              <a:buNone/>
              <a:defRPr/>
            </a:lvl5pPr>
          </a:lstStyle>
          <a:p>
            <a:pPr lvl="0"/>
            <a:r>
              <a:rPr lang="da-DK" dirty="0"/>
              <a:t>Add </a:t>
            </a:r>
            <a:r>
              <a:rPr lang="da-DK" dirty="0" err="1"/>
              <a:t>subtitle</a:t>
            </a:r>
            <a:endParaRPr lang="da-DK" dirty="0"/>
          </a:p>
        </p:txBody>
      </p:sp>
      <p:sp>
        <p:nvSpPr>
          <p:cNvPr id="49" name="Pladsholder til tekst 5"/>
          <p:cNvSpPr>
            <a:spLocks noGrp="1"/>
          </p:cNvSpPr>
          <p:nvPr>
            <p:ph type="body" sz="quarter" idx="34" hasCustomPrompt="1"/>
          </p:nvPr>
        </p:nvSpPr>
        <p:spPr>
          <a:xfrm>
            <a:off x="5800258" y="5223510"/>
            <a:ext cx="1852168" cy="283583"/>
          </a:xfrm>
        </p:spPr>
        <p:txBody>
          <a:bodyPr/>
          <a:lstStyle>
            <a:lvl1pPr marL="0" indent="0" algn="l">
              <a:buNone/>
              <a:defRPr sz="1600" baseline="0">
                <a:solidFill>
                  <a:schemeClr val="bg1">
                    <a:lumMod val="65000"/>
                  </a:schemeClr>
                </a:solidFill>
              </a:defRPr>
            </a:lvl1pPr>
            <a:lvl5pPr marL="864000" indent="0">
              <a:buNone/>
              <a:defRPr/>
            </a:lvl5pPr>
          </a:lstStyle>
          <a:p>
            <a:pPr lvl="0"/>
            <a:r>
              <a:rPr lang="da-DK" dirty="0"/>
              <a:t>Add </a:t>
            </a:r>
            <a:r>
              <a:rPr lang="da-DK" dirty="0" err="1"/>
              <a:t>subtitle</a:t>
            </a:r>
            <a:endParaRPr lang="da-DK" dirty="0"/>
          </a:p>
        </p:txBody>
      </p:sp>
      <p:sp>
        <p:nvSpPr>
          <p:cNvPr id="50" name="Pladsholder til tekst 5"/>
          <p:cNvSpPr>
            <a:spLocks noGrp="1"/>
          </p:cNvSpPr>
          <p:nvPr>
            <p:ph type="body" sz="quarter" idx="35" hasCustomPrompt="1"/>
          </p:nvPr>
        </p:nvSpPr>
        <p:spPr>
          <a:xfrm>
            <a:off x="9162116" y="5223510"/>
            <a:ext cx="1852168" cy="283583"/>
          </a:xfrm>
        </p:spPr>
        <p:txBody>
          <a:bodyPr/>
          <a:lstStyle>
            <a:lvl1pPr marL="0" indent="0" algn="l">
              <a:buNone/>
              <a:defRPr sz="1600" baseline="0">
                <a:solidFill>
                  <a:schemeClr val="bg1">
                    <a:lumMod val="65000"/>
                  </a:schemeClr>
                </a:solidFill>
              </a:defRPr>
            </a:lvl1pPr>
            <a:lvl5pPr marL="864000" indent="0">
              <a:buNone/>
              <a:defRPr/>
            </a:lvl5pPr>
          </a:lstStyle>
          <a:p>
            <a:pPr lvl="0"/>
            <a:r>
              <a:rPr lang="da-DK" dirty="0"/>
              <a:t>Add </a:t>
            </a:r>
            <a:r>
              <a:rPr lang="da-DK" dirty="0" err="1"/>
              <a:t>subtitle</a:t>
            </a:r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1871023288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s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Pladsholder til tekst 5"/>
          <p:cNvSpPr>
            <a:spLocks noGrp="1"/>
          </p:cNvSpPr>
          <p:nvPr>
            <p:ph type="body" sz="quarter" idx="26" hasCustomPrompt="1"/>
          </p:nvPr>
        </p:nvSpPr>
        <p:spPr>
          <a:xfrm>
            <a:off x="1436423" y="3412382"/>
            <a:ext cx="2283311" cy="386222"/>
          </a:xfrm>
        </p:spPr>
        <p:txBody>
          <a:bodyPr/>
          <a:lstStyle>
            <a:lvl1pPr marL="0" indent="0" algn="ctr">
              <a:buNone/>
              <a:defRPr sz="1200">
                <a:solidFill>
                  <a:schemeClr val="bg1">
                    <a:lumMod val="65000"/>
                  </a:schemeClr>
                </a:solidFill>
              </a:defRPr>
            </a:lvl1pPr>
            <a:lvl5pPr marL="864000" indent="0">
              <a:buNone/>
              <a:defRPr/>
            </a:lvl5pPr>
          </a:lstStyle>
          <a:p>
            <a:pPr lvl="0"/>
            <a:r>
              <a:rPr lang="da-DK" dirty="0" err="1"/>
              <a:t>Addtext</a:t>
            </a:r>
            <a:endParaRPr lang="da-DK" dirty="0"/>
          </a:p>
        </p:txBody>
      </p:sp>
      <p:sp>
        <p:nvSpPr>
          <p:cNvPr id="32" name="Picture Placeholder 5"/>
          <p:cNvSpPr>
            <a:spLocks noGrp="1"/>
          </p:cNvSpPr>
          <p:nvPr>
            <p:ph type="pic" sz="quarter" idx="36" hasCustomPrompt="1"/>
          </p:nvPr>
        </p:nvSpPr>
        <p:spPr>
          <a:xfrm>
            <a:off x="1436423" y="4001737"/>
            <a:ext cx="2293086" cy="1656184"/>
          </a:xfrm>
          <a:solidFill>
            <a:schemeClr val="tx1">
              <a:lumMod val="20000"/>
              <a:lumOff val="80000"/>
            </a:schemeClr>
          </a:solidFill>
          <a:ln w="0">
            <a:solidFill>
              <a:schemeClr val="bg1"/>
            </a:solidFill>
          </a:ln>
        </p:spPr>
        <p:txBody>
          <a:bodyPr lIns="0" tIns="612000" rIns="0" anchor="ctr" anchorCtr="0">
            <a:normAutofit/>
          </a:bodyPr>
          <a:lstStyle>
            <a:lvl1pPr marL="0" indent="0" algn="ctr">
              <a:buFontTx/>
              <a:buNone/>
              <a:defRPr sz="1400" baseline="0">
                <a:solidFill>
                  <a:schemeClr val="tx2"/>
                </a:solidFill>
              </a:defRPr>
            </a:lvl1pPr>
          </a:lstStyle>
          <a:p>
            <a:r>
              <a:rPr lang="en-GB" noProof="0" dirty="0"/>
              <a:t>Click on icon to insert picture</a:t>
            </a:r>
          </a:p>
        </p:txBody>
      </p:sp>
      <p:sp>
        <p:nvSpPr>
          <p:cNvPr id="33" name="Picture Placeholder 5"/>
          <p:cNvSpPr>
            <a:spLocks noGrp="1"/>
          </p:cNvSpPr>
          <p:nvPr>
            <p:ph type="pic" sz="quarter" idx="37" hasCustomPrompt="1"/>
          </p:nvPr>
        </p:nvSpPr>
        <p:spPr>
          <a:xfrm>
            <a:off x="3785427" y="4001737"/>
            <a:ext cx="2293086" cy="1656184"/>
          </a:xfrm>
          <a:solidFill>
            <a:schemeClr val="tx1">
              <a:lumMod val="20000"/>
              <a:lumOff val="80000"/>
            </a:schemeClr>
          </a:solidFill>
          <a:ln w="0">
            <a:solidFill>
              <a:schemeClr val="bg1"/>
            </a:solidFill>
          </a:ln>
        </p:spPr>
        <p:txBody>
          <a:bodyPr lIns="0" tIns="612000" rIns="0" anchor="ctr" anchorCtr="0">
            <a:normAutofit/>
          </a:bodyPr>
          <a:lstStyle>
            <a:lvl1pPr marL="0" indent="0" algn="ctr">
              <a:buFontTx/>
              <a:buNone/>
              <a:defRPr sz="1400" baseline="0">
                <a:solidFill>
                  <a:schemeClr val="tx2"/>
                </a:solidFill>
              </a:defRPr>
            </a:lvl1pPr>
          </a:lstStyle>
          <a:p>
            <a:r>
              <a:rPr lang="en-GB" noProof="0" dirty="0"/>
              <a:t>Click on icon to insert picture</a:t>
            </a:r>
          </a:p>
        </p:txBody>
      </p:sp>
      <p:sp>
        <p:nvSpPr>
          <p:cNvPr id="34" name="Picture Placeholder 5"/>
          <p:cNvSpPr>
            <a:spLocks noGrp="1"/>
          </p:cNvSpPr>
          <p:nvPr>
            <p:ph type="pic" sz="quarter" idx="38" hasCustomPrompt="1"/>
          </p:nvPr>
        </p:nvSpPr>
        <p:spPr>
          <a:xfrm>
            <a:off x="6134431" y="4001737"/>
            <a:ext cx="2293086" cy="1656184"/>
          </a:xfrm>
          <a:solidFill>
            <a:schemeClr val="tx1">
              <a:lumMod val="20000"/>
              <a:lumOff val="80000"/>
            </a:schemeClr>
          </a:solidFill>
          <a:ln w="0">
            <a:solidFill>
              <a:schemeClr val="bg1"/>
            </a:solidFill>
          </a:ln>
        </p:spPr>
        <p:txBody>
          <a:bodyPr lIns="0" tIns="612000" rIns="0" anchor="ctr" anchorCtr="0">
            <a:normAutofit/>
          </a:bodyPr>
          <a:lstStyle>
            <a:lvl1pPr marL="0" indent="0" algn="ctr">
              <a:buFontTx/>
              <a:buNone/>
              <a:defRPr sz="1400" baseline="0">
                <a:solidFill>
                  <a:schemeClr val="tx2"/>
                </a:solidFill>
              </a:defRPr>
            </a:lvl1pPr>
          </a:lstStyle>
          <a:p>
            <a:r>
              <a:rPr lang="en-GB" noProof="0" dirty="0"/>
              <a:t>Click on icon to insert picture</a:t>
            </a:r>
          </a:p>
        </p:txBody>
      </p:sp>
      <p:sp>
        <p:nvSpPr>
          <p:cNvPr id="37" name="Picture Placeholder 5"/>
          <p:cNvSpPr>
            <a:spLocks noGrp="1"/>
          </p:cNvSpPr>
          <p:nvPr>
            <p:ph type="pic" sz="quarter" idx="39" hasCustomPrompt="1"/>
          </p:nvPr>
        </p:nvSpPr>
        <p:spPr>
          <a:xfrm>
            <a:off x="8483435" y="4001737"/>
            <a:ext cx="2293086" cy="1656184"/>
          </a:xfrm>
          <a:solidFill>
            <a:schemeClr val="tx1">
              <a:lumMod val="20000"/>
              <a:lumOff val="80000"/>
            </a:schemeClr>
          </a:solidFill>
          <a:ln w="0">
            <a:solidFill>
              <a:schemeClr val="bg1"/>
            </a:solidFill>
          </a:ln>
        </p:spPr>
        <p:txBody>
          <a:bodyPr lIns="0" tIns="612000" rIns="0" anchor="ctr" anchorCtr="0">
            <a:normAutofit/>
          </a:bodyPr>
          <a:lstStyle>
            <a:lvl1pPr marL="0" indent="0" algn="ctr">
              <a:buFontTx/>
              <a:buNone/>
              <a:defRPr sz="1400" baseline="0">
                <a:solidFill>
                  <a:schemeClr val="tx2"/>
                </a:solidFill>
              </a:defRPr>
            </a:lvl1pPr>
          </a:lstStyle>
          <a:p>
            <a:r>
              <a:rPr lang="en-GB" noProof="0" dirty="0"/>
              <a:t>Click on icon to insert picture</a:t>
            </a:r>
          </a:p>
        </p:txBody>
      </p:sp>
      <p:sp>
        <p:nvSpPr>
          <p:cNvPr id="64" name="Picture Placeholder 5"/>
          <p:cNvSpPr>
            <a:spLocks noGrp="1"/>
          </p:cNvSpPr>
          <p:nvPr>
            <p:ph type="pic" sz="quarter" idx="17" hasCustomPrompt="1"/>
          </p:nvPr>
        </p:nvSpPr>
        <p:spPr>
          <a:xfrm>
            <a:off x="1436423" y="1555412"/>
            <a:ext cx="2293086" cy="1656184"/>
          </a:xfrm>
          <a:solidFill>
            <a:schemeClr val="tx1">
              <a:lumMod val="20000"/>
              <a:lumOff val="80000"/>
            </a:schemeClr>
          </a:solidFill>
          <a:ln w="0">
            <a:solidFill>
              <a:schemeClr val="bg1"/>
            </a:solidFill>
          </a:ln>
        </p:spPr>
        <p:txBody>
          <a:bodyPr lIns="0" tIns="612000" rIns="0" anchor="ctr" anchorCtr="0">
            <a:normAutofit/>
          </a:bodyPr>
          <a:lstStyle>
            <a:lvl1pPr marL="0" indent="0" algn="ctr">
              <a:buFontTx/>
              <a:buNone/>
              <a:defRPr sz="1400" baseline="0">
                <a:solidFill>
                  <a:schemeClr val="tx2"/>
                </a:solidFill>
              </a:defRPr>
            </a:lvl1pPr>
          </a:lstStyle>
          <a:p>
            <a:r>
              <a:rPr lang="en-GB" noProof="0" dirty="0"/>
              <a:t>Click on icon to insert picture</a:t>
            </a:r>
          </a:p>
        </p:txBody>
      </p:sp>
      <p:sp>
        <p:nvSpPr>
          <p:cNvPr id="29" name="Picture Placeholder 5"/>
          <p:cNvSpPr>
            <a:spLocks noGrp="1"/>
          </p:cNvSpPr>
          <p:nvPr>
            <p:ph type="pic" sz="quarter" idx="33" hasCustomPrompt="1"/>
          </p:nvPr>
        </p:nvSpPr>
        <p:spPr>
          <a:xfrm>
            <a:off x="3785427" y="1555412"/>
            <a:ext cx="2293086" cy="1656184"/>
          </a:xfrm>
          <a:solidFill>
            <a:schemeClr val="tx1">
              <a:lumMod val="20000"/>
              <a:lumOff val="80000"/>
            </a:schemeClr>
          </a:solidFill>
          <a:ln w="0">
            <a:solidFill>
              <a:schemeClr val="bg1"/>
            </a:solidFill>
          </a:ln>
        </p:spPr>
        <p:txBody>
          <a:bodyPr lIns="0" tIns="612000" rIns="0" anchor="ctr" anchorCtr="0">
            <a:normAutofit/>
          </a:bodyPr>
          <a:lstStyle>
            <a:lvl1pPr marL="0" indent="0" algn="ctr">
              <a:buFontTx/>
              <a:buNone/>
              <a:defRPr sz="1400" baseline="0">
                <a:solidFill>
                  <a:schemeClr val="tx2"/>
                </a:solidFill>
              </a:defRPr>
            </a:lvl1pPr>
          </a:lstStyle>
          <a:p>
            <a:r>
              <a:rPr lang="en-GB" noProof="0" dirty="0"/>
              <a:t>Click on icon to insert picture</a:t>
            </a:r>
          </a:p>
        </p:txBody>
      </p:sp>
      <p:sp>
        <p:nvSpPr>
          <p:cNvPr id="30" name="Picture Placeholder 5"/>
          <p:cNvSpPr>
            <a:spLocks noGrp="1"/>
          </p:cNvSpPr>
          <p:nvPr>
            <p:ph type="pic" sz="quarter" idx="34" hasCustomPrompt="1"/>
          </p:nvPr>
        </p:nvSpPr>
        <p:spPr>
          <a:xfrm>
            <a:off x="6134431" y="1555412"/>
            <a:ext cx="2293086" cy="1656184"/>
          </a:xfrm>
          <a:solidFill>
            <a:schemeClr val="tx1">
              <a:lumMod val="20000"/>
              <a:lumOff val="80000"/>
            </a:schemeClr>
          </a:solidFill>
          <a:ln w="0">
            <a:solidFill>
              <a:schemeClr val="bg1"/>
            </a:solidFill>
          </a:ln>
        </p:spPr>
        <p:txBody>
          <a:bodyPr lIns="0" tIns="612000" rIns="0" anchor="ctr" anchorCtr="0">
            <a:normAutofit/>
          </a:bodyPr>
          <a:lstStyle>
            <a:lvl1pPr marL="0" indent="0" algn="ctr">
              <a:buFontTx/>
              <a:buNone/>
              <a:defRPr sz="1400" baseline="0">
                <a:solidFill>
                  <a:schemeClr val="tx2"/>
                </a:solidFill>
              </a:defRPr>
            </a:lvl1pPr>
          </a:lstStyle>
          <a:p>
            <a:r>
              <a:rPr lang="en-GB" noProof="0" dirty="0"/>
              <a:t>Click on icon to insert picture</a:t>
            </a:r>
          </a:p>
        </p:txBody>
      </p:sp>
      <p:sp>
        <p:nvSpPr>
          <p:cNvPr id="31" name="Picture Placeholder 5"/>
          <p:cNvSpPr>
            <a:spLocks noGrp="1"/>
          </p:cNvSpPr>
          <p:nvPr>
            <p:ph type="pic" sz="quarter" idx="35" hasCustomPrompt="1"/>
          </p:nvPr>
        </p:nvSpPr>
        <p:spPr>
          <a:xfrm>
            <a:off x="8483435" y="1555412"/>
            <a:ext cx="2293086" cy="1656184"/>
          </a:xfrm>
          <a:solidFill>
            <a:schemeClr val="tx1">
              <a:lumMod val="20000"/>
              <a:lumOff val="80000"/>
            </a:schemeClr>
          </a:solidFill>
          <a:ln w="0">
            <a:solidFill>
              <a:schemeClr val="bg1"/>
            </a:solidFill>
          </a:ln>
        </p:spPr>
        <p:txBody>
          <a:bodyPr lIns="0" tIns="612000" rIns="0" anchor="ctr" anchorCtr="0">
            <a:normAutofit/>
          </a:bodyPr>
          <a:lstStyle>
            <a:lvl1pPr marL="0" indent="0" algn="ctr">
              <a:buFontTx/>
              <a:buNone/>
              <a:defRPr sz="1400" baseline="0">
                <a:solidFill>
                  <a:schemeClr val="tx2"/>
                </a:solidFill>
              </a:defRPr>
            </a:lvl1pPr>
          </a:lstStyle>
          <a:p>
            <a:r>
              <a:rPr lang="en-GB" noProof="0" dirty="0"/>
              <a:t>Click on icon to insert picture</a:t>
            </a:r>
          </a:p>
        </p:txBody>
      </p:sp>
      <p:pic>
        <p:nvPicPr>
          <p:cNvPr id="3" name="Picture 2" hidden="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89822" cy="685954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GB" dirty="0"/>
              <a:t>Click to add section title</a:t>
            </a:r>
          </a:p>
        </p:txBody>
      </p:sp>
      <p:sp>
        <p:nvSpPr>
          <p:cNvPr id="21" name="Pladsholder til slidenummer 3"/>
          <p:cNvSpPr>
            <a:spLocks noGrp="1"/>
          </p:cNvSpPr>
          <p:nvPr>
            <p:ph type="sldNum" sz="quarter" idx="4"/>
          </p:nvPr>
        </p:nvSpPr>
        <p:spPr>
          <a:xfrm>
            <a:off x="654050" y="6525343"/>
            <a:ext cx="761430" cy="144017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937CC2-DE16-486B-829C-2239E287BD6E}" type="slidenum">
              <a:rPr lang="da-DK" smtClean="0"/>
              <a:pPr/>
              <a:t>‹N›</a:t>
            </a:fld>
            <a:endParaRPr lang="da-DK"/>
          </a:p>
        </p:txBody>
      </p:sp>
      <p:cxnSp>
        <p:nvCxnSpPr>
          <p:cNvPr id="48" name="Straight Connector 59"/>
          <p:cNvCxnSpPr/>
          <p:nvPr userDrawn="1"/>
        </p:nvCxnSpPr>
        <p:spPr>
          <a:xfrm>
            <a:off x="2351584" y="3324253"/>
            <a:ext cx="504056" cy="0"/>
          </a:xfrm>
          <a:prstGeom prst="line">
            <a:avLst/>
          </a:prstGeom>
          <a:ln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Pladsholder til tekst 5"/>
          <p:cNvSpPr>
            <a:spLocks noGrp="1"/>
          </p:cNvSpPr>
          <p:nvPr>
            <p:ph type="body" sz="quarter" idx="40" hasCustomPrompt="1"/>
          </p:nvPr>
        </p:nvSpPr>
        <p:spPr>
          <a:xfrm>
            <a:off x="3788685" y="3412382"/>
            <a:ext cx="2283311" cy="386222"/>
          </a:xfrm>
        </p:spPr>
        <p:txBody>
          <a:bodyPr/>
          <a:lstStyle>
            <a:lvl1pPr marL="0" indent="0" algn="ctr">
              <a:buNone/>
              <a:defRPr sz="1200">
                <a:solidFill>
                  <a:schemeClr val="bg1">
                    <a:lumMod val="65000"/>
                  </a:schemeClr>
                </a:solidFill>
              </a:defRPr>
            </a:lvl1pPr>
            <a:lvl5pPr marL="864000" indent="0">
              <a:buNone/>
              <a:defRPr/>
            </a:lvl5pPr>
          </a:lstStyle>
          <a:p>
            <a:pPr lvl="0"/>
            <a:r>
              <a:rPr lang="da-DK" dirty="0" err="1"/>
              <a:t>Addtext</a:t>
            </a:r>
            <a:endParaRPr lang="da-DK" dirty="0"/>
          </a:p>
        </p:txBody>
      </p:sp>
      <p:cxnSp>
        <p:nvCxnSpPr>
          <p:cNvPr id="53" name="Straight Connector 59"/>
          <p:cNvCxnSpPr/>
          <p:nvPr userDrawn="1"/>
        </p:nvCxnSpPr>
        <p:spPr>
          <a:xfrm>
            <a:off x="4710365" y="3324253"/>
            <a:ext cx="504056" cy="0"/>
          </a:xfrm>
          <a:prstGeom prst="line">
            <a:avLst/>
          </a:prstGeom>
          <a:ln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Pladsholder til tekst 5"/>
          <p:cNvSpPr>
            <a:spLocks noGrp="1"/>
          </p:cNvSpPr>
          <p:nvPr>
            <p:ph type="body" sz="quarter" idx="41" hasCustomPrompt="1"/>
          </p:nvPr>
        </p:nvSpPr>
        <p:spPr>
          <a:xfrm>
            <a:off x="6140947" y="3412382"/>
            <a:ext cx="2283311" cy="386222"/>
          </a:xfrm>
        </p:spPr>
        <p:txBody>
          <a:bodyPr/>
          <a:lstStyle>
            <a:lvl1pPr marL="0" indent="0" algn="ctr">
              <a:buNone/>
              <a:defRPr sz="1200">
                <a:solidFill>
                  <a:schemeClr val="bg1">
                    <a:lumMod val="65000"/>
                  </a:schemeClr>
                </a:solidFill>
              </a:defRPr>
            </a:lvl1pPr>
            <a:lvl5pPr marL="864000" indent="0">
              <a:buNone/>
              <a:defRPr/>
            </a:lvl5pPr>
          </a:lstStyle>
          <a:p>
            <a:pPr lvl="0"/>
            <a:r>
              <a:rPr lang="da-DK" dirty="0" err="1"/>
              <a:t>Addtext</a:t>
            </a:r>
            <a:endParaRPr lang="da-DK" dirty="0"/>
          </a:p>
        </p:txBody>
      </p:sp>
      <p:cxnSp>
        <p:nvCxnSpPr>
          <p:cNvPr id="55" name="Straight Connector 59"/>
          <p:cNvCxnSpPr/>
          <p:nvPr userDrawn="1"/>
        </p:nvCxnSpPr>
        <p:spPr>
          <a:xfrm>
            <a:off x="7069146" y="3324253"/>
            <a:ext cx="504056" cy="0"/>
          </a:xfrm>
          <a:prstGeom prst="line">
            <a:avLst/>
          </a:prstGeom>
          <a:ln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Pladsholder til tekst 5"/>
          <p:cNvSpPr>
            <a:spLocks noGrp="1"/>
          </p:cNvSpPr>
          <p:nvPr>
            <p:ph type="body" sz="quarter" idx="42" hasCustomPrompt="1"/>
          </p:nvPr>
        </p:nvSpPr>
        <p:spPr>
          <a:xfrm>
            <a:off x="8493210" y="3412382"/>
            <a:ext cx="2283311" cy="386222"/>
          </a:xfrm>
        </p:spPr>
        <p:txBody>
          <a:bodyPr/>
          <a:lstStyle>
            <a:lvl1pPr marL="0" indent="0" algn="ctr">
              <a:buNone/>
              <a:defRPr sz="1200">
                <a:solidFill>
                  <a:schemeClr val="bg1">
                    <a:lumMod val="65000"/>
                  </a:schemeClr>
                </a:solidFill>
              </a:defRPr>
            </a:lvl1pPr>
            <a:lvl5pPr marL="864000" indent="0">
              <a:buNone/>
              <a:defRPr/>
            </a:lvl5pPr>
          </a:lstStyle>
          <a:p>
            <a:pPr lvl="0"/>
            <a:r>
              <a:rPr lang="da-DK" dirty="0" err="1"/>
              <a:t>Addtext</a:t>
            </a:r>
            <a:endParaRPr lang="da-DK" dirty="0"/>
          </a:p>
        </p:txBody>
      </p:sp>
      <p:cxnSp>
        <p:nvCxnSpPr>
          <p:cNvPr id="57" name="Straight Connector 59"/>
          <p:cNvCxnSpPr/>
          <p:nvPr userDrawn="1"/>
        </p:nvCxnSpPr>
        <p:spPr>
          <a:xfrm>
            <a:off x="9427927" y="3324253"/>
            <a:ext cx="504056" cy="0"/>
          </a:xfrm>
          <a:prstGeom prst="line">
            <a:avLst/>
          </a:prstGeom>
          <a:ln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Pladsholder til tekst 5"/>
          <p:cNvSpPr>
            <a:spLocks noGrp="1"/>
          </p:cNvSpPr>
          <p:nvPr>
            <p:ph type="body" sz="quarter" idx="43" hasCustomPrompt="1"/>
          </p:nvPr>
        </p:nvSpPr>
        <p:spPr>
          <a:xfrm>
            <a:off x="1436423" y="5861054"/>
            <a:ext cx="2283311" cy="386222"/>
          </a:xfrm>
        </p:spPr>
        <p:txBody>
          <a:bodyPr/>
          <a:lstStyle>
            <a:lvl1pPr marL="0" indent="0" algn="ctr">
              <a:buNone/>
              <a:defRPr sz="1200">
                <a:solidFill>
                  <a:schemeClr val="bg1">
                    <a:lumMod val="65000"/>
                  </a:schemeClr>
                </a:solidFill>
              </a:defRPr>
            </a:lvl1pPr>
            <a:lvl5pPr marL="864000" indent="0">
              <a:buNone/>
              <a:defRPr/>
            </a:lvl5pPr>
          </a:lstStyle>
          <a:p>
            <a:pPr lvl="0"/>
            <a:r>
              <a:rPr lang="da-DK" dirty="0" err="1"/>
              <a:t>Addtext</a:t>
            </a:r>
            <a:endParaRPr lang="da-DK" dirty="0"/>
          </a:p>
        </p:txBody>
      </p:sp>
      <p:cxnSp>
        <p:nvCxnSpPr>
          <p:cNvPr id="59" name="Straight Connector 59"/>
          <p:cNvCxnSpPr/>
          <p:nvPr userDrawn="1"/>
        </p:nvCxnSpPr>
        <p:spPr>
          <a:xfrm>
            <a:off x="2361361" y="5772925"/>
            <a:ext cx="504056" cy="0"/>
          </a:xfrm>
          <a:prstGeom prst="line">
            <a:avLst/>
          </a:prstGeom>
          <a:ln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Pladsholder til tekst 5"/>
          <p:cNvSpPr>
            <a:spLocks noGrp="1"/>
          </p:cNvSpPr>
          <p:nvPr>
            <p:ph type="body" sz="quarter" idx="44" hasCustomPrompt="1"/>
          </p:nvPr>
        </p:nvSpPr>
        <p:spPr>
          <a:xfrm>
            <a:off x="3788685" y="5861054"/>
            <a:ext cx="2283311" cy="386222"/>
          </a:xfrm>
        </p:spPr>
        <p:txBody>
          <a:bodyPr/>
          <a:lstStyle>
            <a:lvl1pPr marL="0" indent="0" algn="ctr">
              <a:buNone/>
              <a:defRPr sz="1200">
                <a:solidFill>
                  <a:schemeClr val="bg1">
                    <a:lumMod val="65000"/>
                  </a:schemeClr>
                </a:solidFill>
              </a:defRPr>
            </a:lvl1pPr>
            <a:lvl5pPr marL="864000" indent="0">
              <a:buNone/>
              <a:defRPr/>
            </a:lvl5pPr>
          </a:lstStyle>
          <a:p>
            <a:pPr lvl="0"/>
            <a:r>
              <a:rPr lang="da-DK" dirty="0" err="1"/>
              <a:t>Addtext</a:t>
            </a:r>
            <a:endParaRPr lang="da-DK" dirty="0"/>
          </a:p>
        </p:txBody>
      </p:sp>
      <p:cxnSp>
        <p:nvCxnSpPr>
          <p:cNvPr id="61" name="Straight Connector 59"/>
          <p:cNvCxnSpPr/>
          <p:nvPr userDrawn="1"/>
        </p:nvCxnSpPr>
        <p:spPr>
          <a:xfrm>
            <a:off x="4720142" y="5772925"/>
            <a:ext cx="504056" cy="0"/>
          </a:xfrm>
          <a:prstGeom prst="line">
            <a:avLst/>
          </a:prstGeom>
          <a:ln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Pladsholder til tekst 5"/>
          <p:cNvSpPr>
            <a:spLocks noGrp="1"/>
          </p:cNvSpPr>
          <p:nvPr>
            <p:ph type="body" sz="quarter" idx="45" hasCustomPrompt="1"/>
          </p:nvPr>
        </p:nvSpPr>
        <p:spPr>
          <a:xfrm>
            <a:off x="6140947" y="5861054"/>
            <a:ext cx="2283311" cy="386222"/>
          </a:xfrm>
        </p:spPr>
        <p:txBody>
          <a:bodyPr/>
          <a:lstStyle>
            <a:lvl1pPr marL="0" indent="0" algn="ctr">
              <a:buNone/>
              <a:defRPr sz="1200">
                <a:solidFill>
                  <a:schemeClr val="bg1">
                    <a:lumMod val="65000"/>
                  </a:schemeClr>
                </a:solidFill>
              </a:defRPr>
            </a:lvl1pPr>
            <a:lvl5pPr marL="864000" indent="0">
              <a:buNone/>
              <a:defRPr/>
            </a:lvl5pPr>
          </a:lstStyle>
          <a:p>
            <a:pPr lvl="0"/>
            <a:r>
              <a:rPr lang="da-DK" dirty="0" err="1"/>
              <a:t>Addtext</a:t>
            </a:r>
            <a:endParaRPr lang="da-DK" dirty="0"/>
          </a:p>
        </p:txBody>
      </p:sp>
      <p:cxnSp>
        <p:nvCxnSpPr>
          <p:cNvPr id="63" name="Straight Connector 59"/>
          <p:cNvCxnSpPr/>
          <p:nvPr userDrawn="1"/>
        </p:nvCxnSpPr>
        <p:spPr>
          <a:xfrm>
            <a:off x="7078923" y="5772925"/>
            <a:ext cx="504056" cy="0"/>
          </a:xfrm>
          <a:prstGeom prst="line">
            <a:avLst/>
          </a:prstGeom>
          <a:ln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Pladsholder til tekst 5"/>
          <p:cNvSpPr>
            <a:spLocks noGrp="1"/>
          </p:cNvSpPr>
          <p:nvPr>
            <p:ph type="body" sz="quarter" idx="46" hasCustomPrompt="1"/>
          </p:nvPr>
        </p:nvSpPr>
        <p:spPr>
          <a:xfrm>
            <a:off x="8493210" y="5861054"/>
            <a:ext cx="2283311" cy="386222"/>
          </a:xfrm>
        </p:spPr>
        <p:txBody>
          <a:bodyPr/>
          <a:lstStyle>
            <a:lvl1pPr marL="0" indent="0" algn="ctr">
              <a:buNone/>
              <a:defRPr sz="1200">
                <a:solidFill>
                  <a:schemeClr val="bg1">
                    <a:lumMod val="65000"/>
                  </a:schemeClr>
                </a:solidFill>
              </a:defRPr>
            </a:lvl1pPr>
            <a:lvl5pPr marL="864000" indent="0">
              <a:buNone/>
              <a:defRPr/>
            </a:lvl5pPr>
          </a:lstStyle>
          <a:p>
            <a:pPr lvl="0"/>
            <a:r>
              <a:rPr lang="da-DK" dirty="0" err="1"/>
              <a:t>Addtext</a:t>
            </a:r>
            <a:endParaRPr lang="da-DK" dirty="0"/>
          </a:p>
        </p:txBody>
      </p:sp>
      <p:cxnSp>
        <p:nvCxnSpPr>
          <p:cNvPr id="66" name="Straight Connector 59"/>
          <p:cNvCxnSpPr/>
          <p:nvPr userDrawn="1"/>
        </p:nvCxnSpPr>
        <p:spPr>
          <a:xfrm>
            <a:off x="9437704" y="5772925"/>
            <a:ext cx="504056" cy="0"/>
          </a:xfrm>
          <a:prstGeom prst="line">
            <a:avLst/>
          </a:prstGeom>
          <a:ln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09686940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s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Pladsholder til tekst 5"/>
          <p:cNvSpPr>
            <a:spLocks noGrp="1"/>
          </p:cNvSpPr>
          <p:nvPr>
            <p:ph type="body" sz="quarter" idx="26" hasCustomPrompt="1"/>
          </p:nvPr>
        </p:nvSpPr>
        <p:spPr>
          <a:xfrm>
            <a:off x="1436423" y="4736384"/>
            <a:ext cx="2283311" cy="386222"/>
          </a:xfrm>
        </p:spPr>
        <p:txBody>
          <a:bodyPr/>
          <a:lstStyle>
            <a:lvl1pPr marL="0" indent="0" algn="ctr">
              <a:buNone/>
              <a:defRPr sz="1200">
                <a:solidFill>
                  <a:schemeClr val="bg1">
                    <a:lumMod val="65000"/>
                  </a:schemeClr>
                </a:solidFill>
              </a:defRPr>
            </a:lvl1pPr>
            <a:lvl5pPr marL="864000" indent="0">
              <a:buNone/>
              <a:defRPr/>
            </a:lvl5pPr>
          </a:lstStyle>
          <a:p>
            <a:pPr lvl="0"/>
            <a:r>
              <a:rPr lang="da-DK" dirty="0"/>
              <a:t>Add text</a:t>
            </a:r>
          </a:p>
        </p:txBody>
      </p:sp>
      <p:sp>
        <p:nvSpPr>
          <p:cNvPr id="64" name="Picture Placeholder 5"/>
          <p:cNvSpPr>
            <a:spLocks noGrp="1"/>
          </p:cNvSpPr>
          <p:nvPr>
            <p:ph type="pic" sz="quarter" idx="17" hasCustomPrompt="1"/>
          </p:nvPr>
        </p:nvSpPr>
        <p:spPr>
          <a:xfrm>
            <a:off x="1436423" y="2384433"/>
            <a:ext cx="2293086" cy="1656184"/>
          </a:xfrm>
          <a:solidFill>
            <a:schemeClr val="tx1">
              <a:lumMod val="20000"/>
              <a:lumOff val="80000"/>
            </a:schemeClr>
          </a:solidFill>
          <a:ln w="0">
            <a:solidFill>
              <a:schemeClr val="bg1"/>
            </a:solidFill>
          </a:ln>
        </p:spPr>
        <p:txBody>
          <a:bodyPr lIns="0" tIns="612000" rIns="0" anchor="ctr" anchorCtr="0">
            <a:normAutofit/>
          </a:bodyPr>
          <a:lstStyle>
            <a:lvl1pPr marL="0" indent="0" algn="ctr">
              <a:buFontTx/>
              <a:buNone/>
              <a:defRPr sz="1400" baseline="0">
                <a:solidFill>
                  <a:schemeClr val="tx2"/>
                </a:solidFill>
              </a:defRPr>
            </a:lvl1pPr>
          </a:lstStyle>
          <a:p>
            <a:r>
              <a:rPr lang="en-GB" noProof="0" dirty="0"/>
              <a:t>Click on icon to insert picture</a:t>
            </a:r>
          </a:p>
        </p:txBody>
      </p:sp>
      <p:sp>
        <p:nvSpPr>
          <p:cNvPr id="29" name="Picture Placeholder 5"/>
          <p:cNvSpPr>
            <a:spLocks noGrp="1"/>
          </p:cNvSpPr>
          <p:nvPr>
            <p:ph type="pic" sz="quarter" idx="33" hasCustomPrompt="1"/>
          </p:nvPr>
        </p:nvSpPr>
        <p:spPr>
          <a:xfrm>
            <a:off x="3785427" y="2384433"/>
            <a:ext cx="2293086" cy="1656184"/>
          </a:xfrm>
          <a:solidFill>
            <a:schemeClr val="tx1">
              <a:lumMod val="20000"/>
              <a:lumOff val="80000"/>
            </a:schemeClr>
          </a:solidFill>
          <a:ln w="0">
            <a:solidFill>
              <a:schemeClr val="bg1"/>
            </a:solidFill>
          </a:ln>
        </p:spPr>
        <p:txBody>
          <a:bodyPr lIns="0" tIns="612000" rIns="0" anchor="ctr" anchorCtr="0">
            <a:normAutofit/>
          </a:bodyPr>
          <a:lstStyle>
            <a:lvl1pPr marL="0" indent="0" algn="ctr">
              <a:buFontTx/>
              <a:buNone/>
              <a:defRPr sz="1400" baseline="0">
                <a:solidFill>
                  <a:schemeClr val="tx2"/>
                </a:solidFill>
              </a:defRPr>
            </a:lvl1pPr>
          </a:lstStyle>
          <a:p>
            <a:r>
              <a:rPr lang="en-GB" noProof="0" dirty="0"/>
              <a:t>Click on icon to insert picture</a:t>
            </a:r>
          </a:p>
        </p:txBody>
      </p:sp>
      <p:sp>
        <p:nvSpPr>
          <p:cNvPr id="30" name="Picture Placeholder 5"/>
          <p:cNvSpPr>
            <a:spLocks noGrp="1"/>
          </p:cNvSpPr>
          <p:nvPr>
            <p:ph type="pic" sz="quarter" idx="34" hasCustomPrompt="1"/>
          </p:nvPr>
        </p:nvSpPr>
        <p:spPr>
          <a:xfrm>
            <a:off x="6134431" y="2384433"/>
            <a:ext cx="2293086" cy="1656184"/>
          </a:xfrm>
          <a:solidFill>
            <a:schemeClr val="tx1">
              <a:lumMod val="20000"/>
              <a:lumOff val="80000"/>
            </a:schemeClr>
          </a:solidFill>
          <a:ln w="0">
            <a:solidFill>
              <a:schemeClr val="bg1"/>
            </a:solidFill>
          </a:ln>
        </p:spPr>
        <p:txBody>
          <a:bodyPr lIns="0" tIns="612000" rIns="0" anchor="ctr" anchorCtr="0">
            <a:normAutofit/>
          </a:bodyPr>
          <a:lstStyle>
            <a:lvl1pPr marL="0" indent="0" algn="ctr">
              <a:buFontTx/>
              <a:buNone/>
              <a:defRPr sz="1400" baseline="0">
                <a:solidFill>
                  <a:schemeClr val="tx2"/>
                </a:solidFill>
              </a:defRPr>
            </a:lvl1pPr>
          </a:lstStyle>
          <a:p>
            <a:r>
              <a:rPr lang="en-GB" noProof="0" dirty="0"/>
              <a:t>Click on icon to insert picture</a:t>
            </a:r>
          </a:p>
        </p:txBody>
      </p:sp>
      <p:sp>
        <p:nvSpPr>
          <p:cNvPr id="31" name="Picture Placeholder 5"/>
          <p:cNvSpPr>
            <a:spLocks noGrp="1"/>
          </p:cNvSpPr>
          <p:nvPr>
            <p:ph type="pic" sz="quarter" idx="35" hasCustomPrompt="1"/>
          </p:nvPr>
        </p:nvSpPr>
        <p:spPr>
          <a:xfrm>
            <a:off x="8483435" y="2384433"/>
            <a:ext cx="2293086" cy="1656184"/>
          </a:xfrm>
          <a:solidFill>
            <a:schemeClr val="tx1">
              <a:lumMod val="20000"/>
              <a:lumOff val="80000"/>
            </a:schemeClr>
          </a:solidFill>
          <a:ln w="0">
            <a:solidFill>
              <a:schemeClr val="bg1"/>
            </a:solidFill>
          </a:ln>
        </p:spPr>
        <p:txBody>
          <a:bodyPr lIns="0" tIns="612000" rIns="0" anchor="ctr" anchorCtr="0">
            <a:normAutofit/>
          </a:bodyPr>
          <a:lstStyle>
            <a:lvl1pPr marL="0" indent="0" algn="ctr">
              <a:buFontTx/>
              <a:buNone/>
              <a:defRPr sz="1400" baseline="0">
                <a:solidFill>
                  <a:schemeClr val="tx2"/>
                </a:solidFill>
              </a:defRPr>
            </a:lvl1pPr>
          </a:lstStyle>
          <a:p>
            <a:r>
              <a:rPr lang="en-GB" noProof="0" dirty="0"/>
              <a:t>Click on icon to insert picture</a:t>
            </a:r>
          </a:p>
        </p:txBody>
      </p:sp>
      <p:pic>
        <p:nvPicPr>
          <p:cNvPr id="3" name="Picture 2" hidden="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89822" cy="685954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GB" dirty="0"/>
              <a:t>Click to add section title</a:t>
            </a:r>
          </a:p>
        </p:txBody>
      </p:sp>
      <p:sp>
        <p:nvSpPr>
          <p:cNvPr id="21" name="Pladsholder til slidenummer 3"/>
          <p:cNvSpPr>
            <a:spLocks noGrp="1"/>
          </p:cNvSpPr>
          <p:nvPr>
            <p:ph type="sldNum" sz="quarter" idx="4"/>
          </p:nvPr>
        </p:nvSpPr>
        <p:spPr>
          <a:xfrm>
            <a:off x="654050" y="6525343"/>
            <a:ext cx="761430" cy="144017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937CC2-DE16-486B-829C-2239E287BD6E}" type="slidenum">
              <a:rPr lang="da-DK" smtClean="0"/>
              <a:pPr/>
              <a:t>‹N›</a:t>
            </a:fld>
            <a:endParaRPr lang="da-DK"/>
          </a:p>
        </p:txBody>
      </p:sp>
      <p:cxnSp>
        <p:nvCxnSpPr>
          <p:cNvPr id="48" name="Straight Connector 59"/>
          <p:cNvCxnSpPr/>
          <p:nvPr userDrawn="1"/>
        </p:nvCxnSpPr>
        <p:spPr>
          <a:xfrm>
            <a:off x="2351584" y="4648255"/>
            <a:ext cx="504056" cy="0"/>
          </a:xfrm>
          <a:prstGeom prst="line">
            <a:avLst/>
          </a:prstGeom>
          <a:ln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Pladsholder til tekst 5"/>
          <p:cNvSpPr>
            <a:spLocks noGrp="1"/>
          </p:cNvSpPr>
          <p:nvPr>
            <p:ph type="body" sz="quarter" idx="40" hasCustomPrompt="1"/>
          </p:nvPr>
        </p:nvSpPr>
        <p:spPr>
          <a:xfrm>
            <a:off x="3788685" y="4736384"/>
            <a:ext cx="2283311" cy="386222"/>
          </a:xfrm>
        </p:spPr>
        <p:txBody>
          <a:bodyPr/>
          <a:lstStyle>
            <a:lvl1pPr marL="0" indent="0" algn="ctr">
              <a:buNone/>
              <a:defRPr sz="1200">
                <a:solidFill>
                  <a:schemeClr val="bg1">
                    <a:lumMod val="65000"/>
                  </a:schemeClr>
                </a:solidFill>
              </a:defRPr>
            </a:lvl1pPr>
            <a:lvl5pPr marL="864000" indent="0">
              <a:buNone/>
              <a:defRPr/>
            </a:lvl5pPr>
          </a:lstStyle>
          <a:p>
            <a:pPr lvl="0"/>
            <a:r>
              <a:rPr lang="da-DK" dirty="0"/>
              <a:t>Add text</a:t>
            </a:r>
          </a:p>
        </p:txBody>
      </p:sp>
      <p:cxnSp>
        <p:nvCxnSpPr>
          <p:cNvPr id="53" name="Straight Connector 59"/>
          <p:cNvCxnSpPr/>
          <p:nvPr userDrawn="1"/>
        </p:nvCxnSpPr>
        <p:spPr>
          <a:xfrm>
            <a:off x="4710365" y="4648255"/>
            <a:ext cx="504056" cy="0"/>
          </a:xfrm>
          <a:prstGeom prst="line">
            <a:avLst/>
          </a:prstGeom>
          <a:ln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Pladsholder til tekst 5"/>
          <p:cNvSpPr>
            <a:spLocks noGrp="1"/>
          </p:cNvSpPr>
          <p:nvPr>
            <p:ph type="body" sz="quarter" idx="41" hasCustomPrompt="1"/>
          </p:nvPr>
        </p:nvSpPr>
        <p:spPr>
          <a:xfrm>
            <a:off x="6140947" y="4736384"/>
            <a:ext cx="2283311" cy="386222"/>
          </a:xfrm>
        </p:spPr>
        <p:txBody>
          <a:bodyPr/>
          <a:lstStyle>
            <a:lvl1pPr marL="0" indent="0" algn="ctr">
              <a:buNone/>
              <a:defRPr sz="1200">
                <a:solidFill>
                  <a:schemeClr val="bg1">
                    <a:lumMod val="65000"/>
                  </a:schemeClr>
                </a:solidFill>
              </a:defRPr>
            </a:lvl1pPr>
            <a:lvl5pPr marL="864000" indent="0">
              <a:buNone/>
              <a:defRPr/>
            </a:lvl5pPr>
          </a:lstStyle>
          <a:p>
            <a:pPr lvl="0"/>
            <a:r>
              <a:rPr lang="da-DK" dirty="0"/>
              <a:t>Add text</a:t>
            </a:r>
          </a:p>
        </p:txBody>
      </p:sp>
      <p:cxnSp>
        <p:nvCxnSpPr>
          <p:cNvPr id="55" name="Straight Connector 59"/>
          <p:cNvCxnSpPr/>
          <p:nvPr userDrawn="1"/>
        </p:nvCxnSpPr>
        <p:spPr>
          <a:xfrm>
            <a:off x="7069146" y="4648255"/>
            <a:ext cx="504056" cy="0"/>
          </a:xfrm>
          <a:prstGeom prst="line">
            <a:avLst/>
          </a:prstGeom>
          <a:ln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Pladsholder til tekst 5"/>
          <p:cNvSpPr>
            <a:spLocks noGrp="1"/>
          </p:cNvSpPr>
          <p:nvPr>
            <p:ph type="body" sz="quarter" idx="42" hasCustomPrompt="1"/>
          </p:nvPr>
        </p:nvSpPr>
        <p:spPr>
          <a:xfrm>
            <a:off x="8493210" y="4736384"/>
            <a:ext cx="2283311" cy="386222"/>
          </a:xfrm>
        </p:spPr>
        <p:txBody>
          <a:bodyPr/>
          <a:lstStyle>
            <a:lvl1pPr marL="0" indent="0" algn="ctr">
              <a:buNone/>
              <a:defRPr sz="1200">
                <a:solidFill>
                  <a:schemeClr val="bg1">
                    <a:lumMod val="65000"/>
                  </a:schemeClr>
                </a:solidFill>
              </a:defRPr>
            </a:lvl1pPr>
            <a:lvl5pPr marL="864000" indent="0">
              <a:buNone/>
              <a:defRPr/>
            </a:lvl5pPr>
          </a:lstStyle>
          <a:p>
            <a:pPr lvl="0"/>
            <a:r>
              <a:rPr lang="da-DK" dirty="0"/>
              <a:t>Add text</a:t>
            </a:r>
          </a:p>
        </p:txBody>
      </p:sp>
      <p:cxnSp>
        <p:nvCxnSpPr>
          <p:cNvPr id="57" name="Straight Connector 59"/>
          <p:cNvCxnSpPr/>
          <p:nvPr userDrawn="1"/>
        </p:nvCxnSpPr>
        <p:spPr>
          <a:xfrm>
            <a:off x="9427927" y="4648255"/>
            <a:ext cx="504056" cy="0"/>
          </a:xfrm>
          <a:prstGeom prst="line">
            <a:avLst/>
          </a:prstGeom>
          <a:ln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Pladsholder til tekst 5"/>
          <p:cNvSpPr>
            <a:spLocks noGrp="1"/>
          </p:cNvSpPr>
          <p:nvPr>
            <p:ph type="body" sz="quarter" idx="22" hasCustomPrompt="1"/>
          </p:nvPr>
        </p:nvSpPr>
        <p:spPr>
          <a:xfrm>
            <a:off x="1436423" y="4153251"/>
            <a:ext cx="2282400" cy="382370"/>
          </a:xfrm>
        </p:spPr>
        <p:txBody>
          <a:bodyPr/>
          <a:lstStyle>
            <a:lvl1pPr marL="0" indent="0" algn="ctr">
              <a:buNone/>
              <a:defRPr sz="2400" baseline="0">
                <a:solidFill>
                  <a:schemeClr val="tx2"/>
                </a:solidFill>
              </a:defRPr>
            </a:lvl1pPr>
            <a:lvl5pPr marL="864000" indent="0">
              <a:buNone/>
              <a:defRPr/>
            </a:lvl5pPr>
          </a:lstStyle>
          <a:p>
            <a:pPr lvl="0"/>
            <a:r>
              <a:rPr lang="da-DK" dirty="0"/>
              <a:t>Add title</a:t>
            </a:r>
          </a:p>
        </p:txBody>
      </p:sp>
      <p:sp>
        <p:nvSpPr>
          <p:cNvPr id="71" name="Pladsholder til tekst 5"/>
          <p:cNvSpPr>
            <a:spLocks noGrp="1"/>
          </p:cNvSpPr>
          <p:nvPr>
            <p:ph type="body" sz="quarter" idx="43" hasCustomPrompt="1"/>
          </p:nvPr>
        </p:nvSpPr>
        <p:spPr>
          <a:xfrm>
            <a:off x="3788989" y="4153251"/>
            <a:ext cx="2282400" cy="382370"/>
          </a:xfrm>
        </p:spPr>
        <p:txBody>
          <a:bodyPr/>
          <a:lstStyle>
            <a:lvl1pPr marL="0" indent="0" algn="ctr">
              <a:buNone/>
              <a:defRPr sz="2400" baseline="0">
                <a:solidFill>
                  <a:schemeClr val="tx2"/>
                </a:solidFill>
              </a:defRPr>
            </a:lvl1pPr>
            <a:lvl5pPr marL="864000" indent="0">
              <a:buNone/>
              <a:defRPr/>
            </a:lvl5pPr>
          </a:lstStyle>
          <a:p>
            <a:pPr lvl="0"/>
            <a:r>
              <a:rPr lang="da-DK" dirty="0"/>
              <a:t>Add title</a:t>
            </a:r>
          </a:p>
        </p:txBody>
      </p:sp>
      <p:sp>
        <p:nvSpPr>
          <p:cNvPr id="72" name="Pladsholder til tekst 5"/>
          <p:cNvSpPr>
            <a:spLocks noGrp="1"/>
          </p:cNvSpPr>
          <p:nvPr>
            <p:ph type="body" sz="quarter" idx="44" hasCustomPrompt="1"/>
          </p:nvPr>
        </p:nvSpPr>
        <p:spPr>
          <a:xfrm>
            <a:off x="6141555" y="4153251"/>
            <a:ext cx="2282400" cy="382370"/>
          </a:xfrm>
        </p:spPr>
        <p:txBody>
          <a:bodyPr/>
          <a:lstStyle>
            <a:lvl1pPr marL="0" indent="0" algn="ctr">
              <a:buNone/>
              <a:defRPr sz="2400" baseline="0">
                <a:solidFill>
                  <a:schemeClr val="tx2"/>
                </a:solidFill>
              </a:defRPr>
            </a:lvl1pPr>
            <a:lvl5pPr marL="864000" indent="0">
              <a:buNone/>
              <a:defRPr/>
            </a:lvl5pPr>
          </a:lstStyle>
          <a:p>
            <a:pPr lvl="0"/>
            <a:r>
              <a:rPr lang="da-DK" dirty="0"/>
              <a:t>Add title</a:t>
            </a:r>
          </a:p>
        </p:txBody>
      </p:sp>
      <p:sp>
        <p:nvSpPr>
          <p:cNvPr id="73" name="Pladsholder til tekst 5"/>
          <p:cNvSpPr>
            <a:spLocks noGrp="1"/>
          </p:cNvSpPr>
          <p:nvPr>
            <p:ph type="body" sz="quarter" idx="45" hasCustomPrompt="1"/>
          </p:nvPr>
        </p:nvSpPr>
        <p:spPr>
          <a:xfrm>
            <a:off x="8494121" y="4153251"/>
            <a:ext cx="2282400" cy="382370"/>
          </a:xfrm>
        </p:spPr>
        <p:txBody>
          <a:bodyPr/>
          <a:lstStyle>
            <a:lvl1pPr marL="0" indent="0" algn="ctr">
              <a:buNone/>
              <a:defRPr sz="2400" baseline="0">
                <a:solidFill>
                  <a:schemeClr val="tx2"/>
                </a:solidFill>
              </a:defRPr>
            </a:lvl1pPr>
            <a:lvl5pPr marL="864000" indent="0">
              <a:buNone/>
              <a:defRPr/>
            </a:lvl5pPr>
          </a:lstStyle>
          <a:p>
            <a:pPr lvl="0"/>
            <a:r>
              <a:rPr lang="da-DK" dirty="0"/>
              <a:t>Add title</a:t>
            </a:r>
          </a:p>
        </p:txBody>
      </p:sp>
    </p:spTree>
    <p:extLst>
      <p:ext uri="{BB962C8B-B14F-4D97-AF65-F5344CB8AC3E}">
        <p14:creationId xmlns:p14="http://schemas.microsoft.com/office/powerpoint/2010/main" val="12660238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Picture &amp; text belo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 hidden="1"/>
          <p:cNvSpPr/>
          <p:nvPr userDrawn="1"/>
        </p:nvSpPr>
        <p:spPr>
          <a:xfrm>
            <a:off x="191344" y="0"/>
            <a:ext cx="12000656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GB" dirty="0"/>
          </a:p>
        </p:txBody>
      </p:sp>
      <p:sp>
        <p:nvSpPr>
          <p:cNvPr id="7" name="Picture Placeholder 5">
            <a:extLst>
              <a:ext uri="{FF2B5EF4-FFF2-40B4-BE49-F238E27FC236}">
                <a16:creationId xmlns:a16="http://schemas.microsoft.com/office/drawing/2014/main" id="{75CC9B11-2332-4917-A93C-3C1DEE6C9E06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0" y="0"/>
            <a:ext cx="12192000" cy="4510624"/>
          </a:xfrm>
          <a:solidFill>
            <a:schemeClr val="tx1">
              <a:lumMod val="20000"/>
              <a:lumOff val="80000"/>
            </a:schemeClr>
          </a:solidFill>
          <a:ln w="0">
            <a:solidFill>
              <a:schemeClr val="bg1"/>
            </a:solidFill>
          </a:ln>
        </p:spPr>
        <p:txBody>
          <a:bodyPr lIns="0" tIns="612000" rIns="0" anchor="ctr" anchorCtr="0">
            <a:normAutofit/>
          </a:bodyPr>
          <a:lstStyle>
            <a:lvl1pPr marL="0" indent="0" algn="ctr">
              <a:buFontTx/>
              <a:buNone/>
              <a:defRPr sz="1400" baseline="0">
                <a:solidFill>
                  <a:schemeClr val="tx2"/>
                </a:solidFill>
              </a:defRPr>
            </a:lvl1pPr>
          </a:lstStyle>
          <a:p>
            <a:r>
              <a:rPr lang="en-GB" noProof="0" dirty="0"/>
              <a:t>Click on icon to insert picture</a:t>
            </a:r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5873EF2E-932B-4DB0-BDF7-752605CDAE32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310922" y="4827673"/>
            <a:ext cx="9570154" cy="339873"/>
          </a:xfrm>
        </p:spPr>
        <p:txBody>
          <a:bodyPr>
            <a:normAutofit/>
          </a:bodyPr>
          <a:lstStyle>
            <a:lvl1pPr marL="0" indent="0" algn="ctr">
              <a:buNone/>
              <a:defRPr sz="2400" cap="none" baseline="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 dirty="0"/>
              <a:t>Click to add title</a:t>
            </a:r>
          </a:p>
        </p:txBody>
      </p:sp>
      <p:sp>
        <p:nvSpPr>
          <p:cNvPr id="6" name="Pladsholder til tekst 5">
            <a:extLst>
              <a:ext uri="{FF2B5EF4-FFF2-40B4-BE49-F238E27FC236}">
                <a16:creationId xmlns:a16="http://schemas.microsoft.com/office/drawing/2014/main" id="{8D3CF5CE-6BDD-4F1E-89DE-D77B32845043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1298574" y="5563402"/>
            <a:ext cx="9582501" cy="792948"/>
          </a:xfrm>
        </p:spPr>
        <p:txBody>
          <a:bodyPr/>
          <a:lstStyle>
            <a:lvl1pPr marL="0" indent="0" algn="ctr">
              <a:buNone/>
              <a:defRPr sz="1100">
                <a:solidFill>
                  <a:schemeClr val="tx1"/>
                </a:solidFill>
              </a:defRPr>
            </a:lvl1pPr>
            <a:lvl5pPr marL="864000" indent="0">
              <a:buNone/>
              <a:defRPr/>
            </a:lvl5pPr>
          </a:lstStyle>
          <a:p>
            <a:pPr lvl="0"/>
            <a:r>
              <a:rPr lang="da-DK" dirty="0"/>
              <a:t>Click to add text</a:t>
            </a:r>
          </a:p>
        </p:txBody>
      </p:sp>
    </p:spTree>
    <p:extLst>
      <p:ext uri="{BB962C8B-B14F-4D97-AF65-F5344CB8AC3E}">
        <p14:creationId xmlns:p14="http://schemas.microsoft.com/office/powerpoint/2010/main" val="240250481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s 3 paragraph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Pladsholder til tekst 5"/>
          <p:cNvSpPr>
            <a:spLocks noGrp="1"/>
          </p:cNvSpPr>
          <p:nvPr>
            <p:ph type="body" sz="quarter" idx="26" hasCustomPrompt="1"/>
          </p:nvPr>
        </p:nvSpPr>
        <p:spPr>
          <a:xfrm>
            <a:off x="654050" y="5336002"/>
            <a:ext cx="10922426" cy="573308"/>
          </a:xfrm>
        </p:spPr>
        <p:txBody>
          <a:bodyPr/>
          <a:lstStyle>
            <a:lvl1pPr marL="0" indent="0" algn="l">
              <a:buNone/>
              <a:defRPr sz="1200">
                <a:solidFill>
                  <a:schemeClr val="bg1">
                    <a:lumMod val="65000"/>
                  </a:schemeClr>
                </a:solidFill>
              </a:defRPr>
            </a:lvl1pPr>
            <a:lvl5pPr marL="864000" indent="0">
              <a:buNone/>
              <a:defRPr/>
            </a:lvl5pPr>
          </a:lstStyle>
          <a:p>
            <a:pPr lvl="0"/>
            <a:r>
              <a:rPr lang="da-DK" dirty="0"/>
              <a:t>Add text paragraph</a:t>
            </a:r>
          </a:p>
        </p:txBody>
      </p:sp>
      <p:sp>
        <p:nvSpPr>
          <p:cNvPr id="25" name="Picture Placeholder 5"/>
          <p:cNvSpPr>
            <a:spLocks noGrp="1"/>
          </p:cNvSpPr>
          <p:nvPr>
            <p:ph type="pic" sz="quarter" idx="18" hasCustomPrompt="1"/>
          </p:nvPr>
        </p:nvSpPr>
        <p:spPr>
          <a:xfrm>
            <a:off x="7972289" y="2060848"/>
            <a:ext cx="3604187" cy="2705374"/>
          </a:xfrm>
          <a:solidFill>
            <a:schemeClr val="tx1">
              <a:lumMod val="20000"/>
              <a:lumOff val="80000"/>
            </a:schemeClr>
          </a:solidFill>
          <a:ln w="0">
            <a:solidFill>
              <a:schemeClr val="bg1"/>
            </a:solidFill>
          </a:ln>
        </p:spPr>
        <p:txBody>
          <a:bodyPr lIns="0" tIns="612000" rIns="0" anchor="ctr" anchorCtr="0">
            <a:normAutofit/>
          </a:bodyPr>
          <a:lstStyle>
            <a:lvl1pPr marL="0" indent="0" algn="ctr">
              <a:buFontTx/>
              <a:buNone/>
              <a:defRPr sz="1400" baseline="0">
                <a:solidFill>
                  <a:schemeClr val="tx2"/>
                </a:solidFill>
              </a:defRPr>
            </a:lvl1pPr>
          </a:lstStyle>
          <a:p>
            <a:r>
              <a:rPr lang="en-GB" noProof="0" dirty="0"/>
              <a:t>Click on icon to insert picture</a:t>
            </a:r>
          </a:p>
        </p:txBody>
      </p:sp>
      <p:pic>
        <p:nvPicPr>
          <p:cNvPr id="3" name="Picture 2" hidden="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89822" cy="685954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GB" dirty="0"/>
              <a:t>Click to add section title</a:t>
            </a:r>
          </a:p>
        </p:txBody>
      </p:sp>
      <p:sp>
        <p:nvSpPr>
          <p:cNvPr id="21" name="Pladsholder til slidenummer 3"/>
          <p:cNvSpPr>
            <a:spLocks noGrp="1"/>
          </p:cNvSpPr>
          <p:nvPr>
            <p:ph type="sldNum" sz="quarter" idx="4"/>
          </p:nvPr>
        </p:nvSpPr>
        <p:spPr>
          <a:xfrm>
            <a:off x="654050" y="6525343"/>
            <a:ext cx="761430" cy="144017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937CC2-DE16-486B-829C-2239E287BD6E}" type="slidenum">
              <a:rPr lang="da-DK" smtClean="0"/>
              <a:pPr/>
              <a:t>‹N›</a:t>
            </a:fld>
            <a:endParaRPr lang="da-DK"/>
          </a:p>
        </p:txBody>
      </p:sp>
      <p:sp>
        <p:nvSpPr>
          <p:cNvPr id="34" name="Picture Placeholder 5"/>
          <p:cNvSpPr>
            <a:spLocks noGrp="1"/>
          </p:cNvSpPr>
          <p:nvPr>
            <p:ph type="pic" sz="quarter" idx="19" hasCustomPrompt="1"/>
          </p:nvPr>
        </p:nvSpPr>
        <p:spPr>
          <a:xfrm>
            <a:off x="4308924" y="2060848"/>
            <a:ext cx="3604187" cy="2705374"/>
          </a:xfrm>
          <a:solidFill>
            <a:schemeClr val="tx1">
              <a:lumMod val="20000"/>
              <a:lumOff val="80000"/>
            </a:schemeClr>
          </a:solidFill>
          <a:ln w="0">
            <a:solidFill>
              <a:schemeClr val="bg1"/>
            </a:solidFill>
          </a:ln>
        </p:spPr>
        <p:txBody>
          <a:bodyPr lIns="0" tIns="612000" rIns="0" anchor="ctr" anchorCtr="0">
            <a:normAutofit/>
          </a:bodyPr>
          <a:lstStyle>
            <a:lvl1pPr marL="0" indent="0" algn="ctr">
              <a:buFontTx/>
              <a:buNone/>
              <a:defRPr sz="1400" baseline="0">
                <a:solidFill>
                  <a:schemeClr val="tx2"/>
                </a:solidFill>
              </a:defRPr>
            </a:lvl1pPr>
          </a:lstStyle>
          <a:p>
            <a:r>
              <a:rPr lang="en-GB" noProof="0" dirty="0"/>
              <a:t>Click on icon to insert picture</a:t>
            </a:r>
          </a:p>
        </p:txBody>
      </p:sp>
      <p:sp>
        <p:nvSpPr>
          <p:cNvPr id="35" name="Picture Placeholder 5"/>
          <p:cNvSpPr>
            <a:spLocks noGrp="1"/>
          </p:cNvSpPr>
          <p:nvPr>
            <p:ph type="pic" sz="quarter" idx="20" hasCustomPrompt="1"/>
          </p:nvPr>
        </p:nvSpPr>
        <p:spPr>
          <a:xfrm>
            <a:off x="645559" y="2060848"/>
            <a:ext cx="3604187" cy="2705374"/>
          </a:xfrm>
          <a:solidFill>
            <a:schemeClr val="tx1">
              <a:lumMod val="20000"/>
              <a:lumOff val="80000"/>
            </a:schemeClr>
          </a:solidFill>
          <a:ln w="0">
            <a:solidFill>
              <a:schemeClr val="bg1"/>
            </a:solidFill>
          </a:ln>
        </p:spPr>
        <p:txBody>
          <a:bodyPr lIns="0" tIns="612000" rIns="0" anchor="ctr" anchorCtr="0">
            <a:normAutofit/>
          </a:bodyPr>
          <a:lstStyle>
            <a:lvl1pPr marL="0" indent="0" algn="ctr">
              <a:buFontTx/>
              <a:buNone/>
              <a:defRPr sz="1400" baseline="0">
                <a:solidFill>
                  <a:schemeClr val="tx2"/>
                </a:solidFill>
              </a:defRPr>
            </a:lvl1pPr>
          </a:lstStyle>
          <a:p>
            <a:r>
              <a:rPr lang="en-GB" noProof="0" dirty="0"/>
              <a:t>Click on icon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3587473390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ighlights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 hidden="1"/>
          <p:cNvSpPr>
            <a:spLocks noGrp="1"/>
          </p:cNvSpPr>
          <p:nvPr>
            <p:ph type="dt" sz="half" idx="10"/>
          </p:nvPr>
        </p:nvSpPr>
        <p:spPr>
          <a:xfrm>
            <a:off x="9168450" y="6500092"/>
            <a:ext cx="2052000" cy="221383"/>
          </a:xfrm>
          <a:prstGeom prst="rect">
            <a:avLst/>
          </a:prstGeom>
        </p:spPr>
        <p:txBody>
          <a:bodyPr/>
          <a:lstStyle/>
          <a:p>
            <a:endParaRPr lang="en-GB" dirty="0"/>
          </a:p>
        </p:txBody>
      </p:sp>
      <p:sp>
        <p:nvSpPr>
          <p:cNvPr id="5" name="Footer Placeholder 4" hidden="1"/>
          <p:cNvSpPr>
            <a:spLocks noGrp="1"/>
          </p:cNvSpPr>
          <p:nvPr>
            <p:ph type="ftr" sz="quarter" idx="11"/>
          </p:nvPr>
        </p:nvSpPr>
        <p:spPr>
          <a:xfrm>
            <a:off x="3742314" y="6500092"/>
            <a:ext cx="4716000" cy="221383"/>
          </a:xfrm>
          <a:prstGeom prst="rect">
            <a:avLst/>
          </a:prstGeom>
        </p:spPr>
        <p:txBody>
          <a:bodyPr/>
          <a:lstStyle/>
          <a:p>
            <a:endParaRPr lang="en-GB" dirty="0"/>
          </a:p>
        </p:txBody>
      </p:sp>
      <p:sp>
        <p:nvSpPr>
          <p:cNvPr id="10" name="Title 17">
            <a:extLst>
              <a:ext uri="{FF2B5EF4-FFF2-40B4-BE49-F238E27FC236}">
                <a16:creationId xmlns:a16="http://schemas.microsoft.com/office/drawing/2014/main" id="{E8E01744-1066-4DBF-9EB2-DD3D907B02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4050" y="439382"/>
            <a:ext cx="9439433" cy="216000"/>
          </a:xfrm>
        </p:spPr>
        <p:txBody>
          <a:bodyPr/>
          <a:lstStyle/>
          <a:p>
            <a:r>
              <a:rPr lang="sv-SE"/>
              <a:t>Klicka här för att ändra mall för rubrikformat</a:t>
            </a:r>
            <a:endParaRPr lang="fr-BE"/>
          </a:p>
        </p:txBody>
      </p:sp>
      <p:sp>
        <p:nvSpPr>
          <p:cNvPr id="14" name="Pladsholder til slidenummer 10">
            <a:extLst>
              <a:ext uri="{FF2B5EF4-FFF2-40B4-BE49-F238E27FC236}">
                <a16:creationId xmlns:a16="http://schemas.microsoft.com/office/drawing/2014/main" id="{804C15F3-43D4-4304-87C1-4B2204A23F1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4050" y="6525343"/>
            <a:ext cx="761430" cy="144017"/>
          </a:xfrm>
        </p:spPr>
        <p:txBody>
          <a:bodyPr/>
          <a:lstStyle/>
          <a:p>
            <a:fld id="{A0937CC2-DE16-486B-829C-2239E287BD6E}" type="slidenum">
              <a:rPr lang="da-DK" smtClean="0"/>
              <a:pPr/>
              <a:t>‹N›</a:t>
            </a:fld>
            <a:endParaRPr lang="da-DK"/>
          </a:p>
        </p:txBody>
      </p:sp>
      <p:sp>
        <p:nvSpPr>
          <p:cNvPr id="22" name="Text Placeholder 2">
            <a:extLst>
              <a:ext uri="{FF2B5EF4-FFF2-40B4-BE49-F238E27FC236}">
                <a16:creationId xmlns:a16="http://schemas.microsoft.com/office/drawing/2014/main" id="{F87517AD-E06B-4F2D-9D79-F4263120361F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654050" y="1504951"/>
            <a:ext cx="10566398" cy="339873"/>
          </a:xfrm>
        </p:spPr>
        <p:txBody>
          <a:bodyPr>
            <a:normAutofit/>
          </a:bodyPr>
          <a:lstStyle>
            <a:lvl1pPr marL="0" indent="0">
              <a:buNone/>
              <a:defRPr sz="2400" cap="none" baseline="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 dirty="0"/>
              <a:t>Click to add slide message</a:t>
            </a:r>
          </a:p>
        </p:txBody>
      </p:sp>
      <p:sp>
        <p:nvSpPr>
          <p:cNvPr id="23" name="Text Placeholder 3">
            <a:extLst>
              <a:ext uri="{FF2B5EF4-FFF2-40B4-BE49-F238E27FC236}">
                <a16:creationId xmlns:a16="http://schemas.microsoft.com/office/drawing/2014/main" id="{58FDC20F-D99F-4A4B-B8A6-B56703D27657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54050" y="1872000"/>
            <a:ext cx="10566400" cy="359668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3000" cap="none" baseline="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GB" dirty="0"/>
              <a:t>Highlighting key element / words in red</a:t>
            </a:r>
          </a:p>
        </p:txBody>
      </p:sp>
      <p:sp>
        <p:nvSpPr>
          <p:cNvPr id="24" name="Picture Placeholder 5">
            <a:extLst>
              <a:ext uri="{FF2B5EF4-FFF2-40B4-BE49-F238E27FC236}">
                <a16:creationId xmlns:a16="http://schemas.microsoft.com/office/drawing/2014/main" id="{DD4ACA21-EC72-478E-BDDB-3513736BD006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654050" y="2584447"/>
            <a:ext cx="5279950" cy="3171825"/>
          </a:xfrm>
          <a:solidFill>
            <a:schemeClr val="tx1">
              <a:lumMod val="20000"/>
              <a:lumOff val="80000"/>
            </a:schemeClr>
          </a:solidFill>
          <a:ln w="0">
            <a:solidFill>
              <a:schemeClr val="bg1"/>
            </a:solidFill>
          </a:ln>
        </p:spPr>
        <p:txBody>
          <a:bodyPr lIns="0" tIns="612000" rIns="0" anchor="ctr" anchorCtr="0">
            <a:normAutofit/>
          </a:bodyPr>
          <a:lstStyle>
            <a:lvl1pPr marL="0" indent="0" algn="ctr">
              <a:buFontTx/>
              <a:buNone/>
              <a:defRPr sz="1400" baseline="0">
                <a:solidFill>
                  <a:schemeClr val="tx2"/>
                </a:solidFill>
              </a:defRPr>
            </a:lvl1pPr>
          </a:lstStyle>
          <a:p>
            <a:r>
              <a:rPr lang="en-GB" noProof="0" dirty="0"/>
              <a:t>Click on icon to insert picture</a:t>
            </a:r>
          </a:p>
        </p:txBody>
      </p:sp>
      <p:sp>
        <p:nvSpPr>
          <p:cNvPr id="27" name="Picture Placeholder 5">
            <a:extLst>
              <a:ext uri="{FF2B5EF4-FFF2-40B4-BE49-F238E27FC236}">
                <a16:creationId xmlns:a16="http://schemas.microsoft.com/office/drawing/2014/main" id="{A8C9D547-7000-4F28-B8C8-B0E10764ACCE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6281247" y="2584447"/>
            <a:ext cx="5279950" cy="3171825"/>
          </a:xfrm>
          <a:solidFill>
            <a:schemeClr val="tx1">
              <a:lumMod val="20000"/>
              <a:lumOff val="80000"/>
            </a:schemeClr>
          </a:solidFill>
          <a:ln w="0">
            <a:solidFill>
              <a:schemeClr val="bg1"/>
            </a:solidFill>
          </a:ln>
        </p:spPr>
        <p:txBody>
          <a:bodyPr lIns="0" tIns="612000" rIns="0" anchor="ctr" anchorCtr="0">
            <a:normAutofit/>
          </a:bodyPr>
          <a:lstStyle>
            <a:lvl1pPr marL="0" indent="0" algn="ctr">
              <a:buFontTx/>
              <a:buNone/>
              <a:defRPr sz="1400" baseline="0">
                <a:solidFill>
                  <a:schemeClr val="tx2"/>
                </a:solidFill>
              </a:defRPr>
            </a:lvl1pPr>
          </a:lstStyle>
          <a:p>
            <a:r>
              <a:rPr lang="en-GB" noProof="0" dirty="0"/>
              <a:t>Click on icon to insert picture</a:t>
            </a:r>
          </a:p>
        </p:txBody>
      </p:sp>
      <p:sp>
        <p:nvSpPr>
          <p:cNvPr id="17" name="Text Placeholder 2">
            <a:extLst>
              <a:ext uri="{FF2B5EF4-FFF2-40B4-BE49-F238E27FC236}">
                <a16:creationId xmlns:a16="http://schemas.microsoft.com/office/drawing/2014/main" id="{DE6F34D4-1AA3-4205-85B3-2B812A274600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661417" y="5936513"/>
            <a:ext cx="5271374" cy="279153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 marL="288000" indent="0">
              <a:buFontTx/>
              <a:buNone/>
              <a:defRPr sz="1600"/>
            </a:lvl2pPr>
            <a:lvl3pPr marL="288000" indent="0">
              <a:buFontTx/>
              <a:buNone/>
              <a:defRPr sz="1600"/>
            </a:lvl3pPr>
            <a:lvl4pPr marL="576000" indent="0">
              <a:buFontTx/>
              <a:buNone/>
              <a:defRPr sz="1600"/>
            </a:lvl4pPr>
            <a:lvl5pPr marL="864000" indent="0">
              <a:buFontTx/>
              <a:buNone/>
              <a:defRPr sz="1600"/>
            </a:lvl5pPr>
          </a:lstStyle>
          <a:p>
            <a:pPr lvl="0"/>
            <a:r>
              <a:rPr lang="en-BE" dirty="0"/>
              <a:t>Highlight 1</a:t>
            </a:r>
          </a:p>
        </p:txBody>
      </p:sp>
      <p:sp>
        <p:nvSpPr>
          <p:cNvPr id="18" name="Text Placeholder 2">
            <a:extLst>
              <a:ext uri="{FF2B5EF4-FFF2-40B4-BE49-F238E27FC236}">
                <a16:creationId xmlns:a16="http://schemas.microsoft.com/office/drawing/2014/main" id="{5DBC32F7-06A8-472F-B1ED-B025DD19EAA4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6289823" y="5936512"/>
            <a:ext cx="5271374" cy="279153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 marL="288000" indent="0">
              <a:buFontTx/>
              <a:buNone/>
              <a:defRPr sz="1600"/>
            </a:lvl2pPr>
            <a:lvl3pPr marL="288000" indent="0">
              <a:buFontTx/>
              <a:buNone/>
              <a:defRPr sz="1600"/>
            </a:lvl3pPr>
            <a:lvl4pPr marL="576000" indent="0">
              <a:buFontTx/>
              <a:buNone/>
              <a:defRPr sz="1600"/>
            </a:lvl4pPr>
            <a:lvl5pPr marL="864000" indent="0">
              <a:buFontTx/>
              <a:buNone/>
              <a:defRPr sz="1600"/>
            </a:lvl5pPr>
          </a:lstStyle>
          <a:p>
            <a:pPr lvl="0"/>
            <a:r>
              <a:rPr lang="en-BE" dirty="0"/>
              <a:t>Highlight 2</a:t>
            </a:r>
          </a:p>
        </p:txBody>
      </p:sp>
    </p:spTree>
    <p:extLst>
      <p:ext uri="{BB962C8B-B14F-4D97-AF65-F5344CB8AC3E}">
        <p14:creationId xmlns:p14="http://schemas.microsoft.com/office/powerpoint/2010/main" val="755645966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blocks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 hidden="1"/>
          <p:cNvSpPr>
            <a:spLocks noGrp="1"/>
          </p:cNvSpPr>
          <p:nvPr>
            <p:ph type="dt" sz="half" idx="10"/>
          </p:nvPr>
        </p:nvSpPr>
        <p:spPr>
          <a:xfrm>
            <a:off x="9168450" y="6500092"/>
            <a:ext cx="2052000" cy="221383"/>
          </a:xfrm>
          <a:prstGeom prst="rect">
            <a:avLst/>
          </a:prstGeom>
        </p:spPr>
        <p:txBody>
          <a:bodyPr/>
          <a:lstStyle/>
          <a:p>
            <a:endParaRPr lang="en-GB" dirty="0"/>
          </a:p>
        </p:txBody>
      </p:sp>
      <p:sp>
        <p:nvSpPr>
          <p:cNvPr id="5" name="Footer Placeholder 4" hidden="1"/>
          <p:cNvSpPr>
            <a:spLocks noGrp="1"/>
          </p:cNvSpPr>
          <p:nvPr>
            <p:ph type="ftr" sz="quarter" idx="11"/>
          </p:nvPr>
        </p:nvSpPr>
        <p:spPr>
          <a:xfrm>
            <a:off x="3742314" y="6500092"/>
            <a:ext cx="4716000" cy="221383"/>
          </a:xfrm>
          <a:prstGeom prst="rect">
            <a:avLst/>
          </a:prstGeom>
        </p:spPr>
        <p:txBody>
          <a:bodyPr/>
          <a:lstStyle/>
          <a:p>
            <a:endParaRPr lang="en-GB" dirty="0"/>
          </a:p>
        </p:txBody>
      </p:sp>
      <p:sp>
        <p:nvSpPr>
          <p:cNvPr id="10" name="Titel 1">
            <a:extLst>
              <a:ext uri="{FF2B5EF4-FFF2-40B4-BE49-F238E27FC236}">
                <a16:creationId xmlns:a16="http://schemas.microsoft.com/office/drawing/2014/main" id="{CBBBD1E4-B985-47DA-9151-D40F26E8AE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4050" y="439382"/>
            <a:ext cx="9439433" cy="216000"/>
          </a:xfrm>
        </p:spPr>
        <p:txBody>
          <a:bodyPr/>
          <a:lstStyle/>
          <a:p>
            <a:r>
              <a:rPr lang="sv-SE"/>
              <a:t>Klicka här för att ändra mall för rubrikformat</a:t>
            </a:r>
            <a:endParaRPr lang="da-DK" dirty="0"/>
          </a:p>
        </p:txBody>
      </p:sp>
      <p:sp>
        <p:nvSpPr>
          <p:cNvPr id="14" name="Pladsholder til slidenummer 10">
            <a:extLst>
              <a:ext uri="{FF2B5EF4-FFF2-40B4-BE49-F238E27FC236}">
                <a16:creationId xmlns:a16="http://schemas.microsoft.com/office/drawing/2014/main" id="{D01ADC15-E36C-408A-8A3C-9592B1119A8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4050" y="6525343"/>
            <a:ext cx="761430" cy="144017"/>
          </a:xfrm>
        </p:spPr>
        <p:txBody>
          <a:bodyPr/>
          <a:lstStyle/>
          <a:p>
            <a:fld id="{A0937CC2-DE16-486B-829C-2239E287BD6E}" type="slidenum">
              <a:rPr lang="da-DK" smtClean="0"/>
              <a:pPr/>
              <a:t>‹N›</a:t>
            </a:fld>
            <a:endParaRPr lang="da-DK"/>
          </a:p>
        </p:txBody>
      </p:sp>
      <p:sp>
        <p:nvSpPr>
          <p:cNvPr id="16" name="Pladsholder til tekst 4">
            <a:extLst>
              <a:ext uri="{FF2B5EF4-FFF2-40B4-BE49-F238E27FC236}">
                <a16:creationId xmlns:a16="http://schemas.microsoft.com/office/drawing/2014/main" id="{2FCF3A70-9D3E-4AD4-BB7E-CF3087FBF3C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948266" y="2518475"/>
            <a:ext cx="3244236" cy="573265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pPr lvl="0"/>
            <a:r>
              <a:rPr lang="sv-SE" sz="2800">
                <a:solidFill>
                  <a:schemeClr val="bg2"/>
                </a:solidFill>
              </a:rPr>
              <a:t>Klicka här för att ändra format på bakgrundstexten</a:t>
            </a:r>
          </a:p>
        </p:txBody>
      </p:sp>
      <p:sp>
        <p:nvSpPr>
          <p:cNvPr id="18" name="Pladsholder til tekst 5">
            <a:extLst>
              <a:ext uri="{FF2B5EF4-FFF2-40B4-BE49-F238E27FC236}">
                <a16:creationId xmlns:a16="http://schemas.microsoft.com/office/drawing/2014/main" id="{DC55F064-21CD-4BDF-89F2-22F0804E763E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948267" y="3091739"/>
            <a:ext cx="3250871" cy="2802434"/>
          </a:xfrm>
        </p:spPr>
        <p:txBody>
          <a:bodyPr/>
          <a:lstStyle/>
          <a:p>
            <a:pPr marL="285750" indent="-285750" algn="l">
              <a:lnSpc>
                <a:spcPct val="125000"/>
              </a:lnSpc>
              <a:spcAft>
                <a:spcPts val="400"/>
              </a:spcAft>
              <a:buSzPct val="100000"/>
              <a:buFont typeface="Wingdings" panose="05000000000000000000" pitchFamily="2" charset="2"/>
              <a:buChar char="§"/>
              <a:defRPr/>
            </a:pPr>
            <a:r>
              <a:rPr lang="nl-BE" sz="1600" dirty="0"/>
              <a:t>Text 1</a:t>
            </a:r>
            <a:r>
              <a:rPr lang="en-GB" sz="1600" dirty="0"/>
              <a:t> </a:t>
            </a:r>
            <a:endParaRPr lang="en-US" sz="1600" dirty="0"/>
          </a:p>
          <a:p>
            <a:pPr marL="171450" indent="-171450" algn="l">
              <a:lnSpc>
                <a:spcPct val="125000"/>
              </a:lnSpc>
              <a:spcAft>
                <a:spcPts val="400"/>
              </a:spcAft>
              <a:buSzPct val="100000"/>
              <a:buFont typeface="Arial" panose="020B0604020202020204" pitchFamily="34" charset="0"/>
              <a:buChar char="•"/>
              <a:defRPr/>
            </a:pPr>
            <a:endParaRPr lang="nl-BE" sz="1600" dirty="0"/>
          </a:p>
          <a:p>
            <a:pPr marL="171450" indent="-171450" algn="l">
              <a:lnSpc>
                <a:spcPct val="125000"/>
              </a:lnSpc>
              <a:spcAft>
                <a:spcPts val="400"/>
              </a:spcAft>
              <a:buSzPct val="100000"/>
              <a:buFont typeface="Arial" panose="020B0604020202020204" pitchFamily="34" charset="0"/>
              <a:buChar char="•"/>
              <a:defRPr/>
            </a:pPr>
            <a:endParaRPr lang="en-US" sz="1600" dirty="0"/>
          </a:p>
        </p:txBody>
      </p:sp>
      <p:sp>
        <p:nvSpPr>
          <p:cNvPr id="19" name="Pladsholder til tekst 6">
            <a:extLst>
              <a:ext uri="{FF2B5EF4-FFF2-40B4-BE49-F238E27FC236}">
                <a16:creationId xmlns:a16="http://schemas.microsoft.com/office/drawing/2014/main" id="{E5A2C17B-B7AE-470A-A93D-251144139F25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652522" y="2518475"/>
            <a:ext cx="3041099" cy="573265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pPr lvl="0"/>
            <a:r>
              <a:rPr lang="sv-SE" sz="2800">
                <a:solidFill>
                  <a:schemeClr val="bg2"/>
                </a:solidFill>
              </a:rPr>
              <a:t>Klicka här för att ändra format på bakgrundstexten</a:t>
            </a:r>
          </a:p>
        </p:txBody>
      </p:sp>
      <p:sp>
        <p:nvSpPr>
          <p:cNvPr id="20" name="Pladsholder til tekst 7">
            <a:extLst>
              <a:ext uri="{FF2B5EF4-FFF2-40B4-BE49-F238E27FC236}">
                <a16:creationId xmlns:a16="http://schemas.microsoft.com/office/drawing/2014/main" id="{2B9B68C6-B0D8-47D4-8A49-324A3AE1473C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4655840" y="3091739"/>
            <a:ext cx="3041099" cy="2802433"/>
          </a:xfrm>
        </p:spPr>
        <p:txBody>
          <a:bodyPr/>
          <a:lstStyle/>
          <a:p>
            <a:pPr marL="285750" lvl="0" indent="-285750" algn="l">
              <a:lnSpc>
                <a:spcPct val="125000"/>
              </a:lnSpc>
              <a:spcAft>
                <a:spcPts val="400"/>
              </a:spcAft>
              <a:buSzPct val="100000"/>
              <a:buFont typeface="Wingdings" panose="05000000000000000000" pitchFamily="2" charset="2"/>
              <a:buChar char="§"/>
              <a:defRPr/>
            </a:pPr>
            <a:r>
              <a:rPr lang="sv-SE" sz="1600"/>
              <a:t>Klicka här för att ändra format på bakgrundstexten</a:t>
            </a:r>
          </a:p>
          <a:p>
            <a:pPr marL="285750" lvl="1" indent="-285750" algn="l">
              <a:lnSpc>
                <a:spcPct val="125000"/>
              </a:lnSpc>
              <a:spcAft>
                <a:spcPts val="400"/>
              </a:spcAft>
              <a:buSzPct val="100000"/>
              <a:buFont typeface="Wingdings" panose="05000000000000000000" pitchFamily="2" charset="2"/>
              <a:buChar char="§"/>
              <a:defRPr/>
            </a:pPr>
            <a:r>
              <a:rPr lang="sv-SE" sz="1600"/>
              <a:t>Nivå två</a:t>
            </a:r>
          </a:p>
          <a:p>
            <a:pPr marL="285750" lvl="2" indent="-285750" algn="l">
              <a:lnSpc>
                <a:spcPct val="125000"/>
              </a:lnSpc>
              <a:spcAft>
                <a:spcPts val="400"/>
              </a:spcAft>
              <a:buSzPct val="100000"/>
              <a:buFont typeface="Wingdings" panose="05000000000000000000" pitchFamily="2" charset="2"/>
              <a:buChar char="§"/>
              <a:defRPr/>
            </a:pPr>
            <a:r>
              <a:rPr lang="sv-SE" sz="1600"/>
              <a:t>Nivå tre</a:t>
            </a:r>
          </a:p>
        </p:txBody>
      </p:sp>
      <p:sp>
        <p:nvSpPr>
          <p:cNvPr id="21" name="Pladsholder til tekst 8">
            <a:extLst>
              <a:ext uri="{FF2B5EF4-FFF2-40B4-BE49-F238E27FC236}">
                <a16:creationId xmlns:a16="http://schemas.microsoft.com/office/drawing/2014/main" id="{47774202-B35C-4A71-9D8D-913F9F905BA9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8153641" y="2516038"/>
            <a:ext cx="3092478" cy="575702"/>
          </a:xfrm>
        </p:spPr>
        <p:txBody>
          <a:bodyPr/>
          <a:lstStyle>
            <a:lvl1pPr marL="0" indent="0" algn="ctr">
              <a:buNone/>
              <a:defRPr/>
            </a:lvl1pPr>
          </a:lstStyle>
          <a:p>
            <a:pPr lvl="0"/>
            <a:r>
              <a:rPr lang="sv-SE" sz="2800">
                <a:solidFill>
                  <a:schemeClr val="bg2"/>
                </a:solidFill>
              </a:rPr>
              <a:t>Klicka här för att ändra format på bakgrundstexten</a:t>
            </a:r>
          </a:p>
        </p:txBody>
      </p:sp>
      <p:sp>
        <p:nvSpPr>
          <p:cNvPr id="22" name="Pladsholder til tekst 9">
            <a:extLst>
              <a:ext uri="{FF2B5EF4-FFF2-40B4-BE49-F238E27FC236}">
                <a16:creationId xmlns:a16="http://schemas.microsoft.com/office/drawing/2014/main" id="{CEF34D6F-FC92-4D02-951F-D6801F2C1637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8153641" y="3091740"/>
            <a:ext cx="3092479" cy="2802433"/>
          </a:xfrm>
        </p:spPr>
        <p:txBody>
          <a:bodyPr/>
          <a:lstStyle/>
          <a:p>
            <a:pPr marL="285750" lvl="0" indent="-285750" algn="l">
              <a:lnSpc>
                <a:spcPct val="125000"/>
              </a:lnSpc>
              <a:spcAft>
                <a:spcPts val="400"/>
              </a:spcAft>
              <a:buSzPct val="100000"/>
              <a:buFont typeface="Wingdings" panose="05000000000000000000" pitchFamily="2" charset="2"/>
              <a:buChar char="§"/>
              <a:defRPr/>
            </a:pPr>
            <a:r>
              <a:rPr lang="sv-SE" sz="1600"/>
              <a:t>Klicka här för att ändra format på bakgrundstexten</a:t>
            </a:r>
          </a:p>
          <a:p>
            <a:pPr marL="285750" lvl="1" indent="-285750" algn="l">
              <a:lnSpc>
                <a:spcPct val="125000"/>
              </a:lnSpc>
              <a:spcAft>
                <a:spcPts val="400"/>
              </a:spcAft>
              <a:buSzPct val="100000"/>
              <a:buFont typeface="Wingdings" panose="05000000000000000000" pitchFamily="2" charset="2"/>
              <a:buChar char="§"/>
              <a:defRPr/>
            </a:pPr>
            <a:r>
              <a:rPr lang="sv-SE" sz="1600"/>
              <a:t>Nivå två</a:t>
            </a:r>
          </a:p>
        </p:txBody>
      </p:sp>
      <p:sp>
        <p:nvSpPr>
          <p:cNvPr id="23" name="Text Placeholder 2">
            <a:extLst>
              <a:ext uri="{FF2B5EF4-FFF2-40B4-BE49-F238E27FC236}">
                <a16:creationId xmlns:a16="http://schemas.microsoft.com/office/drawing/2014/main" id="{26825582-29F0-4EF7-8897-493AE6EBD5D3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654050" y="1504951"/>
            <a:ext cx="10566398" cy="339873"/>
          </a:xfrm>
        </p:spPr>
        <p:txBody>
          <a:bodyPr>
            <a:normAutofit/>
          </a:bodyPr>
          <a:lstStyle>
            <a:lvl1pPr marL="0" indent="0">
              <a:buNone/>
              <a:defRPr sz="2400" cap="none" baseline="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 dirty="0"/>
              <a:t>Click to add slide message</a:t>
            </a:r>
          </a:p>
        </p:txBody>
      </p:sp>
      <p:sp>
        <p:nvSpPr>
          <p:cNvPr id="24" name="Text Placeholder 3">
            <a:extLst>
              <a:ext uri="{FF2B5EF4-FFF2-40B4-BE49-F238E27FC236}">
                <a16:creationId xmlns:a16="http://schemas.microsoft.com/office/drawing/2014/main" id="{691C5702-FBF2-4C5C-9786-935DB3F6BC0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54050" y="1872000"/>
            <a:ext cx="10566400" cy="359668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3000" cap="none" baseline="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GB" dirty="0"/>
              <a:t>Highlighting key element / words in red</a:t>
            </a:r>
          </a:p>
        </p:txBody>
      </p:sp>
    </p:spTree>
    <p:extLst>
      <p:ext uri="{BB962C8B-B14F-4D97-AF65-F5344CB8AC3E}">
        <p14:creationId xmlns:p14="http://schemas.microsoft.com/office/powerpoint/2010/main" val="896730413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el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hidden="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87076" cy="6858000"/>
          </a:xfrm>
          <a:prstGeom prst="rect">
            <a:avLst/>
          </a:prstGeom>
        </p:spPr>
      </p:pic>
      <p:sp>
        <p:nvSpPr>
          <p:cNvPr id="11" name="Picture Placeholder 10"/>
          <p:cNvSpPr>
            <a:spLocks noGrp="1"/>
          </p:cNvSpPr>
          <p:nvPr>
            <p:ph type="pic" sz="quarter" idx="13" hasCustomPrompt="1"/>
          </p:nvPr>
        </p:nvSpPr>
        <p:spPr>
          <a:xfrm>
            <a:off x="1298575" y="1628799"/>
            <a:ext cx="10893425" cy="4487916"/>
          </a:xfrm>
          <a:solidFill>
            <a:schemeClr val="tx1">
              <a:lumMod val="20000"/>
              <a:lumOff val="80000"/>
            </a:schemeClr>
          </a:solidFill>
        </p:spPr>
        <p:txBody>
          <a:bodyPr lIns="1980000" tIns="0" rIns="0" anchor="ctr" anchorCtr="0">
            <a:normAutofit/>
          </a:bodyPr>
          <a:lstStyle>
            <a:lvl1pPr marL="0" indent="0" algn="ctr">
              <a:buNone/>
              <a:defRPr sz="1050" baseline="0">
                <a:solidFill>
                  <a:schemeClr val="tx1"/>
                </a:solidFill>
              </a:defRPr>
            </a:lvl1pPr>
          </a:lstStyle>
          <a:p>
            <a:r>
              <a:rPr lang="en-GB" noProof="0" dirty="0"/>
              <a:t>Click on icon to add picture</a:t>
            </a:r>
          </a:p>
        </p:txBody>
      </p:sp>
      <p:sp>
        <p:nvSpPr>
          <p:cNvPr id="10" name="Gray box"/>
          <p:cNvSpPr>
            <a:spLocks noGrp="1"/>
          </p:cNvSpPr>
          <p:nvPr>
            <p:ph type="body" sz="quarter" idx="16" hasCustomPrompt="1"/>
          </p:nvPr>
        </p:nvSpPr>
        <p:spPr>
          <a:xfrm>
            <a:off x="75600" y="2578137"/>
            <a:ext cx="6098400" cy="2588163"/>
          </a:xfrm>
          <a:blipFill>
            <a:blip r:embed="rId3"/>
            <a:stretch>
              <a:fillRect/>
            </a:stretch>
          </a:blipFill>
        </p:spPr>
        <p:txBody>
          <a:bodyPr>
            <a:normAutofit/>
          </a:bodyPr>
          <a:lstStyle>
            <a:lvl1pPr>
              <a:defRPr sz="1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dirty="0"/>
              <a:t>-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712015" y="2869328"/>
            <a:ext cx="3826800" cy="864000"/>
          </a:xfrm>
          <a:noFill/>
        </p:spPr>
        <p:txBody>
          <a:bodyPr lIns="0" tIns="0" rIns="0">
            <a:noAutofit/>
          </a:bodyPr>
          <a:lstStyle>
            <a:lvl1pPr marL="0" indent="0" algn="l">
              <a:spcAft>
                <a:spcPts val="0"/>
              </a:spcAft>
              <a:buNone/>
              <a:defRPr sz="1600">
                <a:solidFill>
                  <a:schemeClr val="tx2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GB" dirty="0"/>
              <a:t>A presentation for: Click to add name </a:t>
            </a:r>
          </a:p>
        </p:txBody>
      </p:sp>
      <p:sp>
        <p:nvSpPr>
          <p:cNvPr id="13" name="Text Placeholder 3"/>
          <p:cNvSpPr>
            <a:spLocks noGrp="1"/>
          </p:cNvSpPr>
          <p:nvPr>
            <p:ph type="body" sz="quarter" idx="14" hasCustomPrompt="1"/>
          </p:nvPr>
        </p:nvSpPr>
        <p:spPr>
          <a:xfrm>
            <a:off x="1712015" y="3746529"/>
            <a:ext cx="3826800" cy="819374"/>
          </a:xfrm>
        </p:spPr>
        <p:txBody>
          <a:bodyPr anchor="b" anchorCtr="0">
            <a:noAutofit/>
          </a:bodyPr>
          <a:lstStyle>
            <a:lvl1pPr marL="0" marR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450"/>
              </a:spcAft>
              <a:buClrTx/>
              <a:buSzTx/>
              <a:buFontTx/>
              <a:buNone/>
              <a:tabLst/>
              <a:defRPr sz="2000">
                <a:solidFill>
                  <a:schemeClr val="accent1"/>
                </a:solidFill>
              </a:defRPr>
            </a:lvl1pPr>
          </a:lstStyle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450"/>
              </a:spcAft>
              <a:buClrTx/>
              <a:buSzTx/>
              <a:buFontTx/>
              <a:buNone/>
              <a:tabLst/>
              <a:defRPr/>
            </a:pPr>
            <a:r>
              <a:rPr lang="en-GB" dirty="0"/>
              <a:t>Click to add meeting title</a:t>
            </a:r>
          </a:p>
        </p:txBody>
      </p:sp>
      <p:sp>
        <p:nvSpPr>
          <p:cNvPr id="15" name="Text Placeholder 4"/>
          <p:cNvSpPr>
            <a:spLocks noGrp="1"/>
          </p:cNvSpPr>
          <p:nvPr>
            <p:ph type="body" sz="quarter" idx="15" hasCustomPrompt="1"/>
          </p:nvPr>
        </p:nvSpPr>
        <p:spPr>
          <a:xfrm>
            <a:off x="1712015" y="4617521"/>
            <a:ext cx="3826800" cy="407044"/>
          </a:xfrm>
        </p:spPr>
        <p:txBody>
          <a:bodyPr>
            <a:noAutofit/>
          </a:bodyPr>
          <a:lstStyle>
            <a:lvl1pPr marL="0" marR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450"/>
              </a:spcAft>
              <a:buClrTx/>
              <a:buSzTx/>
              <a:buFontTx/>
              <a:buNone/>
              <a:tabLst/>
              <a:defRPr sz="1200">
                <a:solidFill>
                  <a:schemeClr val="accent2"/>
                </a:solidFill>
              </a:defRPr>
            </a:lvl1pPr>
          </a:lstStyle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450"/>
              </a:spcAft>
              <a:buClrTx/>
              <a:buSzTx/>
              <a:buFontTx/>
              <a:buNone/>
              <a:tabLst/>
              <a:defRPr/>
            </a:pPr>
            <a:r>
              <a:rPr lang="en-GB" dirty="0"/>
              <a:t>Click to add date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0BE580-DB9D-4F67-8B11-2FF04398693C}" type="datetime1">
              <a:rPr lang="en-GB" smtClean="0"/>
              <a:t>27/05/2026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425281-793C-44B6-9FB4-1EB1BF188BFD}" type="slidenum">
              <a:rPr lang="en-GB" smtClean="0"/>
              <a:t>‹N›</a:t>
            </a:fld>
            <a:endParaRPr lang="en-GB" dirty="0"/>
          </a:p>
        </p:txBody>
      </p:sp>
      <p:pic>
        <p:nvPicPr>
          <p:cNvPr id="16" name="Preview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087999" y="9884"/>
            <a:ext cx="1943100" cy="1095202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/>
        <p:txBody>
          <a:bodyPr>
            <a:normAutofit/>
          </a:bodyPr>
          <a:lstStyle>
            <a:lvl1pPr>
              <a:defRPr sz="1200"/>
            </a:lvl1pPr>
          </a:lstStyle>
          <a:p>
            <a:r>
              <a:rPr lang="en-GB" dirty="0"/>
              <a:t>Click to add section title</a:t>
            </a:r>
          </a:p>
        </p:txBody>
      </p:sp>
    </p:spTree>
    <p:extLst>
      <p:ext uri="{BB962C8B-B14F-4D97-AF65-F5344CB8AC3E}">
        <p14:creationId xmlns:p14="http://schemas.microsoft.com/office/powerpoint/2010/main" val="2915736687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dirty="0"/>
              <a:t>Click to add agenda</a:t>
            </a:r>
          </a:p>
        </p:txBody>
      </p:sp>
      <p:sp>
        <p:nvSpPr>
          <p:cNvPr id="10" name="Text Placeholder 2"/>
          <p:cNvSpPr>
            <a:spLocks noGrp="1"/>
          </p:cNvSpPr>
          <p:nvPr>
            <p:ph type="body" sz="quarter" idx="13" hasCustomPrompt="1"/>
          </p:nvPr>
        </p:nvSpPr>
        <p:spPr>
          <a:xfrm>
            <a:off x="1313179" y="2353155"/>
            <a:ext cx="9907272" cy="4003197"/>
          </a:xfrm>
        </p:spPr>
        <p:txBody>
          <a:bodyPr>
            <a:normAutofit/>
          </a:bodyPr>
          <a:lstStyle>
            <a:lvl1pPr marL="459000" indent="-459000">
              <a:spcAft>
                <a:spcPts val="576"/>
              </a:spcAft>
              <a:buClr>
                <a:schemeClr val="tx2"/>
              </a:buClr>
              <a:buFont typeface="+mj-lt"/>
              <a:buAutoNum type="arabicPeriod"/>
              <a:defRPr lang="en-US" sz="280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GB" dirty="0"/>
              <a:t>Click to add text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9168451" y="6500094"/>
            <a:ext cx="2052000" cy="221383"/>
          </a:xfrm>
        </p:spPr>
        <p:txBody>
          <a:bodyPr/>
          <a:lstStyle>
            <a:lvl1pPr>
              <a:defRPr lang="en-GB" sz="825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fld id="{D6891D0F-8570-46CB-B33C-300359AAC92A}" type="datetime1">
              <a:rPr lang="en-GB" smtClean="0"/>
              <a:pPr/>
              <a:t>27/05/2026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742315" y="6500094"/>
            <a:ext cx="4716000" cy="221383"/>
          </a:xfrm>
        </p:spPr>
        <p:txBody>
          <a:bodyPr/>
          <a:lstStyle>
            <a:lvl1pPr marL="0" algn="ctr" defTabSz="685800" rtl="0" eaLnBrk="1" latinLnBrk="0" hangingPunct="1">
              <a:defRPr lang="da-DK" sz="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255184" y="6500092"/>
            <a:ext cx="504056" cy="221384"/>
          </a:xfrm>
        </p:spPr>
        <p:txBody>
          <a:bodyPr/>
          <a:lstStyle>
            <a:lvl1pPr>
              <a:defRPr sz="825">
                <a:solidFill>
                  <a:schemeClr val="tx1"/>
                </a:solidFill>
              </a:defRPr>
            </a:lvl1pPr>
          </a:lstStyle>
          <a:p>
            <a:fld id="{CB425281-793C-44B6-9FB4-1EB1BF188BFD}" type="slidenum">
              <a:rPr lang="en-GB" smtClean="0"/>
              <a:pPr/>
              <a:t>‹N›</a:t>
            </a:fld>
            <a:endParaRPr lang="en-GB" dirty="0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087999" y="0"/>
            <a:ext cx="1943100" cy="10952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248461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9168451" y="6500096"/>
            <a:ext cx="2052000" cy="221383"/>
          </a:xfrm>
          <a:prstGeom prst="rect">
            <a:avLst/>
          </a:prstGeom>
        </p:spPr>
        <p:txBody>
          <a:bodyPr/>
          <a:lstStyle/>
          <a:p>
            <a:fld id="{DD80A4EA-1CEA-4D05-88A2-A0A1A8975C95}" type="datetime4">
              <a:rPr lang="en-US" smtClean="0"/>
              <a:t>May 27, 2026</a:t>
            </a:fld>
            <a:endParaRPr lang="en-GB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255184" y="6500092"/>
            <a:ext cx="504056" cy="221384"/>
          </a:xfrm>
          <a:prstGeom prst="rect">
            <a:avLst/>
          </a:prstGeom>
        </p:spPr>
        <p:txBody>
          <a:bodyPr/>
          <a:lstStyle>
            <a:lvl1pPr>
              <a:defRPr>
                <a:latin typeface="Titillium" panose="00000500000000000000" pitchFamily="50" charset="0"/>
              </a:defRPr>
            </a:lvl1pPr>
          </a:lstStyle>
          <a:p>
            <a:fld id="{CB425281-793C-44B6-9FB4-1EB1BF188BFD}" type="slidenum">
              <a:rPr lang="en-GB" smtClean="0"/>
              <a:pPr/>
              <a:t>‹N›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98924379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ex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hidden="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87076" cy="6858000"/>
          </a:xfrm>
          <a:prstGeom prst="rect">
            <a:avLst/>
          </a:prstGeom>
        </p:spPr>
      </p:pic>
      <p:sp>
        <p:nvSpPr>
          <p:cNvPr id="7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dirty="0"/>
              <a:t>Click to add section title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54050" y="1504951"/>
            <a:ext cx="10566399" cy="468000"/>
          </a:xfrm>
        </p:spPr>
        <p:txBody>
          <a:bodyPr>
            <a:normAutofit/>
          </a:bodyPr>
          <a:lstStyle>
            <a:lvl1pPr marL="0" indent="0">
              <a:buNone/>
              <a:defRPr sz="2100" cap="none" baseline="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 dirty="0"/>
              <a:t>Click to add slide message</a:t>
            </a:r>
          </a:p>
        </p:txBody>
      </p:sp>
      <p:sp>
        <p:nvSpPr>
          <p:cNvPr id="13" name="Text Placeholder 3"/>
          <p:cNvSpPr>
            <a:spLocks noGrp="1"/>
          </p:cNvSpPr>
          <p:nvPr>
            <p:ph type="body" sz="quarter" idx="14" hasCustomPrompt="1"/>
          </p:nvPr>
        </p:nvSpPr>
        <p:spPr>
          <a:xfrm>
            <a:off x="654051" y="1989212"/>
            <a:ext cx="10566400" cy="504000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2400" cap="none" baseline="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GB" dirty="0"/>
              <a:t>Highlighting key element / words in red</a:t>
            </a:r>
          </a:p>
        </p:txBody>
      </p:sp>
      <p:sp>
        <p:nvSpPr>
          <p:cNvPr id="8" name="Text Placeholder 4"/>
          <p:cNvSpPr>
            <a:spLocks noGrp="1"/>
          </p:cNvSpPr>
          <p:nvPr>
            <p:ph type="body" sz="quarter" idx="13" hasCustomPrompt="1"/>
          </p:nvPr>
        </p:nvSpPr>
        <p:spPr>
          <a:xfrm>
            <a:off x="1298575" y="3284538"/>
            <a:ext cx="9921875" cy="3071812"/>
          </a:xfrm>
        </p:spPr>
        <p:txBody>
          <a:bodyPr>
            <a:noAutofit/>
          </a:bodyPr>
          <a:lstStyle>
            <a:lvl1pPr>
              <a:defRPr/>
            </a:lvl1pPr>
          </a:lstStyle>
          <a:p>
            <a:pPr lvl="0"/>
            <a:r>
              <a:rPr lang="en-GB" dirty="0"/>
              <a:t>Click to add text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A895DE-A2D9-46A4-B2C3-419086917E39}" type="datetime1">
              <a:rPr lang="en-US">
                <a:solidFill>
                  <a:srgbClr val="808285"/>
                </a:solidFill>
              </a:rPr>
              <a:pPr/>
              <a:t>5/27/2026</a:t>
            </a:fld>
            <a:endParaRPr dirty="0">
              <a:solidFill>
                <a:srgbClr val="808285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>
              <a:solidFill>
                <a:srgbClr val="808285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425281-793C-44B6-9FB4-1EB1BF188BFD}" type="slidenum">
              <a:rPr lang="en-GB" smtClean="0">
                <a:solidFill>
                  <a:srgbClr val="808285"/>
                </a:solidFill>
              </a:rPr>
              <a:pPr/>
              <a:t>‹N›</a:t>
            </a:fld>
            <a:endParaRPr lang="en-GB" dirty="0">
              <a:solidFill>
                <a:srgbClr val="808285"/>
              </a:solidFill>
            </a:endParaRPr>
          </a:p>
        </p:txBody>
      </p:sp>
      <p:pic>
        <p:nvPicPr>
          <p:cNvPr id="10" name="Preview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087999" y="0"/>
            <a:ext cx="1943100" cy="1095202"/>
          </a:xfrm>
          <a:prstGeom prst="rect">
            <a:avLst/>
          </a:prstGeom>
        </p:spPr>
      </p:pic>
      <p:grpSp>
        <p:nvGrpSpPr>
          <p:cNvPr id="11" name="Group 10"/>
          <p:cNvGrpSpPr>
            <a:grpSpLocks/>
          </p:cNvGrpSpPr>
          <p:nvPr userDrawn="1"/>
        </p:nvGrpSpPr>
        <p:grpSpPr bwMode="auto">
          <a:xfrm>
            <a:off x="-2289877" y="3284538"/>
            <a:ext cx="2106612" cy="1354138"/>
            <a:chOff x="-2231300" y="2231625"/>
            <a:chExt cx="2106943" cy="1353870"/>
          </a:xfrm>
        </p:grpSpPr>
        <p:sp>
          <p:nvSpPr>
            <p:cNvPr id="12" name="TextBox 17"/>
            <p:cNvSpPr txBox="1">
              <a:spLocks noChangeArrowheads="1"/>
            </p:cNvSpPr>
            <p:nvPr userDrawn="1"/>
          </p:nvSpPr>
          <p:spPr bwMode="auto">
            <a:xfrm>
              <a:off x="-2231300" y="2231625"/>
              <a:ext cx="2105356" cy="9231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defPPr>
                <a:defRPr lang="da-DK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9pPr>
            </a:lstStyle>
            <a:p>
              <a:pPr algn="r">
                <a:defRPr/>
              </a:pPr>
              <a:r>
                <a:rPr lang="en-GB" altLang="da-DK" sz="750" noProof="1">
                  <a:solidFill>
                    <a:srgbClr val="2C2A29"/>
                  </a:solidFill>
                  <a:latin typeface="Arial" panose="020B0604020202020204"/>
                  <a:cs typeface="Arial" charset="0"/>
                </a:rPr>
                <a:t>To add preformatted bullets,</a:t>
              </a:r>
            </a:p>
            <a:p>
              <a:pPr algn="r">
                <a:defRPr/>
              </a:pPr>
              <a:r>
                <a:rPr lang="en-GB" altLang="da-DK" sz="750" noProof="1">
                  <a:solidFill>
                    <a:srgbClr val="2C2A29"/>
                  </a:solidFill>
                  <a:latin typeface="Arial" panose="020B0604020202020204"/>
                  <a:cs typeface="Arial" charset="0"/>
                </a:rPr>
                <a:t>click the </a:t>
              </a:r>
              <a:r>
                <a:rPr lang="en-GB" altLang="da-DK" sz="750" b="1" noProof="1">
                  <a:solidFill>
                    <a:srgbClr val="2C2A29"/>
                  </a:solidFill>
                  <a:latin typeface="Arial" panose="020B0604020202020204"/>
                  <a:cs typeface="Arial" charset="0"/>
                </a:rPr>
                <a:t>Home</a:t>
              </a:r>
              <a:r>
                <a:rPr lang="en-GB" altLang="da-DK" sz="750" noProof="1">
                  <a:solidFill>
                    <a:srgbClr val="2C2A29"/>
                  </a:solidFill>
                  <a:latin typeface="Arial" panose="020B0604020202020204"/>
                  <a:cs typeface="Arial" charset="0"/>
                </a:rPr>
                <a:t> tab and select</a:t>
              </a:r>
            </a:p>
            <a:p>
              <a:pPr algn="r">
                <a:defRPr/>
              </a:pPr>
              <a:r>
                <a:rPr lang="en-GB" altLang="da-DK" sz="750" b="1" noProof="1">
                  <a:solidFill>
                    <a:srgbClr val="2C2A29"/>
                  </a:solidFill>
                  <a:latin typeface="Arial" panose="020B0604020202020204"/>
                  <a:cs typeface="Arial" charset="0"/>
                </a:rPr>
                <a:t>Increase Indent</a:t>
              </a:r>
            </a:p>
            <a:p>
              <a:pPr algn="r">
                <a:defRPr/>
              </a:pPr>
              <a:endParaRPr lang="en-GB" altLang="da-DK" sz="750" noProof="1">
                <a:solidFill>
                  <a:srgbClr val="2C2A29"/>
                </a:solidFill>
                <a:latin typeface="Arial" panose="020B0604020202020204"/>
                <a:cs typeface="Arial" charset="0"/>
              </a:endParaRPr>
            </a:p>
            <a:p>
              <a:pPr algn="r">
                <a:defRPr/>
              </a:pPr>
              <a:endParaRPr lang="en-GB" altLang="da-DK" sz="750" noProof="1">
                <a:solidFill>
                  <a:srgbClr val="2C2A29"/>
                </a:solidFill>
                <a:latin typeface="Arial" panose="020B0604020202020204"/>
                <a:cs typeface="Arial" charset="0"/>
              </a:endParaRPr>
            </a:p>
            <a:p>
              <a:pPr algn="r">
                <a:defRPr/>
              </a:pPr>
              <a:r>
                <a:rPr lang="en-GB" altLang="da-DK" sz="750" noProof="1">
                  <a:solidFill>
                    <a:srgbClr val="2C2A29"/>
                  </a:solidFill>
                  <a:latin typeface="Arial" panose="020B0604020202020204"/>
                  <a:cs typeface="Arial" charset="0"/>
                </a:rPr>
                <a:t>Click </a:t>
              </a:r>
              <a:r>
                <a:rPr lang="en-GB" altLang="da-DK" sz="750" b="1" noProof="1">
                  <a:solidFill>
                    <a:srgbClr val="2C2A29"/>
                  </a:solidFill>
                  <a:latin typeface="Arial" panose="020B0604020202020204"/>
                  <a:cs typeface="Arial" charset="0"/>
                </a:rPr>
                <a:t>Decrease Indent</a:t>
              </a:r>
            </a:p>
            <a:p>
              <a:pPr algn="r">
                <a:defRPr/>
              </a:pPr>
              <a:r>
                <a:rPr lang="en-GB" altLang="da-DK" sz="750" noProof="1">
                  <a:solidFill>
                    <a:srgbClr val="2C2A29"/>
                  </a:solidFill>
                  <a:latin typeface="Arial" panose="020B0604020202020204"/>
                  <a:cs typeface="Arial" charset="0"/>
                </a:rPr>
                <a:t>to return to the previous list design</a:t>
              </a:r>
            </a:p>
            <a:p>
              <a:pPr algn="r">
                <a:defRPr/>
              </a:pPr>
              <a:r>
                <a:rPr lang="en-GB" altLang="da-DK" sz="750" b="1" noProof="1">
                  <a:solidFill>
                    <a:srgbClr val="2C2A29"/>
                  </a:solidFill>
                  <a:latin typeface="Arial" panose="020B0604020202020204"/>
                  <a:cs typeface="Arial" charset="0"/>
                </a:rPr>
                <a:t> </a:t>
              </a:r>
            </a:p>
          </p:txBody>
        </p:sp>
        <p:grpSp>
          <p:nvGrpSpPr>
            <p:cNvPr id="14" name="Group 13"/>
            <p:cNvGrpSpPr>
              <a:grpSpLocks/>
            </p:cNvGrpSpPr>
            <p:nvPr userDrawn="1"/>
          </p:nvGrpSpPr>
          <p:grpSpPr bwMode="auto">
            <a:xfrm>
              <a:off x="-544672" y="2731719"/>
              <a:ext cx="419742" cy="242548"/>
              <a:chOff x="-832082" y="3286289"/>
              <a:chExt cx="358924" cy="219989"/>
            </a:xfrm>
          </p:grpSpPr>
          <p:pic>
            <p:nvPicPr>
              <p:cNvPr id="19" name="Picture 18"/>
              <p:cNvPicPr>
                <a:picLocks noChangeAspect="1" noChangeArrowheads="1"/>
              </p:cNvPicPr>
              <p:nvPr userDrawn="1"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832082" y="3286289"/>
                <a:ext cx="358924" cy="219989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20" name="Rounded Rectangle 19"/>
              <p:cNvSpPr/>
              <p:nvPr userDrawn="1"/>
            </p:nvSpPr>
            <p:spPr bwMode="auto">
              <a:xfrm>
                <a:off x="-653241" y="3287610"/>
                <a:ext cx="169711" cy="215935"/>
              </a:xfrm>
              <a:prstGeom prst="roundRect">
                <a:avLst/>
              </a:prstGeom>
              <a:noFill/>
              <a:ln w="12700"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anchor="ctr"/>
              <a:lstStyle>
                <a:defPPr>
                  <a:defRPr lang="da-DK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/>
                </a:pPr>
                <a:endParaRPr lang="en-GB" sz="1725" noProof="1">
                  <a:solidFill>
                    <a:prstClr val="white"/>
                  </a:solidFill>
                  <a:latin typeface="HelveticaNeueLT Std Lt Cn" pitchFamily="34" charset="0"/>
                </a:endParaRPr>
              </a:p>
            </p:txBody>
          </p:sp>
        </p:grpSp>
        <p:grpSp>
          <p:nvGrpSpPr>
            <p:cNvPr id="15" name="Group 14"/>
            <p:cNvGrpSpPr>
              <a:grpSpLocks/>
            </p:cNvGrpSpPr>
            <p:nvPr userDrawn="1"/>
          </p:nvGrpSpPr>
          <p:grpSpPr bwMode="auto">
            <a:xfrm>
              <a:off x="-531551" y="3339969"/>
              <a:ext cx="407194" cy="245526"/>
              <a:chOff x="-474298" y="3592325"/>
              <a:chExt cx="348194" cy="222690"/>
            </a:xfrm>
          </p:grpSpPr>
          <p:pic>
            <p:nvPicPr>
              <p:cNvPr id="16" name="Picture 15"/>
              <p:cNvPicPr>
                <a:picLocks noChangeAspect="1" noChangeArrowheads="1"/>
              </p:cNvPicPr>
              <p:nvPr userDrawn="1"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474298" y="3592325"/>
                <a:ext cx="348194" cy="22269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17" name="Rectangle 16"/>
              <p:cNvSpPr/>
              <p:nvPr userDrawn="1"/>
            </p:nvSpPr>
            <p:spPr bwMode="auto">
              <a:xfrm>
                <a:off x="-297173" y="3594762"/>
                <a:ext cx="171069" cy="211616"/>
              </a:xfrm>
              <a:prstGeom prst="rect">
                <a:avLst/>
              </a:prstGeom>
              <a:solidFill>
                <a:srgbClr val="FFFFFF">
                  <a:alpha val="65882"/>
                </a:srgbClr>
              </a:solidFill>
              <a:ln w="31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anchor="ctr"/>
              <a:lstStyle>
                <a:defPPr>
                  <a:defRPr lang="da-DK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/>
                </a:pPr>
                <a:endParaRPr lang="en-GB" sz="1725" noProof="1">
                  <a:solidFill>
                    <a:prstClr val="white"/>
                  </a:solidFill>
                  <a:latin typeface="HelveticaNeueLT Std Lt Cn" pitchFamily="34" charset="0"/>
                </a:endParaRPr>
              </a:p>
            </p:txBody>
          </p:sp>
          <p:sp>
            <p:nvSpPr>
              <p:cNvPr id="18" name="Rounded Rectangle 17"/>
              <p:cNvSpPr/>
              <p:nvPr userDrawn="1"/>
            </p:nvSpPr>
            <p:spPr bwMode="auto">
              <a:xfrm>
                <a:off x="-465528" y="3597641"/>
                <a:ext cx="168354" cy="217374"/>
              </a:xfrm>
              <a:prstGeom prst="roundRect">
                <a:avLst/>
              </a:prstGeom>
              <a:noFill/>
              <a:ln w="12700"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anchor="ctr"/>
              <a:lstStyle>
                <a:defPPr>
                  <a:defRPr lang="da-DK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/>
                </a:pPr>
                <a:endParaRPr lang="en-GB" sz="1725" noProof="1">
                  <a:solidFill>
                    <a:prstClr val="white"/>
                  </a:solidFill>
                  <a:latin typeface="HelveticaNeueLT Std Lt Cn" pitchFamily="34" charset="0"/>
                </a:endParaRPr>
              </a:p>
            </p:txBody>
          </p:sp>
        </p:grpSp>
      </p:grpSp>
      <p:pic>
        <p:nvPicPr>
          <p:cNvPr id="21" name="Billede 20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087999" y="1196752"/>
            <a:ext cx="1943100" cy="10952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020515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10"/>
          <p:cNvSpPr>
            <a:spLocks noGrp="1"/>
          </p:cNvSpPr>
          <p:nvPr>
            <p:ph type="pic" sz="quarter" idx="13" hasCustomPrompt="1"/>
          </p:nvPr>
        </p:nvSpPr>
        <p:spPr>
          <a:xfrm>
            <a:off x="0" y="0"/>
            <a:ext cx="12196800" cy="6858000"/>
          </a:xfrm>
          <a:solidFill>
            <a:schemeClr val="tx1">
              <a:lumMod val="20000"/>
              <a:lumOff val="80000"/>
            </a:schemeClr>
          </a:solidFill>
        </p:spPr>
        <p:txBody>
          <a:bodyPr lIns="4608000" tIns="0" rIns="0" anchor="ctr" anchorCtr="0">
            <a:normAutofit/>
          </a:bodyPr>
          <a:lstStyle>
            <a:lvl1pPr marL="0" indent="0" algn="ctr">
              <a:buNone/>
              <a:defRPr lang="en-GB" sz="1400" kern="1200" baseline="0" noProof="0" smtClean="0">
                <a:solidFill>
                  <a:schemeClr val="tx1"/>
                </a:solidFill>
              </a:defRPr>
            </a:lvl1pPr>
          </a:lstStyle>
          <a:p>
            <a:r>
              <a:rPr lang="en-GB" noProof="0" dirty="0"/>
              <a:t>Click on icon to add a picture and </a:t>
            </a:r>
            <a:r>
              <a:rPr lang="en-GB" sz="1400" kern="1200" baseline="0" noProof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select Send to back</a:t>
            </a:r>
            <a:endParaRPr lang="en-GB" noProof="0" dirty="0"/>
          </a:p>
        </p:txBody>
      </p:sp>
      <p:pic>
        <p:nvPicPr>
          <p:cNvPr id="12" name="Picture 11" hidden="1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87076" cy="6858000"/>
          </a:xfrm>
          <a:prstGeom prst="rect">
            <a:avLst/>
          </a:prstGeom>
        </p:spPr>
      </p:pic>
      <p:sp>
        <p:nvSpPr>
          <p:cNvPr id="10" name="Gray box"/>
          <p:cNvSpPr>
            <a:spLocks noGrp="1"/>
          </p:cNvSpPr>
          <p:nvPr>
            <p:ph type="body" sz="quarter" idx="16" hasCustomPrompt="1"/>
          </p:nvPr>
        </p:nvSpPr>
        <p:spPr>
          <a:xfrm>
            <a:off x="0" y="1551066"/>
            <a:ext cx="5455360" cy="3770188"/>
          </a:xfrm>
          <a:solidFill>
            <a:schemeClr val="bg1"/>
          </a:solidFill>
        </p:spPr>
        <p:txBody>
          <a:bodyPr>
            <a:normAutofit/>
          </a:bodyPr>
          <a:lstStyle>
            <a:lvl1pPr>
              <a:defRPr sz="1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dirty="0"/>
              <a:t>-</a:t>
            </a:r>
          </a:p>
        </p:txBody>
      </p:sp>
      <p:sp>
        <p:nvSpPr>
          <p:cNvPr id="19" name="Text Placeholder 4">
            <a:extLst>
              <a:ext uri="{FF2B5EF4-FFF2-40B4-BE49-F238E27FC236}">
                <a16:creationId xmlns:a16="http://schemas.microsoft.com/office/drawing/2014/main" id="{55AEB614-FB92-4AD7-B323-F01674D4FDBC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68289" y="4724175"/>
            <a:ext cx="3826800" cy="251639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 sz="1400">
                <a:solidFill>
                  <a:schemeClr val="tx1"/>
                </a:solidFill>
                <a:latin typeface="+mj-lt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lang="en-GB" dirty="0"/>
              <a:t>Click to add date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A7C76F3-377D-42B6-B659-F7B78A4DFC3A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654051" y="3958422"/>
            <a:ext cx="3826800" cy="539750"/>
          </a:xfrm>
        </p:spPr>
        <p:txBody>
          <a:bodyPr/>
          <a:lstStyle>
            <a:lvl1pPr marL="0" indent="0">
              <a:buNone/>
              <a:defRPr sz="1800" cap="none" baseline="0">
                <a:solidFill>
                  <a:srgbClr val="C00000"/>
                </a:solidFill>
              </a:defRPr>
            </a:lvl1pPr>
            <a:lvl2pPr>
              <a:defRPr sz="1800">
                <a:solidFill>
                  <a:srgbClr val="C00000"/>
                </a:solidFill>
              </a:defRPr>
            </a:lvl2pPr>
            <a:lvl3pPr>
              <a:defRPr sz="1800">
                <a:solidFill>
                  <a:srgbClr val="C00000"/>
                </a:solidFill>
              </a:defRPr>
            </a:lvl3pPr>
            <a:lvl4pPr>
              <a:defRPr sz="1800">
                <a:solidFill>
                  <a:srgbClr val="C00000"/>
                </a:solidFill>
              </a:defRPr>
            </a:lvl4pPr>
            <a:lvl5pPr>
              <a:defRPr sz="1800">
                <a:solidFill>
                  <a:srgbClr val="C00000"/>
                </a:solidFill>
              </a:defRPr>
            </a:lvl5pPr>
          </a:lstStyle>
          <a:p>
            <a:pPr lvl="0"/>
            <a:r>
              <a:rPr lang="en-US" dirty="0"/>
              <a:t>Click to add meeting sub-title</a:t>
            </a:r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4E9A7F8A-EFF0-4868-919F-D29BB0C08F7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54050" y="3326412"/>
            <a:ext cx="3826800" cy="406007"/>
          </a:xfrm>
        </p:spPr>
        <p:txBody>
          <a:bodyPr anchor="t" anchorCtr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 sz="2800">
                <a:solidFill>
                  <a:schemeClr val="tx2"/>
                </a:solidFill>
                <a:latin typeface="+mj-lt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lang="en-GB" dirty="0"/>
              <a:t>Click to add meeting title</a:t>
            </a: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48DF56C0-0601-47E5-8237-C198B7905871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4050" y="1963568"/>
            <a:ext cx="1598001" cy="6191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4797366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title" hasCustomPrompt="1"/>
          </p:nvPr>
        </p:nvSpPr>
        <p:spPr>
          <a:xfrm>
            <a:off x="654050" y="439382"/>
            <a:ext cx="9439433" cy="216000"/>
          </a:xfrm>
        </p:spPr>
        <p:txBody>
          <a:bodyPr>
            <a:noAutofit/>
          </a:bodyPr>
          <a:lstStyle>
            <a:lvl1pPr>
              <a:defRPr sz="1600">
                <a:solidFill>
                  <a:schemeClr val="tx2"/>
                </a:solidFill>
              </a:defRPr>
            </a:lvl1pPr>
          </a:lstStyle>
          <a:p>
            <a:r>
              <a:rPr lang="en-GB" dirty="0"/>
              <a:t>Click to add section title</a:t>
            </a:r>
          </a:p>
        </p:txBody>
      </p:sp>
      <p:sp>
        <p:nvSpPr>
          <p:cNvPr id="4" name="Text Placeholder 2"/>
          <p:cNvSpPr>
            <a:spLocks noGrp="1"/>
          </p:cNvSpPr>
          <p:nvPr>
            <p:ph type="body" sz="quarter" idx="13" hasCustomPrompt="1"/>
          </p:nvPr>
        </p:nvSpPr>
        <p:spPr>
          <a:xfrm>
            <a:off x="654050" y="1988840"/>
            <a:ext cx="10482511" cy="2880320"/>
          </a:xfrm>
        </p:spPr>
        <p:txBody>
          <a:bodyPr>
            <a:normAutofit/>
          </a:bodyPr>
          <a:lstStyle>
            <a:lvl1pPr marL="514350" indent="-514350" algn="l">
              <a:spcAft>
                <a:spcPts val="768"/>
              </a:spcAft>
              <a:buClrTx/>
              <a:buFont typeface="+mj-lt"/>
              <a:buAutoNum type="arabicPeriod"/>
              <a:defRPr lang="en-US" sz="2800" b="0" kern="1200" baseline="0" dirty="0" smtClean="0">
                <a:solidFill>
                  <a:schemeClr val="tx2"/>
                </a:solidFill>
                <a:latin typeface="Titillium Web" panose="00000500000000000000" pitchFamily="2" charset="0"/>
                <a:ea typeface="+mn-ea"/>
                <a:cs typeface="+mn-cs"/>
              </a:defRPr>
            </a:lvl1pPr>
          </a:lstStyle>
          <a:p>
            <a:pPr lvl="0"/>
            <a:r>
              <a:rPr lang="en-GB" dirty="0"/>
              <a:t>Click to add text</a:t>
            </a:r>
          </a:p>
          <a:p>
            <a:pPr lvl="0"/>
            <a:endParaRPr lang="en-GB" dirty="0"/>
          </a:p>
        </p:txBody>
      </p:sp>
      <p:sp>
        <p:nvSpPr>
          <p:cNvPr id="6" name="Pladsholder til slidenummer 3"/>
          <p:cNvSpPr>
            <a:spLocks noGrp="1"/>
          </p:cNvSpPr>
          <p:nvPr>
            <p:ph type="sldNum" sz="quarter" idx="4"/>
          </p:nvPr>
        </p:nvSpPr>
        <p:spPr>
          <a:xfrm>
            <a:off x="654050" y="6525343"/>
            <a:ext cx="761430" cy="144017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937CC2-DE16-486B-829C-2239E287BD6E}" type="slidenum">
              <a:rPr lang="da-DK" smtClean="0"/>
              <a:pPr/>
              <a:t>‹N›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431712890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0" y="972000"/>
            <a:ext cx="12196800" cy="5896800"/>
          </a:xfrm>
          <a:prstGeom prst="rect">
            <a:avLst/>
          </a:pr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GB" sz="2400" dirty="0" err="1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GB" dirty="0"/>
              <a:t>Click to add section title</a:t>
            </a:r>
          </a:p>
        </p:txBody>
      </p:sp>
      <p:sp>
        <p:nvSpPr>
          <p:cNvPr id="10" name="Text Placeholder 2"/>
          <p:cNvSpPr>
            <a:spLocks noGrp="1"/>
          </p:cNvSpPr>
          <p:nvPr>
            <p:ph type="body" sz="quarter" idx="13" hasCustomPrompt="1"/>
          </p:nvPr>
        </p:nvSpPr>
        <p:spPr>
          <a:xfrm>
            <a:off x="654050" y="1988841"/>
            <a:ext cx="9439433" cy="2160239"/>
          </a:xfrm>
        </p:spPr>
        <p:txBody>
          <a:bodyPr>
            <a:normAutofit/>
          </a:bodyPr>
          <a:lstStyle>
            <a:lvl1pPr marL="514350" indent="-514350">
              <a:spcAft>
                <a:spcPts val="768"/>
              </a:spcAft>
              <a:buClr>
                <a:schemeClr val="bg1"/>
              </a:buClr>
              <a:buFont typeface="+mj-lt"/>
              <a:buAutoNum type="arabicPeriod"/>
              <a:defRPr lang="en-US" sz="28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pPr lvl="0"/>
            <a:r>
              <a:rPr lang="en-GB" dirty="0"/>
              <a:t>Click to add text</a:t>
            </a:r>
          </a:p>
        </p:txBody>
      </p:sp>
      <p:sp>
        <p:nvSpPr>
          <p:cNvPr id="6" name="Pladsholder til slidenummer 3"/>
          <p:cNvSpPr>
            <a:spLocks noGrp="1"/>
          </p:cNvSpPr>
          <p:nvPr>
            <p:ph type="sldNum" sz="quarter" idx="4"/>
          </p:nvPr>
        </p:nvSpPr>
        <p:spPr>
          <a:xfrm>
            <a:off x="654050" y="6525343"/>
            <a:ext cx="761430" cy="144017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800">
                <a:solidFill>
                  <a:schemeClr val="bg1"/>
                </a:solidFill>
              </a:defRPr>
            </a:lvl1pPr>
          </a:lstStyle>
          <a:p>
            <a:fld id="{A0937CC2-DE16-486B-829C-2239E287BD6E}" type="slidenum">
              <a:rPr lang="da-DK" smtClean="0"/>
              <a:pPr/>
              <a:t>‹N›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309413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g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>
            <a:noAutofit/>
          </a:bodyPr>
          <a:lstStyle>
            <a:lvl1pPr>
              <a:defRPr sz="1600">
                <a:solidFill>
                  <a:schemeClr val="tx2"/>
                </a:solidFill>
              </a:defRPr>
            </a:lvl1pPr>
          </a:lstStyle>
          <a:p>
            <a:r>
              <a:rPr lang="en-GB" dirty="0"/>
              <a:t>Click to add section title</a:t>
            </a:r>
          </a:p>
        </p:txBody>
      </p:sp>
      <p:sp>
        <p:nvSpPr>
          <p:cNvPr id="4" name="Pladsholder til slidenummer 3"/>
          <p:cNvSpPr>
            <a:spLocks noGrp="1"/>
          </p:cNvSpPr>
          <p:nvPr>
            <p:ph type="sldNum" sz="quarter" idx="4"/>
          </p:nvPr>
        </p:nvSpPr>
        <p:spPr>
          <a:xfrm>
            <a:off x="654050" y="6525343"/>
            <a:ext cx="761430" cy="144017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937CC2-DE16-486B-829C-2239E287BD6E}" type="slidenum">
              <a:rPr lang="da-DK" smtClean="0"/>
              <a:pPr/>
              <a:t>‹N›</a:t>
            </a:fld>
            <a:endParaRPr lang="da-DK"/>
          </a:p>
        </p:txBody>
      </p:sp>
      <p:sp>
        <p:nvSpPr>
          <p:cNvPr id="22" name="Text Placeholder 2"/>
          <p:cNvSpPr>
            <a:spLocks noGrp="1"/>
          </p:cNvSpPr>
          <p:nvPr>
            <p:ph type="body" sz="quarter" idx="13" hasCustomPrompt="1"/>
          </p:nvPr>
        </p:nvSpPr>
        <p:spPr>
          <a:xfrm>
            <a:off x="1775519" y="2708920"/>
            <a:ext cx="8640961" cy="864096"/>
          </a:xfrm>
        </p:spPr>
        <p:txBody>
          <a:bodyPr>
            <a:normAutofit/>
          </a:bodyPr>
          <a:lstStyle>
            <a:lvl1pPr marL="0" indent="0" algn="ctr">
              <a:lnSpc>
                <a:spcPct val="150000"/>
              </a:lnSpc>
              <a:spcAft>
                <a:spcPts val="768"/>
              </a:spcAft>
              <a:buClr>
                <a:schemeClr val="tx2"/>
              </a:buClr>
              <a:buFont typeface="+mj-lt"/>
              <a:buNone/>
              <a:defRPr lang="en-US" sz="3600" kern="1200" cap="all" baseline="0" dirty="0" smtClean="0">
                <a:solidFill>
                  <a:schemeClr val="tx2"/>
                </a:solidFill>
                <a:latin typeface="+mj-lt"/>
                <a:ea typeface="+mn-ea"/>
                <a:cs typeface="+mn-cs"/>
              </a:defRPr>
            </a:lvl1pPr>
          </a:lstStyle>
          <a:p>
            <a:pPr lvl="0"/>
            <a:r>
              <a:rPr lang="en-GB" dirty="0"/>
              <a:t>INSERT MESSAGE</a:t>
            </a:r>
          </a:p>
        </p:txBody>
      </p:sp>
      <p:cxnSp>
        <p:nvCxnSpPr>
          <p:cNvPr id="23" name="Straight Connector 3"/>
          <p:cNvCxnSpPr/>
          <p:nvPr userDrawn="1"/>
        </p:nvCxnSpPr>
        <p:spPr>
          <a:xfrm>
            <a:off x="5879976" y="3573016"/>
            <a:ext cx="504056" cy="0"/>
          </a:xfrm>
          <a:prstGeom prst="line">
            <a:avLst/>
          </a:prstGeom>
          <a:ln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Pladsholder til tekst 5"/>
          <p:cNvSpPr>
            <a:spLocks noGrp="1"/>
          </p:cNvSpPr>
          <p:nvPr>
            <p:ph type="body" sz="quarter" idx="22" hasCustomPrompt="1"/>
          </p:nvPr>
        </p:nvSpPr>
        <p:spPr>
          <a:xfrm>
            <a:off x="1775518" y="3696926"/>
            <a:ext cx="8640961" cy="740186"/>
          </a:xfrm>
        </p:spPr>
        <p:txBody>
          <a:bodyPr/>
          <a:lstStyle>
            <a:lvl1pPr marL="0" indent="0" algn="ctr">
              <a:buNone/>
              <a:defRPr sz="1600">
                <a:solidFill>
                  <a:schemeClr val="tx2"/>
                </a:solidFill>
                <a:latin typeface="+mj-lt"/>
              </a:defRPr>
            </a:lvl1pPr>
            <a:lvl5pPr marL="864000" indent="0">
              <a:buNone/>
              <a:defRPr/>
            </a:lvl5pPr>
          </a:lstStyle>
          <a:p>
            <a:pPr lvl="0"/>
            <a:r>
              <a:rPr lang="da-DK" dirty="0"/>
              <a:t>Insert sub-message here</a:t>
            </a:r>
          </a:p>
        </p:txBody>
      </p:sp>
    </p:spTree>
    <p:extLst>
      <p:ext uri="{BB962C8B-B14F-4D97-AF65-F5344CB8AC3E}">
        <p14:creationId xmlns:p14="http://schemas.microsoft.com/office/powerpoint/2010/main" val="493075406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ull pictur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5">
            <a:extLst>
              <a:ext uri="{FF2B5EF4-FFF2-40B4-BE49-F238E27FC236}">
                <a16:creationId xmlns:a16="http://schemas.microsoft.com/office/drawing/2014/main" id="{51FD0CAB-82C3-4221-B50B-0C1877DC2BA9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0" y="0"/>
            <a:ext cx="12192000" cy="6858000"/>
          </a:xfrm>
          <a:solidFill>
            <a:schemeClr val="tx1">
              <a:lumMod val="20000"/>
              <a:lumOff val="80000"/>
            </a:schemeClr>
          </a:solidFill>
          <a:ln w="0">
            <a:solidFill>
              <a:schemeClr val="bg1"/>
            </a:solidFill>
          </a:ln>
        </p:spPr>
        <p:txBody>
          <a:bodyPr lIns="0" tIns="612000" rIns="0" anchor="ctr" anchorCtr="0">
            <a:normAutofit/>
          </a:bodyPr>
          <a:lstStyle>
            <a:lvl1pPr marL="0" indent="0" algn="ctr">
              <a:buFontTx/>
              <a:buNone/>
              <a:defRPr sz="1400" baseline="0">
                <a:solidFill>
                  <a:schemeClr val="tx2"/>
                </a:solidFill>
              </a:defRPr>
            </a:lvl1pPr>
          </a:lstStyle>
          <a:p>
            <a:r>
              <a:rPr lang="en-GB" noProof="0" dirty="0"/>
              <a:t>Click on icon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136547639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Picture &amp; text belo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 hidden="1"/>
          <p:cNvSpPr/>
          <p:nvPr userDrawn="1"/>
        </p:nvSpPr>
        <p:spPr>
          <a:xfrm>
            <a:off x="191344" y="0"/>
            <a:ext cx="12000656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GB" dirty="0"/>
          </a:p>
        </p:txBody>
      </p:sp>
      <p:sp>
        <p:nvSpPr>
          <p:cNvPr id="7" name="Picture Placeholder 5">
            <a:extLst>
              <a:ext uri="{FF2B5EF4-FFF2-40B4-BE49-F238E27FC236}">
                <a16:creationId xmlns:a16="http://schemas.microsoft.com/office/drawing/2014/main" id="{75CC9B11-2332-4917-A93C-3C1DEE6C9E06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0" y="0"/>
            <a:ext cx="12192000" cy="4510624"/>
          </a:xfrm>
          <a:solidFill>
            <a:schemeClr val="tx1">
              <a:lumMod val="20000"/>
              <a:lumOff val="80000"/>
            </a:schemeClr>
          </a:solidFill>
          <a:ln w="0">
            <a:solidFill>
              <a:schemeClr val="bg1"/>
            </a:solidFill>
          </a:ln>
        </p:spPr>
        <p:txBody>
          <a:bodyPr lIns="0" tIns="612000" rIns="0" anchor="ctr" anchorCtr="0">
            <a:normAutofit/>
          </a:bodyPr>
          <a:lstStyle>
            <a:lvl1pPr marL="0" indent="0" algn="ctr">
              <a:buFontTx/>
              <a:buNone/>
              <a:defRPr sz="1400" baseline="0">
                <a:solidFill>
                  <a:schemeClr val="tx2"/>
                </a:solidFill>
              </a:defRPr>
            </a:lvl1pPr>
          </a:lstStyle>
          <a:p>
            <a:r>
              <a:rPr lang="en-GB" noProof="0" dirty="0"/>
              <a:t>Click on icon to insert picture</a:t>
            </a:r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5873EF2E-932B-4DB0-BDF7-752605CDAE32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310922" y="4827673"/>
            <a:ext cx="9570154" cy="339873"/>
          </a:xfrm>
        </p:spPr>
        <p:txBody>
          <a:bodyPr>
            <a:normAutofit/>
          </a:bodyPr>
          <a:lstStyle>
            <a:lvl1pPr marL="0" indent="0" algn="ctr">
              <a:buNone/>
              <a:defRPr sz="2400" cap="none" baseline="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 dirty="0"/>
              <a:t>Click to add title</a:t>
            </a:r>
          </a:p>
        </p:txBody>
      </p:sp>
      <p:sp>
        <p:nvSpPr>
          <p:cNvPr id="6" name="Pladsholder til tekst 5">
            <a:extLst>
              <a:ext uri="{FF2B5EF4-FFF2-40B4-BE49-F238E27FC236}">
                <a16:creationId xmlns:a16="http://schemas.microsoft.com/office/drawing/2014/main" id="{8D3CF5CE-6BDD-4F1E-89DE-D77B32845043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1298574" y="5563402"/>
            <a:ext cx="9582501" cy="792948"/>
          </a:xfrm>
        </p:spPr>
        <p:txBody>
          <a:bodyPr/>
          <a:lstStyle>
            <a:lvl1pPr marL="0" indent="0" algn="ctr">
              <a:buNone/>
              <a:defRPr sz="1100">
                <a:solidFill>
                  <a:schemeClr val="tx1"/>
                </a:solidFill>
              </a:defRPr>
            </a:lvl1pPr>
            <a:lvl5pPr marL="864000" indent="0">
              <a:buNone/>
              <a:defRPr/>
            </a:lvl5pPr>
          </a:lstStyle>
          <a:p>
            <a:pPr lvl="0"/>
            <a:r>
              <a:rPr lang="da-DK" dirty="0"/>
              <a:t>Click to add text</a:t>
            </a:r>
          </a:p>
        </p:txBody>
      </p:sp>
    </p:spTree>
    <p:extLst>
      <p:ext uri="{BB962C8B-B14F-4D97-AF65-F5344CB8AC3E}">
        <p14:creationId xmlns:p14="http://schemas.microsoft.com/office/powerpoint/2010/main" val="3572086919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g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>
            <a:noAutofit/>
          </a:bodyPr>
          <a:lstStyle>
            <a:lvl1pPr>
              <a:defRPr sz="1600">
                <a:solidFill>
                  <a:schemeClr val="tx2"/>
                </a:solidFill>
              </a:defRPr>
            </a:lvl1pPr>
          </a:lstStyle>
          <a:p>
            <a:r>
              <a:rPr lang="en-GB" dirty="0"/>
              <a:t>Click to add section title</a:t>
            </a:r>
          </a:p>
        </p:txBody>
      </p:sp>
      <p:sp>
        <p:nvSpPr>
          <p:cNvPr id="4" name="Pladsholder til slidenummer 3"/>
          <p:cNvSpPr>
            <a:spLocks noGrp="1"/>
          </p:cNvSpPr>
          <p:nvPr>
            <p:ph type="sldNum" sz="quarter" idx="4"/>
          </p:nvPr>
        </p:nvSpPr>
        <p:spPr>
          <a:xfrm>
            <a:off x="654050" y="6525343"/>
            <a:ext cx="761430" cy="144017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937CC2-DE16-486B-829C-2239E287BD6E}" type="slidenum">
              <a:rPr lang="da-DK" smtClean="0"/>
              <a:pPr/>
              <a:t>‹N›</a:t>
            </a:fld>
            <a:endParaRPr lang="da-DK"/>
          </a:p>
        </p:txBody>
      </p:sp>
      <p:sp>
        <p:nvSpPr>
          <p:cNvPr id="22" name="Text Placeholder 2"/>
          <p:cNvSpPr>
            <a:spLocks noGrp="1"/>
          </p:cNvSpPr>
          <p:nvPr>
            <p:ph type="body" sz="quarter" idx="13" hasCustomPrompt="1"/>
          </p:nvPr>
        </p:nvSpPr>
        <p:spPr>
          <a:xfrm>
            <a:off x="1775519" y="2708920"/>
            <a:ext cx="8640961" cy="864096"/>
          </a:xfrm>
        </p:spPr>
        <p:txBody>
          <a:bodyPr>
            <a:normAutofit/>
          </a:bodyPr>
          <a:lstStyle>
            <a:lvl1pPr marL="0" indent="0" algn="ctr">
              <a:lnSpc>
                <a:spcPct val="150000"/>
              </a:lnSpc>
              <a:spcAft>
                <a:spcPts val="768"/>
              </a:spcAft>
              <a:buClr>
                <a:schemeClr val="tx2"/>
              </a:buClr>
              <a:buFont typeface="+mj-lt"/>
              <a:buNone/>
              <a:defRPr lang="en-US" sz="3600" kern="1200" cap="all" baseline="0" dirty="0" smtClean="0">
                <a:solidFill>
                  <a:schemeClr val="tx2"/>
                </a:solidFill>
                <a:latin typeface="+mj-lt"/>
                <a:ea typeface="+mn-ea"/>
                <a:cs typeface="+mn-cs"/>
              </a:defRPr>
            </a:lvl1pPr>
          </a:lstStyle>
          <a:p>
            <a:pPr lvl="0"/>
            <a:r>
              <a:rPr lang="en-GB" dirty="0"/>
              <a:t>INSERT MESSAGE</a:t>
            </a:r>
          </a:p>
        </p:txBody>
      </p:sp>
      <p:cxnSp>
        <p:nvCxnSpPr>
          <p:cNvPr id="23" name="Straight Connector 3"/>
          <p:cNvCxnSpPr/>
          <p:nvPr userDrawn="1"/>
        </p:nvCxnSpPr>
        <p:spPr>
          <a:xfrm>
            <a:off x="5879976" y="3573016"/>
            <a:ext cx="504056" cy="0"/>
          </a:xfrm>
          <a:prstGeom prst="line">
            <a:avLst/>
          </a:prstGeom>
          <a:ln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Pladsholder til tekst 5"/>
          <p:cNvSpPr>
            <a:spLocks noGrp="1"/>
          </p:cNvSpPr>
          <p:nvPr>
            <p:ph type="body" sz="quarter" idx="22" hasCustomPrompt="1"/>
          </p:nvPr>
        </p:nvSpPr>
        <p:spPr>
          <a:xfrm>
            <a:off x="1775518" y="3696926"/>
            <a:ext cx="8640961" cy="740186"/>
          </a:xfrm>
        </p:spPr>
        <p:txBody>
          <a:bodyPr/>
          <a:lstStyle>
            <a:lvl1pPr marL="0" indent="0" algn="ctr">
              <a:buNone/>
              <a:defRPr sz="1600">
                <a:solidFill>
                  <a:schemeClr val="tx2"/>
                </a:solidFill>
                <a:latin typeface="+mj-lt"/>
              </a:defRPr>
            </a:lvl1pPr>
            <a:lvl5pPr marL="864000" indent="0">
              <a:buNone/>
              <a:defRPr/>
            </a:lvl5pPr>
          </a:lstStyle>
          <a:p>
            <a:pPr lvl="0"/>
            <a:r>
              <a:rPr lang="da-DK" dirty="0"/>
              <a:t>Insert sub-message here</a:t>
            </a:r>
          </a:p>
        </p:txBody>
      </p:sp>
    </p:spTree>
    <p:extLst>
      <p:ext uri="{BB962C8B-B14F-4D97-AF65-F5344CB8AC3E}">
        <p14:creationId xmlns:p14="http://schemas.microsoft.com/office/powerpoint/2010/main" val="1490388824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hidden="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7076" cy="6858000"/>
          </a:xfrm>
          <a:prstGeom prst="rect">
            <a:avLst/>
          </a:prstGeom>
        </p:spPr>
      </p:pic>
      <p:sp>
        <p:nvSpPr>
          <p:cNvPr id="7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GB" dirty="0"/>
              <a:t>Click to add section title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54050" y="1504951"/>
            <a:ext cx="10566398" cy="339873"/>
          </a:xfrm>
        </p:spPr>
        <p:txBody>
          <a:bodyPr>
            <a:normAutofit/>
          </a:bodyPr>
          <a:lstStyle>
            <a:lvl1pPr marL="0" indent="0">
              <a:buNone/>
              <a:defRPr sz="2400" cap="none" baseline="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 dirty="0"/>
              <a:t>Click to add slide message</a:t>
            </a:r>
          </a:p>
        </p:txBody>
      </p:sp>
      <p:sp>
        <p:nvSpPr>
          <p:cNvPr id="13" name="Text Placeholder 3"/>
          <p:cNvSpPr>
            <a:spLocks noGrp="1"/>
          </p:cNvSpPr>
          <p:nvPr>
            <p:ph type="body" sz="quarter" idx="14" hasCustomPrompt="1"/>
          </p:nvPr>
        </p:nvSpPr>
        <p:spPr>
          <a:xfrm>
            <a:off x="654050" y="1872000"/>
            <a:ext cx="10566400" cy="359668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3000" cap="none" baseline="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GB" dirty="0"/>
              <a:t>Highlighting key element / words in red</a:t>
            </a:r>
          </a:p>
        </p:txBody>
      </p:sp>
      <p:sp>
        <p:nvSpPr>
          <p:cNvPr id="8" name="Text Placeholder 4"/>
          <p:cNvSpPr>
            <a:spLocks noGrp="1"/>
          </p:cNvSpPr>
          <p:nvPr>
            <p:ph type="body" sz="quarter" idx="13" hasCustomPrompt="1"/>
          </p:nvPr>
        </p:nvSpPr>
        <p:spPr>
          <a:xfrm>
            <a:off x="654050" y="2996952"/>
            <a:ext cx="10566398" cy="3168352"/>
          </a:xfrm>
        </p:spPr>
        <p:txBody>
          <a:bodyPr>
            <a:noAutofit/>
          </a:bodyPr>
          <a:lstStyle>
            <a:lvl1pPr>
              <a:defRPr sz="2000">
                <a:solidFill>
                  <a:schemeClr val="tx2"/>
                </a:solidFill>
              </a:defRPr>
            </a:lvl1pPr>
            <a:lvl2pPr>
              <a:defRPr sz="2000">
                <a:solidFill>
                  <a:schemeClr val="tx2"/>
                </a:solidFill>
              </a:defRPr>
            </a:lvl2pPr>
            <a:lvl3pPr>
              <a:defRPr sz="1800">
                <a:solidFill>
                  <a:schemeClr val="tx2"/>
                </a:solidFill>
              </a:defRPr>
            </a:lvl3pPr>
          </a:lstStyle>
          <a:p>
            <a:pPr lvl="0"/>
            <a:r>
              <a:rPr lang="en-GB" dirty="0"/>
              <a:t>Click to add text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</p:txBody>
      </p:sp>
      <p:sp>
        <p:nvSpPr>
          <p:cNvPr id="21" name="Pladsholder til slidenummer 3"/>
          <p:cNvSpPr>
            <a:spLocks noGrp="1"/>
          </p:cNvSpPr>
          <p:nvPr>
            <p:ph type="sldNum" sz="quarter" idx="4"/>
          </p:nvPr>
        </p:nvSpPr>
        <p:spPr>
          <a:xfrm>
            <a:off x="654050" y="6525343"/>
            <a:ext cx="761430" cy="144017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937CC2-DE16-486B-829C-2239E287BD6E}" type="slidenum">
              <a:rPr lang="da-DK" smtClean="0"/>
              <a:pPr/>
              <a:t>‹N›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881038039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&amp; small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GB" dirty="0"/>
              <a:t>Click to add section title</a:t>
            </a:r>
          </a:p>
        </p:txBody>
      </p:sp>
      <p:sp>
        <p:nvSpPr>
          <p:cNvPr id="31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54050" y="1504951"/>
            <a:ext cx="6882110" cy="339873"/>
          </a:xfrm>
        </p:spPr>
        <p:txBody>
          <a:bodyPr>
            <a:normAutofit/>
          </a:bodyPr>
          <a:lstStyle>
            <a:lvl1pPr marL="0" indent="0">
              <a:buNone/>
              <a:defRPr sz="2400" cap="none" baseline="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 dirty="0"/>
              <a:t>Click to add slide message</a:t>
            </a:r>
          </a:p>
        </p:txBody>
      </p:sp>
      <p:sp>
        <p:nvSpPr>
          <p:cNvPr id="32" name="Text Placeholder 3"/>
          <p:cNvSpPr>
            <a:spLocks noGrp="1"/>
          </p:cNvSpPr>
          <p:nvPr>
            <p:ph type="body" sz="quarter" idx="14" hasCustomPrompt="1"/>
          </p:nvPr>
        </p:nvSpPr>
        <p:spPr>
          <a:xfrm>
            <a:off x="654050" y="1872000"/>
            <a:ext cx="6882110" cy="359668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3000" cap="none" baseline="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GB" dirty="0"/>
              <a:t>Highlighting key element / words in red</a:t>
            </a:r>
          </a:p>
        </p:txBody>
      </p:sp>
      <p:sp>
        <p:nvSpPr>
          <p:cNvPr id="33" name="Text Placeholder 4"/>
          <p:cNvSpPr>
            <a:spLocks noGrp="1"/>
          </p:cNvSpPr>
          <p:nvPr>
            <p:ph type="body" sz="quarter" idx="13" hasCustomPrompt="1"/>
          </p:nvPr>
        </p:nvSpPr>
        <p:spPr>
          <a:xfrm>
            <a:off x="654050" y="2996952"/>
            <a:ext cx="6882109" cy="3168352"/>
          </a:xfrm>
        </p:spPr>
        <p:txBody>
          <a:bodyPr>
            <a:noAutofit/>
          </a:bodyPr>
          <a:lstStyle>
            <a:lvl1pPr>
              <a:defRPr sz="2000">
                <a:solidFill>
                  <a:schemeClr val="tx2"/>
                </a:solidFill>
              </a:defRPr>
            </a:lvl1pPr>
            <a:lvl2pPr>
              <a:defRPr sz="2000">
                <a:solidFill>
                  <a:schemeClr val="tx2"/>
                </a:solidFill>
              </a:defRPr>
            </a:lvl2pPr>
            <a:lvl3pPr>
              <a:defRPr sz="1800">
                <a:solidFill>
                  <a:schemeClr val="tx2"/>
                </a:solidFill>
              </a:defRPr>
            </a:lvl3pPr>
          </a:lstStyle>
          <a:p>
            <a:pPr lvl="0"/>
            <a:r>
              <a:rPr lang="en-GB" dirty="0"/>
              <a:t>Click to add text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</p:txBody>
      </p:sp>
      <p:sp>
        <p:nvSpPr>
          <p:cNvPr id="34" name="Picture Placeholder 5"/>
          <p:cNvSpPr>
            <a:spLocks noGrp="1"/>
          </p:cNvSpPr>
          <p:nvPr>
            <p:ph type="pic" sz="quarter" idx="15" hasCustomPrompt="1"/>
          </p:nvPr>
        </p:nvSpPr>
        <p:spPr>
          <a:xfrm>
            <a:off x="8184232" y="1110091"/>
            <a:ext cx="3851768" cy="5580000"/>
          </a:xfrm>
          <a:solidFill>
            <a:schemeClr val="tx1">
              <a:lumMod val="20000"/>
              <a:lumOff val="80000"/>
            </a:schemeClr>
          </a:solidFill>
          <a:ln w="0">
            <a:solidFill>
              <a:schemeClr val="bg1"/>
            </a:solidFill>
          </a:ln>
        </p:spPr>
        <p:txBody>
          <a:bodyPr lIns="0" tIns="612000" rIns="0" anchor="ctr" anchorCtr="0">
            <a:normAutofit/>
          </a:bodyPr>
          <a:lstStyle>
            <a:lvl1pPr marL="0" indent="0" algn="ctr">
              <a:buFontTx/>
              <a:buNone/>
              <a:defRPr sz="1400" baseline="0">
                <a:solidFill>
                  <a:schemeClr val="tx2"/>
                </a:solidFill>
              </a:defRPr>
            </a:lvl1pPr>
          </a:lstStyle>
          <a:p>
            <a:r>
              <a:rPr lang="en-GB" noProof="0" dirty="0"/>
              <a:t>Click on icon to insert picture</a:t>
            </a:r>
          </a:p>
        </p:txBody>
      </p:sp>
      <p:sp>
        <p:nvSpPr>
          <p:cNvPr id="23" name="Pladsholder til slidenummer 3"/>
          <p:cNvSpPr>
            <a:spLocks noGrp="1"/>
          </p:cNvSpPr>
          <p:nvPr>
            <p:ph type="sldNum" sz="quarter" idx="4"/>
          </p:nvPr>
        </p:nvSpPr>
        <p:spPr>
          <a:xfrm>
            <a:off x="654050" y="6525343"/>
            <a:ext cx="761430" cy="144017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937CC2-DE16-486B-829C-2239E287BD6E}" type="slidenum">
              <a:rPr lang="da-DK" smtClean="0"/>
              <a:pPr/>
              <a:t>‹N›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702798851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&amp; big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hidden="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89822" cy="685954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GB" dirty="0"/>
              <a:t>Click to add section title</a:t>
            </a:r>
          </a:p>
        </p:txBody>
      </p:sp>
      <p:sp>
        <p:nvSpPr>
          <p:cNvPr id="12" name="Picture Placeholder 5"/>
          <p:cNvSpPr>
            <a:spLocks noGrp="1"/>
          </p:cNvSpPr>
          <p:nvPr>
            <p:ph type="pic" sz="quarter" idx="15" hasCustomPrompt="1"/>
          </p:nvPr>
        </p:nvSpPr>
        <p:spPr>
          <a:xfrm>
            <a:off x="6096000" y="1110091"/>
            <a:ext cx="5940000" cy="5580000"/>
          </a:xfrm>
          <a:solidFill>
            <a:schemeClr val="tx1">
              <a:lumMod val="20000"/>
              <a:lumOff val="80000"/>
            </a:schemeClr>
          </a:solidFill>
          <a:ln w="0">
            <a:solidFill>
              <a:schemeClr val="bg1"/>
            </a:solidFill>
          </a:ln>
        </p:spPr>
        <p:txBody>
          <a:bodyPr lIns="0" tIns="612000" rIns="0" anchor="ctr" anchorCtr="0">
            <a:normAutofit/>
          </a:bodyPr>
          <a:lstStyle>
            <a:lvl1pPr marL="0" indent="0" algn="ctr">
              <a:buFontTx/>
              <a:buNone/>
              <a:defRPr sz="1400" baseline="0">
                <a:solidFill>
                  <a:schemeClr val="tx2"/>
                </a:solidFill>
              </a:defRPr>
            </a:lvl1pPr>
          </a:lstStyle>
          <a:p>
            <a:r>
              <a:rPr lang="en-GB" noProof="0" dirty="0"/>
              <a:t>Click on icon to insert picture</a:t>
            </a:r>
          </a:p>
        </p:txBody>
      </p:sp>
      <p:sp>
        <p:nvSpPr>
          <p:cNvPr id="27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54050" y="1504951"/>
            <a:ext cx="4721870" cy="339873"/>
          </a:xfrm>
        </p:spPr>
        <p:txBody>
          <a:bodyPr>
            <a:normAutofit/>
          </a:bodyPr>
          <a:lstStyle>
            <a:lvl1pPr marL="0" indent="0">
              <a:buNone/>
              <a:defRPr sz="2400" cap="none" baseline="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 dirty="0"/>
              <a:t>Click to add slide message</a:t>
            </a:r>
          </a:p>
        </p:txBody>
      </p:sp>
      <p:sp>
        <p:nvSpPr>
          <p:cNvPr id="28" name="Text Placeholder 3"/>
          <p:cNvSpPr>
            <a:spLocks noGrp="1"/>
          </p:cNvSpPr>
          <p:nvPr>
            <p:ph type="body" sz="quarter" idx="14" hasCustomPrompt="1"/>
          </p:nvPr>
        </p:nvSpPr>
        <p:spPr>
          <a:xfrm>
            <a:off x="654050" y="1871999"/>
            <a:ext cx="4721870" cy="822393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3000" cap="none" baseline="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GB" dirty="0"/>
              <a:t>Highlighting key element / words in red</a:t>
            </a:r>
          </a:p>
        </p:txBody>
      </p:sp>
      <p:sp>
        <p:nvSpPr>
          <p:cNvPr id="36" name="Text Placeholder 4"/>
          <p:cNvSpPr>
            <a:spLocks noGrp="1"/>
          </p:cNvSpPr>
          <p:nvPr>
            <p:ph type="body" sz="quarter" idx="13" hasCustomPrompt="1"/>
          </p:nvPr>
        </p:nvSpPr>
        <p:spPr>
          <a:xfrm>
            <a:off x="654051" y="2996952"/>
            <a:ext cx="4721869" cy="3168352"/>
          </a:xfrm>
        </p:spPr>
        <p:txBody>
          <a:bodyPr>
            <a:noAutofit/>
          </a:bodyPr>
          <a:lstStyle>
            <a:lvl1pPr>
              <a:defRPr sz="2000">
                <a:solidFill>
                  <a:schemeClr val="tx2"/>
                </a:solidFill>
              </a:defRPr>
            </a:lvl1pPr>
            <a:lvl2pPr>
              <a:defRPr sz="2000">
                <a:solidFill>
                  <a:schemeClr val="tx2"/>
                </a:solidFill>
              </a:defRPr>
            </a:lvl2pPr>
            <a:lvl3pPr>
              <a:defRPr sz="1800">
                <a:solidFill>
                  <a:schemeClr val="tx2"/>
                </a:solidFill>
              </a:defRPr>
            </a:lvl3pPr>
          </a:lstStyle>
          <a:p>
            <a:pPr lvl="0"/>
            <a:r>
              <a:rPr lang="en-GB" dirty="0"/>
              <a:t>Click to add text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</p:txBody>
      </p:sp>
      <p:sp>
        <p:nvSpPr>
          <p:cNvPr id="24" name="Pladsholder til slidenummer 3"/>
          <p:cNvSpPr>
            <a:spLocks noGrp="1"/>
          </p:cNvSpPr>
          <p:nvPr>
            <p:ph type="sldNum" sz="quarter" idx="4"/>
          </p:nvPr>
        </p:nvSpPr>
        <p:spPr>
          <a:xfrm>
            <a:off x="654050" y="6525343"/>
            <a:ext cx="761430" cy="144017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937CC2-DE16-486B-829C-2239E287BD6E}" type="slidenum">
              <a:rPr lang="da-DK" smtClean="0"/>
              <a:pPr/>
              <a:t>‹N›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370469994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&amp; small coll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GB" dirty="0"/>
              <a:t>Click to add section title</a:t>
            </a:r>
          </a:p>
        </p:txBody>
      </p:sp>
      <p:sp>
        <p:nvSpPr>
          <p:cNvPr id="31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54050" y="1504951"/>
            <a:ext cx="6882110" cy="339873"/>
          </a:xfrm>
        </p:spPr>
        <p:txBody>
          <a:bodyPr>
            <a:normAutofit/>
          </a:bodyPr>
          <a:lstStyle>
            <a:lvl1pPr marL="0" indent="0">
              <a:buNone/>
              <a:defRPr sz="2400" cap="none" baseline="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 dirty="0"/>
              <a:t>Click to add slide message</a:t>
            </a:r>
          </a:p>
        </p:txBody>
      </p:sp>
      <p:sp>
        <p:nvSpPr>
          <p:cNvPr id="32" name="Text Placeholder 3"/>
          <p:cNvSpPr>
            <a:spLocks noGrp="1"/>
          </p:cNvSpPr>
          <p:nvPr>
            <p:ph type="body" sz="quarter" idx="14" hasCustomPrompt="1"/>
          </p:nvPr>
        </p:nvSpPr>
        <p:spPr>
          <a:xfrm>
            <a:off x="654050" y="1872000"/>
            <a:ext cx="6882110" cy="359668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3000" cap="none" baseline="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GB" dirty="0"/>
              <a:t>Highlighting key element / words in red</a:t>
            </a:r>
          </a:p>
        </p:txBody>
      </p:sp>
      <p:sp>
        <p:nvSpPr>
          <p:cNvPr id="33" name="Text Placeholder 4"/>
          <p:cNvSpPr>
            <a:spLocks noGrp="1"/>
          </p:cNvSpPr>
          <p:nvPr>
            <p:ph type="body" sz="quarter" idx="13" hasCustomPrompt="1"/>
          </p:nvPr>
        </p:nvSpPr>
        <p:spPr>
          <a:xfrm>
            <a:off x="654050" y="2996952"/>
            <a:ext cx="6882109" cy="3168352"/>
          </a:xfrm>
        </p:spPr>
        <p:txBody>
          <a:bodyPr>
            <a:noAutofit/>
          </a:bodyPr>
          <a:lstStyle>
            <a:lvl1pPr>
              <a:defRPr sz="2000">
                <a:solidFill>
                  <a:schemeClr val="tx2"/>
                </a:solidFill>
              </a:defRPr>
            </a:lvl1pPr>
            <a:lvl2pPr>
              <a:defRPr sz="2000">
                <a:solidFill>
                  <a:schemeClr val="tx2"/>
                </a:solidFill>
              </a:defRPr>
            </a:lvl2pPr>
            <a:lvl3pPr>
              <a:defRPr sz="1800">
                <a:solidFill>
                  <a:schemeClr val="tx2"/>
                </a:solidFill>
              </a:defRPr>
            </a:lvl3pPr>
          </a:lstStyle>
          <a:p>
            <a:pPr lvl="0"/>
            <a:r>
              <a:rPr lang="en-GB" dirty="0"/>
              <a:t>Click to add text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</p:txBody>
      </p:sp>
      <p:sp>
        <p:nvSpPr>
          <p:cNvPr id="29" name="Picture Placeholder 5"/>
          <p:cNvSpPr>
            <a:spLocks noGrp="1"/>
          </p:cNvSpPr>
          <p:nvPr>
            <p:ph type="pic" sz="quarter" idx="15" hasCustomPrompt="1"/>
          </p:nvPr>
        </p:nvSpPr>
        <p:spPr>
          <a:xfrm>
            <a:off x="8184231" y="1110091"/>
            <a:ext cx="3851768" cy="2569421"/>
          </a:xfrm>
          <a:solidFill>
            <a:schemeClr val="tx1">
              <a:lumMod val="20000"/>
              <a:lumOff val="80000"/>
            </a:schemeClr>
          </a:solidFill>
          <a:ln w="0">
            <a:solidFill>
              <a:schemeClr val="bg1"/>
            </a:solidFill>
          </a:ln>
        </p:spPr>
        <p:txBody>
          <a:bodyPr lIns="0" tIns="612000" rIns="0" anchor="ctr" anchorCtr="0">
            <a:normAutofit/>
          </a:bodyPr>
          <a:lstStyle>
            <a:lvl1pPr marL="0" indent="0" algn="ctr">
              <a:buFontTx/>
              <a:buNone/>
              <a:defRPr sz="1400" baseline="0">
                <a:solidFill>
                  <a:schemeClr val="tx2"/>
                </a:solidFill>
              </a:defRPr>
            </a:lvl1pPr>
          </a:lstStyle>
          <a:p>
            <a:r>
              <a:rPr lang="en-GB" noProof="0" dirty="0"/>
              <a:t>Click on icon to insert picture</a:t>
            </a:r>
          </a:p>
        </p:txBody>
      </p:sp>
      <p:sp>
        <p:nvSpPr>
          <p:cNvPr id="30" name="Picture Placeholder 5"/>
          <p:cNvSpPr>
            <a:spLocks noGrp="1"/>
          </p:cNvSpPr>
          <p:nvPr>
            <p:ph type="pic" sz="quarter" idx="16" hasCustomPrompt="1"/>
          </p:nvPr>
        </p:nvSpPr>
        <p:spPr>
          <a:xfrm>
            <a:off x="8187329" y="5172669"/>
            <a:ext cx="3848670" cy="1517421"/>
          </a:xfrm>
          <a:solidFill>
            <a:schemeClr val="tx1">
              <a:lumMod val="20000"/>
              <a:lumOff val="80000"/>
            </a:schemeClr>
          </a:solidFill>
          <a:ln w="0">
            <a:solidFill>
              <a:schemeClr val="bg1"/>
            </a:solidFill>
          </a:ln>
        </p:spPr>
        <p:txBody>
          <a:bodyPr lIns="0" tIns="612000" rIns="0" anchor="ctr" anchorCtr="0">
            <a:normAutofit/>
          </a:bodyPr>
          <a:lstStyle>
            <a:lvl1pPr marL="0" indent="0" algn="ctr">
              <a:buFontTx/>
              <a:buNone/>
              <a:defRPr sz="1400" baseline="0">
                <a:solidFill>
                  <a:schemeClr val="tx2"/>
                </a:solidFill>
              </a:defRPr>
            </a:lvl1pPr>
          </a:lstStyle>
          <a:p>
            <a:r>
              <a:rPr lang="en-GB" noProof="0" dirty="0"/>
              <a:t>Click on icon to insert picture</a:t>
            </a:r>
          </a:p>
        </p:txBody>
      </p:sp>
      <p:sp>
        <p:nvSpPr>
          <p:cNvPr id="34" name="Picture Placeholder 5"/>
          <p:cNvSpPr>
            <a:spLocks noGrp="1"/>
          </p:cNvSpPr>
          <p:nvPr>
            <p:ph type="pic" sz="quarter" idx="17" hasCustomPrompt="1"/>
          </p:nvPr>
        </p:nvSpPr>
        <p:spPr>
          <a:xfrm>
            <a:off x="8184231" y="3705420"/>
            <a:ext cx="1909251" cy="1440161"/>
          </a:xfrm>
          <a:solidFill>
            <a:schemeClr val="tx1">
              <a:lumMod val="20000"/>
              <a:lumOff val="80000"/>
            </a:schemeClr>
          </a:solidFill>
          <a:ln w="0">
            <a:solidFill>
              <a:schemeClr val="bg1"/>
            </a:solidFill>
          </a:ln>
        </p:spPr>
        <p:txBody>
          <a:bodyPr lIns="0" tIns="612000" rIns="0" anchor="ctr" anchorCtr="0">
            <a:normAutofit/>
          </a:bodyPr>
          <a:lstStyle>
            <a:lvl1pPr marL="0" indent="0" algn="ctr">
              <a:buFontTx/>
              <a:buNone/>
              <a:defRPr sz="1400" baseline="0">
                <a:solidFill>
                  <a:schemeClr val="tx2"/>
                </a:solidFill>
              </a:defRPr>
            </a:lvl1pPr>
          </a:lstStyle>
          <a:p>
            <a:r>
              <a:rPr lang="en-GB" noProof="0" dirty="0"/>
              <a:t>Click on icon to insert picture</a:t>
            </a:r>
          </a:p>
        </p:txBody>
      </p:sp>
      <p:sp>
        <p:nvSpPr>
          <p:cNvPr id="35" name="Picture Placeholder 5"/>
          <p:cNvSpPr>
            <a:spLocks noGrp="1"/>
          </p:cNvSpPr>
          <p:nvPr>
            <p:ph type="pic" sz="quarter" idx="18" hasCustomPrompt="1"/>
          </p:nvPr>
        </p:nvSpPr>
        <p:spPr>
          <a:xfrm>
            <a:off x="10126748" y="3705420"/>
            <a:ext cx="1909251" cy="1440161"/>
          </a:xfrm>
          <a:solidFill>
            <a:schemeClr val="tx1">
              <a:lumMod val="20000"/>
              <a:lumOff val="80000"/>
            </a:schemeClr>
          </a:solidFill>
          <a:ln w="0">
            <a:solidFill>
              <a:schemeClr val="bg1"/>
            </a:solidFill>
          </a:ln>
        </p:spPr>
        <p:txBody>
          <a:bodyPr lIns="0" tIns="612000" rIns="0" anchor="ctr" anchorCtr="0">
            <a:normAutofit/>
          </a:bodyPr>
          <a:lstStyle>
            <a:lvl1pPr marL="0" indent="0" algn="ctr">
              <a:buFontTx/>
              <a:buNone/>
              <a:defRPr sz="1400" baseline="0">
                <a:solidFill>
                  <a:schemeClr val="tx2"/>
                </a:solidFill>
              </a:defRPr>
            </a:lvl1pPr>
          </a:lstStyle>
          <a:p>
            <a:r>
              <a:rPr lang="en-GB" noProof="0" dirty="0"/>
              <a:t>Click on icon to insert picture</a:t>
            </a:r>
          </a:p>
        </p:txBody>
      </p:sp>
      <p:sp>
        <p:nvSpPr>
          <p:cNvPr id="40" name="Pladsholder til slidenummer 3"/>
          <p:cNvSpPr>
            <a:spLocks noGrp="1"/>
          </p:cNvSpPr>
          <p:nvPr>
            <p:ph type="sldNum" sz="quarter" idx="4"/>
          </p:nvPr>
        </p:nvSpPr>
        <p:spPr>
          <a:xfrm>
            <a:off x="654050" y="6525343"/>
            <a:ext cx="761430" cy="144017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937CC2-DE16-486B-829C-2239E287BD6E}" type="slidenum">
              <a:rPr lang="da-DK" smtClean="0"/>
              <a:pPr/>
              <a:t>‹N›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52006396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665">
          <p15:clr>
            <a:srgbClr val="FBAE40"/>
          </p15:clr>
        </p15:guide>
      </p15:sldGuideLst>
    </p:ext>
  </p:extLst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&amp; big coll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GB" dirty="0"/>
              <a:t>Click to add section title</a:t>
            </a:r>
          </a:p>
        </p:txBody>
      </p:sp>
      <p:sp>
        <p:nvSpPr>
          <p:cNvPr id="29" name="Picture Placeholder 5"/>
          <p:cNvSpPr>
            <a:spLocks noGrp="1"/>
          </p:cNvSpPr>
          <p:nvPr>
            <p:ph type="pic" sz="quarter" idx="15" hasCustomPrompt="1"/>
          </p:nvPr>
        </p:nvSpPr>
        <p:spPr>
          <a:xfrm>
            <a:off x="6096000" y="1110091"/>
            <a:ext cx="5940000" cy="2569421"/>
          </a:xfrm>
          <a:solidFill>
            <a:schemeClr val="tx1">
              <a:lumMod val="20000"/>
              <a:lumOff val="80000"/>
            </a:schemeClr>
          </a:solidFill>
          <a:ln w="0">
            <a:solidFill>
              <a:schemeClr val="bg1"/>
            </a:solidFill>
          </a:ln>
        </p:spPr>
        <p:txBody>
          <a:bodyPr lIns="0" tIns="612000" rIns="0" anchor="ctr" anchorCtr="0">
            <a:normAutofit/>
          </a:bodyPr>
          <a:lstStyle>
            <a:lvl1pPr marL="0" indent="0" algn="ctr">
              <a:buFontTx/>
              <a:buNone/>
              <a:defRPr sz="1400" baseline="0">
                <a:solidFill>
                  <a:schemeClr val="tx2"/>
                </a:solidFill>
              </a:defRPr>
            </a:lvl1pPr>
          </a:lstStyle>
          <a:p>
            <a:r>
              <a:rPr lang="en-GB" noProof="0" dirty="0"/>
              <a:t>Click on icon to insert picture</a:t>
            </a:r>
          </a:p>
        </p:txBody>
      </p:sp>
      <p:sp>
        <p:nvSpPr>
          <p:cNvPr id="30" name="Picture Placeholder 5"/>
          <p:cNvSpPr>
            <a:spLocks noGrp="1"/>
          </p:cNvSpPr>
          <p:nvPr>
            <p:ph type="pic" sz="quarter" idx="16" hasCustomPrompt="1"/>
          </p:nvPr>
        </p:nvSpPr>
        <p:spPr>
          <a:xfrm>
            <a:off x="6096001" y="5172459"/>
            <a:ext cx="2952000" cy="1522800"/>
          </a:xfrm>
          <a:solidFill>
            <a:schemeClr val="tx1">
              <a:lumMod val="20000"/>
              <a:lumOff val="80000"/>
            </a:schemeClr>
          </a:solidFill>
          <a:ln w="0">
            <a:solidFill>
              <a:schemeClr val="bg1"/>
            </a:solidFill>
          </a:ln>
        </p:spPr>
        <p:txBody>
          <a:bodyPr lIns="0" tIns="612000" rIns="0" anchor="ctr" anchorCtr="0">
            <a:normAutofit/>
          </a:bodyPr>
          <a:lstStyle>
            <a:lvl1pPr marL="0" indent="0" algn="ctr">
              <a:buFontTx/>
              <a:buNone/>
              <a:defRPr sz="1400" baseline="0">
                <a:solidFill>
                  <a:schemeClr val="tx2"/>
                </a:solidFill>
              </a:defRPr>
            </a:lvl1pPr>
          </a:lstStyle>
          <a:p>
            <a:r>
              <a:rPr lang="en-GB" noProof="0" dirty="0"/>
              <a:t>Click on icon to insert picture</a:t>
            </a:r>
          </a:p>
        </p:txBody>
      </p:sp>
      <p:sp>
        <p:nvSpPr>
          <p:cNvPr id="34" name="Picture Placeholder 5"/>
          <p:cNvSpPr>
            <a:spLocks noGrp="1"/>
          </p:cNvSpPr>
          <p:nvPr>
            <p:ph type="pic" sz="quarter" idx="17" hasCustomPrompt="1"/>
          </p:nvPr>
        </p:nvSpPr>
        <p:spPr>
          <a:xfrm>
            <a:off x="6096001" y="3707786"/>
            <a:ext cx="1944216" cy="1436400"/>
          </a:xfrm>
          <a:solidFill>
            <a:schemeClr val="tx1">
              <a:lumMod val="20000"/>
              <a:lumOff val="80000"/>
            </a:schemeClr>
          </a:solidFill>
          <a:ln w="0">
            <a:solidFill>
              <a:schemeClr val="bg1"/>
            </a:solidFill>
          </a:ln>
        </p:spPr>
        <p:txBody>
          <a:bodyPr lIns="0" tIns="612000" rIns="0" anchor="ctr" anchorCtr="0">
            <a:normAutofit/>
          </a:bodyPr>
          <a:lstStyle>
            <a:lvl1pPr marL="0" indent="0" algn="ctr">
              <a:buFontTx/>
              <a:buNone/>
              <a:defRPr sz="1400" baseline="0">
                <a:solidFill>
                  <a:schemeClr val="tx2"/>
                </a:solidFill>
              </a:defRPr>
            </a:lvl1pPr>
          </a:lstStyle>
          <a:p>
            <a:r>
              <a:rPr lang="en-GB" noProof="0" dirty="0"/>
              <a:t>Click on icon to insert picture</a:t>
            </a:r>
          </a:p>
        </p:txBody>
      </p:sp>
      <p:sp>
        <p:nvSpPr>
          <p:cNvPr id="40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54050" y="1504951"/>
            <a:ext cx="4721870" cy="339873"/>
          </a:xfrm>
        </p:spPr>
        <p:txBody>
          <a:bodyPr>
            <a:normAutofit/>
          </a:bodyPr>
          <a:lstStyle>
            <a:lvl1pPr marL="0" indent="0">
              <a:buNone/>
              <a:defRPr sz="2400" cap="none" baseline="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 dirty="0"/>
              <a:t>Click to add slide message</a:t>
            </a:r>
          </a:p>
        </p:txBody>
      </p:sp>
      <p:sp>
        <p:nvSpPr>
          <p:cNvPr id="41" name="Text Placeholder 3"/>
          <p:cNvSpPr>
            <a:spLocks noGrp="1"/>
          </p:cNvSpPr>
          <p:nvPr>
            <p:ph type="body" sz="quarter" idx="14" hasCustomPrompt="1"/>
          </p:nvPr>
        </p:nvSpPr>
        <p:spPr>
          <a:xfrm>
            <a:off x="654050" y="1871999"/>
            <a:ext cx="4721870" cy="822393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3000" cap="none" baseline="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GB" dirty="0"/>
              <a:t>Highlighting key element / words in red</a:t>
            </a:r>
          </a:p>
        </p:txBody>
      </p:sp>
      <p:sp>
        <p:nvSpPr>
          <p:cNvPr id="42" name="Text Placeholder 4"/>
          <p:cNvSpPr>
            <a:spLocks noGrp="1"/>
          </p:cNvSpPr>
          <p:nvPr>
            <p:ph type="body" sz="quarter" idx="13" hasCustomPrompt="1"/>
          </p:nvPr>
        </p:nvSpPr>
        <p:spPr>
          <a:xfrm>
            <a:off x="654051" y="2996952"/>
            <a:ext cx="4721870" cy="3168352"/>
          </a:xfrm>
        </p:spPr>
        <p:txBody>
          <a:bodyPr>
            <a:noAutofit/>
          </a:bodyPr>
          <a:lstStyle>
            <a:lvl1pPr>
              <a:defRPr sz="2000">
                <a:solidFill>
                  <a:schemeClr val="tx2"/>
                </a:solidFill>
              </a:defRPr>
            </a:lvl1pPr>
            <a:lvl2pPr>
              <a:defRPr sz="2000">
                <a:solidFill>
                  <a:schemeClr val="tx2"/>
                </a:solidFill>
              </a:defRPr>
            </a:lvl2pPr>
            <a:lvl3pPr>
              <a:defRPr sz="1800">
                <a:solidFill>
                  <a:schemeClr val="tx2"/>
                </a:solidFill>
              </a:defRPr>
            </a:lvl3pPr>
          </a:lstStyle>
          <a:p>
            <a:pPr lvl="0"/>
            <a:r>
              <a:rPr lang="en-GB" dirty="0"/>
              <a:t>Click to add text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</p:txBody>
      </p:sp>
      <p:sp>
        <p:nvSpPr>
          <p:cNvPr id="44" name="Picture Placeholder 5"/>
          <p:cNvSpPr>
            <a:spLocks noGrp="1"/>
          </p:cNvSpPr>
          <p:nvPr>
            <p:ph type="pic" sz="quarter" idx="19" hasCustomPrompt="1"/>
          </p:nvPr>
        </p:nvSpPr>
        <p:spPr>
          <a:xfrm>
            <a:off x="9084000" y="5172459"/>
            <a:ext cx="2952000" cy="1522884"/>
          </a:xfrm>
          <a:solidFill>
            <a:schemeClr val="tx1">
              <a:lumMod val="20000"/>
              <a:lumOff val="80000"/>
            </a:schemeClr>
          </a:solidFill>
          <a:ln w="0">
            <a:solidFill>
              <a:schemeClr val="bg1"/>
            </a:solidFill>
          </a:ln>
        </p:spPr>
        <p:txBody>
          <a:bodyPr lIns="0" tIns="612000" rIns="0" anchor="ctr" anchorCtr="0">
            <a:normAutofit/>
          </a:bodyPr>
          <a:lstStyle>
            <a:lvl1pPr marL="0" indent="0" algn="ctr">
              <a:buFontTx/>
              <a:buNone/>
              <a:defRPr sz="1400" baseline="0">
                <a:solidFill>
                  <a:schemeClr val="tx2"/>
                </a:solidFill>
              </a:defRPr>
            </a:lvl1pPr>
          </a:lstStyle>
          <a:p>
            <a:r>
              <a:rPr lang="en-GB" noProof="0" dirty="0"/>
              <a:t>Click on icon to insert picture</a:t>
            </a:r>
          </a:p>
        </p:txBody>
      </p:sp>
      <p:sp>
        <p:nvSpPr>
          <p:cNvPr id="46" name="Picture Placeholder 5"/>
          <p:cNvSpPr>
            <a:spLocks noGrp="1"/>
          </p:cNvSpPr>
          <p:nvPr>
            <p:ph type="pic" sz="quarter" idx="20" hasCustomPrompt="1"/>
          </p:nvPr>
        </p:nvSpPr>
        <p:spPr>
          <a:xfrm>
            <a:off x="8077234" y="3707786"/>
            <a:ext cx="1980000" cy="1436400"/>
          </a:xfrm>
          <a:solidFill>
            <a:schemeClr val="tx1">
              <a:lumMod val="20000"/>
              <a:lumOff val="80000"/>
            </a:schemeClr>
          </a:solidFill>
          <a:ln w="0">
            <a:solidFill>
              <a:schemeClr val="bg1"/>
            </a:solidFill>
          </a:ln>
        </p:spPr>
        <p:txBody>
          <a:bodyPr lIns="0" tIns="612000" rIns="0" anchor="ctr" anchorCtr="0">
            <a:normAutofit/>
          </a:bodyPr>
          <a:lstStyle>
            <a:lvl1pPr marL="0" indent="0" algn="ctr">
              <a:buFontTx/>
              <a:buNone/>
              <a:defRPr sz="1400" baseline="0">
                <a:solidFill>
                  <a:schemeClr val="tx2"/>
                </a:solidFill>
              </a:defRPr>
            </a:lvl1pPr>
          </a:lstStyle>
          <a:p>
            <a:r>
              <a:rPr lang="en-GB" noProof="0" dirty="0"/>
              <a:t>Click on icon to insert picture</a:t>
            </a:r>
          </a:p>
        </p:txBody>
      </p:sp>
      <p:sp>
        <p:nvSpPr>
          <p:cNvPr id="48" name="Picture Placeholder 5"/>
          <p:cNvSpPr>
            <a:spLocks noGrp="1"/>
          </p:cNvSpPr>
          <p:nvPr>
            <p:ph type="pic" sz="quarter" idx="21" hasCustomPrompt="1"/>
          </p:nvPr>
        </p:nvSpPr>
        <p:spPr>
          <a:xfrm>
            <a:off x="10091784" y="3707786"/>
            <a:ext cx="1944216" cy="1436400"/>
          </a:xfrm>
          <a:solidFill>
            <a:schemeClr val="tx1">
              <a:lumMod val="20000"/>
              <a:lumOff val="80000"/>
            </a:schemeClr>
          </a:solidFill>
          <a:ln w="0">
            <a:solidFill>
              <a:schemeClr val="bg1"/>
            </a:solidFill>
          </a:ln>
        </p:spPr>
        <p:txBody>
          <a:bodyPr lIns="0" tIns="612000" rIns="0" anchor="ctr" anchorCtr="0">
            <a:normAutofit/>
          </a:bodyPr>
          <a:lstStyle>
            <a:lvl1pPr marL="0" indent="0" algn="ctr">
              <a:buFontTx/>
              <a:buNone/>
              <a:defRPr sz="1400" baseline="0">
                <a:solidFill>
                  <a:schemeClr val="tx2"/>
                </a:solidFill>
              </a:defRPr>
            </a:lvl1pPr>
          </a:lstStyle>
          <a:p>
            <a:r>
              <a:rPr lang="en-GB" noProof="0" dirty="0"/>
              <a:t>Click on icon to insert picture</a:t>
            </a:r>
          </a:p>
        </p:txBody>
      </p:sp>
      <p:sp>
        <p:nvSpPr>
          <p:cNvPr id="31" name="Pladsholder til slidenummer 3"/>
          <p:cNvSpPr>
            <a:spLocks noGrp="1"/>
          </p:cNvSpPr>
          <p:nvPr>
            <p:ph type="sldNum" sz="quarter" idx="4"/>
          </p:nvPr>
        </p:nvSpPr>
        <p:spPr>
          <a:xfrm>
            <a:off x="654050" y="6525343"/>
            <a:ext cx="761430" cy="144017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937CC2-DE16-486B-829C-2239E287BD6E}" type="slidenum">
              <a:rPr lang="da-DK" smtClean="0"/>
              <a:pPr/>
              <a:t>‹N›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47426690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665">
          <p15:clr>
            <a:srgbClr val="FBAE40"/>
          </p15:clr>
        </p15:guide>
      </p15:sldGuideLst>
    </p:ext>
  </p:extLst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elem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GB" dirty="0"/>
              <a:t>Click to add section title</a:t>
            </a:r>
            <a:endParaRPr lang="nl-BE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54050" y="1504951"/>
            <a:ext cx="6882110" cy="339873"/>
          </a:xfrm>
        </p:spPr>
        <p:txBody>
          <a:bodyPr>
            <a:normAutofit/>
          </a:bodyPr>
          <a:lstStyle>
            <a:lvl1pPr marL="0" indent="0">
              <a:buNone/>
              <a:defRPr sz="2400" cap="none" baseline="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 dirty="0"/>
              <a:t>Click to add slide message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quarter" idx="14" hasCustomPrompt="1"/>
          </p:nvPr>
        </p:nvSpPr>
        <p:spPr>
          <a:xfrm>
            <a:off x="654050" y="1872000"/>
            <a:ext cx="6882110" cy="359668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3000" cap="none" baseline="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GB" dirty="0"/>
              <a:t>Highlighting key element / words in red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6" hasCustomPrompt="1"/>
          </p:nvPr>
        </p:nvSpPr>
        <p:spPr>
          <a:xfrm>
            <a:off x="1055440" y="2852936"/>
            <a:ext cx="4320480" cy="1080120"/>
          </a:xfrm>
        </p:spPr>
        <p:txBody>
          <a:bodyPr>
            <a:noAutofit/>
          </a:bodyPr>
          <a:lstStyle>
            <a:lvl1pPr marL="0" indent="0" algn="ctr">
              <a:buNone/>
              <a:defRPr sz="8800">
                <a:solidFill>
                  <a:schemeClr val="tx2"/>
                </a:solidFill>
              </a:defRPr>
            </a:lvl1pPr>
            <a:lvl2pPr>
              <a:defRPr sz="2000"/>
            </a:lvl2pPr>
            <a:lvl3pPr>
              <a:defRPr sz="1800"/>
            </a:lvl3pPr>
          </a:lstStyle>
          <a:p>
            <a:pPr lvl="0"/>
            <a:r>
              <a:rPr lang="en-GB" dirty="0"/>
              <a:t>Part 1</a:t>
            </a:r>
          </a:p>
        </p:txBody>
      </p:sp>
      <p:sp>
        <p:nvSpPr>
          <p:cNvPr id="12" name="Text Placeholder 4"/>
          <p:cNvSpPr>
            <a:spLocks noGrp="1"/>
          </p:cNvSpPr>
          <p:nvPr>
            <p:ph type="body" sz="quarter" idx="17" hasCustomPrompt="1"/>
          </p:nvPr>
        </p:nvSpPr>
        <p:spPr>
          <a:xfrm>
            <a:off x="1055440" y="4194284"/>
            <a:ext cx="4320480" cy="1682988"/>
          </a:xfrm>
        </p:spPr>
        <p:txBody>
          <a:bodyPr>
            <a:no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>
              <a:defRPr sz="2000"/>
            </a:lvl2pPr>
            <a:lvl3pPr>
              <a:defRPr sz="1800"/>
            </a:lvl3pPr>
          </a:lstStyle>
          <a:p>
            <a:pPr lvl="0"/>
            <a:r>
              <a:rPr lang="en-GB" dirty="0"/>
              <a:t>Click to add text</a:t>
            </a:r>
          </a:p>
        </p:txBody>
      </p:sp>
      <p:cxnSp>
        <p:nvCxnSpPr>
          <p:cNvPr id="13" name="Straight Connector 12"/>
          <p:cNvCxnSpPr/>
          <p:nvPr userDrawn="1"/>
        </p:nvCxnSpPr>
        <p:spPr>
          <a:xfrm>
            <a:off x="6096000" y="2665538"/>
            <a:ext cx="0" cy="3240000"/>
          </a:xfrm>
          <a:prstGeom prst="line">
            <a:avLst/>
          </a:prstGeom>
          <a:ln w="12700">
            <a:solidFill>
              <a:srgbClr val="BCBE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4"/>
          <p:cNvSpPr>
            <a:spLocks noGrp="1"/>
          </p:cNvSpPr>
          <p:nvPr>
            <p:ph type="body" sz="quarter" idx="18" hasCustomPrompt="1"/>
          </p:nvPr>
        </p:nvSpPr>
        <p:spPr>
          <a:xfrm>
            <a:off x="6816081" y="2852936"/>
            <a:ext cx="4320480" cy="1080120"/>
          </a:xfrm>
        </p:spPr>
        <p:txBody>
          <a:bodyPr>
            <a:noAutofit/>
          </a:bodyPr>
          <a:lstStyle>
            <a:lvl1pPr marL="0" indent="0" algn="ctr">
              <a:buNone/>
              <a:defRPr sz="8800">
                <a:solidFill>
                  <a:schemeClr val="tx2"/>
                </a:solidFill>
              </a:defRPr>
            </a:lvl1pPr>
            <a:lvl2pPr>
              <a:defRPr sz="2000"/>
            </a:lvl2pPr>
            <a:lvl3pPr>
              <a:defRPr sz="1800"/>
            </a:lvl3pPr>
          </a:lstStyle>
          <a:p>
            <a:pPr lvl="0"/>
            <a:r>
              <a:rPr lang="en-GB" dirty="0"/>
              <a:t>Part 2</a:t>
            </a:r>
          </a:p>
        </p:txBody>
      </p:sp>
      <p:sp>
        <p:nvSpPr>
          <p:cNvPr id="15" name="Text Placeholder 4"/>
          <p:cNvSpPr>
            <a:spLocks noGrp="1"/>
          </p:cNvSpPr>
          <p:nvPr>
            <p:ph type="body" sz="quarter" idx="19" hasCustomPrompt="1"/>
          </p:nvPr>
        </p:nvSpPr>
        <p:spPr>
          <a:xfrm>
            <a:off x="6816081" y="4194284"/>
            <a:ext cx="4320480" cy="1682988"/>
          </a:xfrm>
        </p:spPr>
        <p:txBody>
          <a:bodyPr>
            <a:noAutofit/>
          </a:bodyPr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>
              <a:defRPr sz="2000"/>
            </a:lvl2pPr>
            <a:lvl3pPr>
              <a:defRPr sz="1800"/>
            </a:lvl3pPr>
          </a:lstStyle>
          <a:p>
            <a:pPr lvl="0"/>
            <a:r>
              <a:rPr lang="en-GB" dirty="0"/>
              <a:t>Click to add text</a:t>
            </a:r>
          </a:p>
        </p:txBody>
      </p:sp>
      <p:sp>
        <p:nvSpPr>
          <p:cNvPr id="10" name="Pladsholder til slidenummer 3"/>
          <p:cNvSpPr>
            <a:spLocks noGrp="1"/>
          </p:cNvSpPr>
          <p:nvPr>
            <p:ph type="sldNum" sz="quarter" idx="4"/>
          </p:nvPr>
        </p:nvSpPr>
        <p:spPr>
          <a:xfrm>
            <a:off x="654050" y="6525343"/>
            <a:ext cx="761430" cy="144017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937CC2-DE16-486B-829C-2239E287BD6E}" type="slidenum">
              <a:rPr lang="da-DK" smtClean="0"/>
              <a:pPr/>
              <a:t>‹N›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410950797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elem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GB" dirty="0"/>
              <a:t>Click to add section title</a:t>
            </a:r>
            <a:endParaRPr lang="nl-BE" dirty="0"/>
          </a:p>
        </p:txBody>
      </p:sp>
      <p:cxnSp>
        <p:nvCxnSpPr>
          <p:cNvPr id="6" name="Straight Connector 5"/>
          <p:cNvCxnSpPr/>
          <p:nvPr userDrawn="1"/>
        </p:nvCxnSpPr>
        <p:spPr>
          <a:xfrm>
            <a:off x="4295800" y="2665538"/>
            <a:ext cx="0" cy="3240000"/>
          </a:xfrm>
          <a:prstGeom prst="line">
            <a:avLst/>
          </a:prstGeom>
          <a:ln w="12700">
            <a:solidFill>
              <a:srgbClr val="BCBE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54050" y="1504951"/>
            <a:ext cx="6882110" cy="339873"/>
          </a:xfrm>
        </p:spPr>
        <p:txBody>
          <a:bodyPr>
            <a:normAutofit/>
          </a:bodyPr>
          <a:lstStyle>
            <a:lvl1pPr marL="0" indent="0">
              <a:buNone/>
              <a:defRPr sz="2400" cap="none" baseline="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 dirty="0"/>
              <a:t>Click to add slide message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quarter" idx="14" hasCustomPrompt="1"/>
          </p:nvPr>
        </p:nvSpPr>
        <p:spPr>
          <a:xfrm>
            <a:off x="654050" y="1872000"/>
            <a:ext cx="6882110" cy="359668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3000" cap="none" baseline="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GB" dirty="0"/>
              <a:t>Highlighting key element / words in red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13" hasCustomPrompt="1"/>
          </p:nvPr>
        </p:nvSpPr>
        <p:spPr>
          <a:xfrm>
            <a:off x="1055440" y="2852936"/>
            <a:ext cx="2873687" cy="1008112"/>
          </a:xfrm>
        </p:spPr>
        <p:txBody>
          <a:bodyPr>
            <a:noAutofit/>
          </a:bodyPr>
          <a:lstStyle>
            <a:lvl1pPr marL="0" indent="0" algn="ctr">
              <a:buNone/>
              <a:defRPr sz="7200">
                <a:solidFill>
                  <a:schemeClr val="tx2"/>
                </a:solidFill>
              </a:defRPr>
            </a:lvl1pPr>
            <a:lvl2pPr>
              <a:defRPr sz="2000"/>
            </a:lvl2pPr>
            <a:lvl3pPr>
              <a:defRPr sz="1800"/>
            </a:lvl3pPr>
          </a:lstStyle>
          <a:p>
            <a:pPr lvl="0"/>
            <a:r>
              <a:rPr lang="en-GB" dirty="0"/>
              <a:t>Part 1</a:t>
            </a:r>
          </a:p>
        </p:txBody>
      </p:sp>
      <p:sp>
        <p:nvSpPr>
          <p:cNvPr id="10" name="Text Placeholder 4"/>
          <p:cNvSpPr>
            <a:spLocks noGrp="1"/>
          </p:cNvSpPr>
          <p:nvPr>
            <p:ph type="body" sz="quarter" idx="15" hasCustomPrompt="1"/>
          </p:nvPr>
        </p:nvSpPr>
        <p:spPr>
          <a:xfrm>
            <a:off x="1055440" y="4050268"/>
            <a:ext cx="2873687" cy="1682988"/>
          </a:xfrm>
        </p:spPr>
        <p:txBody>
          <a:bodyPr>
            <a:noAutofit/>
          </a:bodyPr>
          <a:lstStyle>
            <a:lvl1pPr marL="0" indent="0" algn="ctr">
              <a:buNone/>
              <a:defRPr sz="1800">
                <a:solidFill>
                  <a:schemeClr val="tx2"/>
                </a:solidFill>
              </a:defRPr>
            </a:lvl1pPr>
            <a:lvl2pPr>
              <a:defRPr sz="2000"/>
            </a:lvl2pPr>
            <a:lvl3pPr>
              <a:defRPr sz="1800"/>
            </a:lvl3pPr>
          </a:lstStyle>
          <a:p>
            <a:pPr lvl="0"/>
            <a:r>
              <a:rPr lang="en-GB" dirty="0"/>
              <a:t>Click to add text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6" hasCustomPrompt="1"/>
          </p:nvPr>
        </p:nvSpPr>
        <p:spPr>
          <a:xfrm>
            <a:off x="4655841" y="2852936"/>
            <a:ext cx="2880320" cy="1008112"/>
          </a:xfrm>
        </p:spPr>
        <p:txBody>
          <a:bodyPr>
            <a:noAutofit/>
          </a:bodyPr>
          <a:lstStyle>
            <a:lvl1pPr marL="0" indent="0" algn="ctr">
              <a:buNone/>
              <a:defRPr sz="7200">
                <a:solidFill>
                  <a:schemeClr val="tx2"/>
                </a:solidFill>
              </a:defRPr>
            </a:lvl1pPr>
            <a:lvl2pPr>
              <a:defRPr sz="2000"/>
            </a:lvl2pPr>
            <a:lvl3pPr>
              <a:defRPr sz="1800"/>
            </a:lvl3pPr>
          </a:lstStyle>
          <a:p>
            <a:pPr lvl="0"/>
            <a:r>
              <a:rPr lang="en-GB" dirty="0"/>
              <a:t>Part 2</a:t>
            </a:r>
          </a:p>
        </p:txBody>
      </p:sp>
      <p:sp>
        <p:nvSpPr>
          <p:cNvPr id="12" name="Text Placeholder 4"/>
          <p:cNvSpPr>
            <a:spLocks noGrp="1"/>
          </p:cNvSpPr>
          <p:nvPr>
            <p:ph type="body" sz="quarter" idx="17" hasCustomPrompt="1"/>
          </p:nvPr>
        </p:nvSpPr>
        <p:spPr>
          <a:xfrm>
            <a:off x="4655841" y="4050268"/>
            <a:ext cx="2880320" cy="1682988"/>
          </a:xfrm>
        </p:spPr>
        <p:txBody>
          <a:bodyPr>
            <a:noAutofit/>
          </a:bodyPr>
          <a:lstStyle>
            <a:lvl1pPr marL="0" indent="0" algn="ctr">
              <a:buNone/>
              <a:defRPr sz="1800">
                <a:solidFill>
                  <a:schemeClr val="tx2"/>
                </a:solidFill>
              </a:defRPr>
            </a:lvl1pPr>
            <a:lvl2pPr>
              <a:defRPr sz="2000"/>
            </a:lvl2pPr>
            <a:lvl3pPr>
              <a:defRPr sz="1800"/>
            </a:lvl3pPr>
          </a:lstStyle>
          <a:p>
            <a:pPr lvl="0"/>
            <a:r>
              <a:rPr lang="en-GB" dirty="0"/>
              <a:t>Click to add text</a:t>
            </a:r>
          </a:p>
        </p:txBody>
      </p:sp>
      <p:cxnSp>
        <p:nvCxnSpPr>
          <p:cNvPr id="13" name="Straight Connector 12"/>
          <p:cNvCxnSpPr/>
          <p:nvPr userDrawn="1"/>
        </p:nvCxnSpPr>
        <p:spPr>
          <a:xfrm>
            <a:off x="7896200" y="2665538"/>
            <a:ext cx="0" cy="3240000"/>
          </a:xfrm>
          <a:prstGeom prst="line">
            <a:avLst/>
          </a:prstGeom>
          <a:ln w="12700">
            <a:solidFill>
              <a:srgbClr val="BCBE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4"/>
          <p:cNvSpPr>
            <a:spLocks noGrp="1"/>
          </p:cNvSpPr>
          <p:nvPr>
            <p:ph type="body" sz="quarter" idx="18" hasCustomPrompt="1"/>
          </p:nvPr>
        </p:nvSpPr>
        <p:spPr>
          <a:xfrm>
            <a:off x="8256241" y="2852936"/>
            <a:ext cx="2880320" cy="1008112"/>
          </a:xfrm>
        </p:spPr>
        <p:txBody>
          <a:bodyPr>
            <a:noAutofit/>
          </a:bodyPr>
          <a:lstStyle>
            <a:lvl1pPr marL="0" indent="0" algn="ctr">
              <a:buNone/>
              <a:defRPr sz="7200">
                <a:solidFill>
                  <a:schemeClr val="tx2"/>
                </a:solidFill>
              </a:defRPr>
            </a:lvl1pPr>
            <a:lvl2pPr>
              <a:defRPr sz="2000"/>
            </a:lvl2pPr>
            <a:lvl3pPr>
              <a:defRPr sz="1800"/>
            </a:lvl3pPr>
          </a:lstStyle>
          <a:p>
            <a:pPr lvl="0"/>
            <a:r>
              <a:rPr lang="en-GB" dirty="0"/>
              <a:t>Part 3</a:t>
            </a:r>
          </a:p>
        </p:txBody>
      </p:sp>
      <p:sp>
        <p:nvSpPr>
          <p:cNvPr id="15" name="Text Placeholder 4"/>
          <p:cNvSpPr>
            <a:spLocks noGrp="1"/>
          </p:cNvSpPr>
          <p:nvPr>
            <p:ph type="body" sz="quarter" idx="19" hasCustomPrompt="1"/>
          </p:nvPr>
        </p:nvSpPr>
        <p:spPr>
          <a:xfrm>
            <a:off x="8256241" y="4050268"/>
            <a:ext cx="2880320" cy="1682988"/>
          </a:xfrm>
        </p:spPr>
        <p:txBody>
          <a:bodyPr>
            <a:noAutofit/>
          </a:bodyPr>
          <a:lstStyle>
            <a:lvl1pPr marL="0" indent="0" algn="ctr">
              <a:buNone/>
              <a:defRPr sz="1800">
                <a:solidFill>
                  <a:schemeClr val="tx2"/>
                </a:solidFill>
              </a:defRPr>
            </a:lvl1pPr>
            <a:lvl2pPr>
              <a:defRPr sz="2000"/>
            </a:lvl2pPr>
            <a:lvl3pPr>
              <a:defRPr sz="1800"/>
            </a:lvl3pPr>
          </a:lstStyle>
          <a:p>
            <a:pPr lvl="0"/>
            <a:r>
              <a:rPr lang="en-GB" dirty="0"/>
              <a:t>Click to add text</a:t>
            </a:r>
          </a:p>
        </p:txBody>
      </p:sp>
      <p:sp>
        <p:nvSpPr>
          <p:cNvPr id="16" name="Pladsholder til slidenummer 3"/>
          <p:cNvSpPr>
            <a:spLocks noGrp="1"/>
          </p:cNvSpPr>
          <p:nvPr>
            <p:ph type="sldNum" sz="quarter" idx="4"/>
          </p:nvPr>
        </p:nvSpPr>
        <p:spPr>
          <a:xfrm>
            <a:off x="654050" y="6525343"/>
            <a:ext cx="761430" cy="144017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937CC2-DE16-486B-829C-2239E287BD6E}" type="slidenum">
              <a:rPr lang="da-DK" smtClean="0"/>
              <a:pPr/>
              <a:t>‹N›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3218925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hidden="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7076" cy="6858000"/>
          </a:xfrm>
          <a:prstGeom prst="rect">
            <a:avLst/>
          </a:prstGeom>
        </p:spPr>
      </p:pic>
      <p:sp>
        <p:nvSpPr>
          <p:cNvPr id="7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GB" dirty="0"/>
              <a:t>Click to add section title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54050" y="1504951"/>
            <a:ext cx="10566398" cy="339873"/>
          </a:xfrm>
        </p:spPr>
        <p:txBody>
          <a:bodyPr>
            <a:normAutofit/>
          </a:bodyPr>
          <a:lstStyle>
            <a:lvl1pPr marL="0" indent="0">
              <a:buNone/>
              <a:defRPr sz="2400" cap="none" baseline="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 dirty="0"/>
              <a:t>Click to add slide message</a:t>
            </a:r>
          </a:p>
        </p:txBody>
      </p:sp>
      <p:sp>
        <p:nvSpPr>
          <p:cNvPr id="13" name="Text Placeholder 3"/>
          <p:cNvSpPr>
            <a:spLocks noGrp="1"/>
          </p:cNvSpPr>
          <p:nvPr>
            <p:ph type="body" sz="quarter" idx="14" hasCustomPrompt="1"/>
          </p:nvPr>
        </p:nvSpPr>
        <p:spPr>
          <a:xfrm>
            <a:off x="654050" y="1872000"/>
            <a:ext cx="10566400" cy="359668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3000" cap="none" baseline="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GB" dirty="0"/>
              <a:t>Highlighting key element / words in red</a:t>
            </a:r>
          </a:p>
        </p:txBody>
      </p:sp>
      <p:sp>
        <p:nvSpPr>
          <p:cNvPr id="8" name="Text Placeholder 4"/>
          <p:cNvSpPr>
            <a:spLocks noGrp="1"/>
          </p:cNvSpPr>
          <p:nvPr>
            <p:ph type="body" sz="quarter" idx="13" hasCustomPrompt="1"/>
          </p:nvPr>
        </p:nvSpPr>
        <p:spPr>
          <a:xfrm>
            <a:off x="654050" y="2996952"/>
            <a:ext cx="10566398" cy="3168352"/>
          </a:xfrm>
        </p:spPr>
        <p:txBody>
          <a:bodyPr>
            <a:noAutofit/>
          </a:bodyPr>
          <a:lstStyle>
            <a:lvl1pPr>
              <a:defRPr sz="2000">
                <a:solidFill>
                  <a:schemeClr val="tx2"/>
                </a:solidFill>
              </a:defRPr>
            </a:lvl1pPr>
            <a:lvl2pPr>
              <a:defRPr sz="2000">
                <a:solidFill>
                  <a:schemeClr val="tx2"/>
                </a:solidFill>
              </a:defRPr>
            </a:lvl2pPr>
            <a:lvl3pPr>
              <a:defRPr sz="1800">
                <a:solidFill>
                  <a:schemeClr val="tx2"/>
                </a:solidFill>
              </a:defRPr>
            </a:lvl3pPr>
          </a:lstStyle>
          <a:p>
            <a:pPr lvl="0"/>
            <a:r>
              <a:rPr lang="en-GB" dirty="0"/>
              <a:t>Click to add text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</p:txBody>
      </p:sp>
      <p:sp>
        <p:nvSpPr>
          <p:cNvPr id="21" name="Pladsholder til slidenummer 3"/>
          <p:cNvSpPr>
            <a:spLocks noGrp="1"/>
          </p:cNvSpPr>
          <p:nvPr>
            <p:ph type="sldNum" sz="quarter" idx="4"/>
          </p:nvPr>
        </p:nvSpPr>
        <p:spPr>
          <a:xfrm>
            <a:off x="654050" y="6525343"/>
            <a:ext cx="761430" cy="144017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937CC2-DE16-486B-829C-2239E287BD6E}" type="slidenum">
              <a:rPr lang="da-DK" smtClean="0"/>
              <a:pPr/>
              <a:t>‹N›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312000544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elem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GB" dirty="0"/>
              <a:t>Click to add section title</a:t>
            </a:r>
            <a:endParaRPr lang="nl-BE" dirty="0"/>
          </a:p>
        </p:txBody>
      </p:sp>
      <p:cxnSp>
        <p:nvCxnSpPr>
          <p:cNvPr id="6" name="Straight Connector 5"/>
          <p:cNvCxnSpPr/>
          <p:nvPr userDrawn="1"/>
        </p:nvCxnSpPr>
        <p:spPr>
          <a:xfrm>
            <a:off x="3431703" y="2665538"/>
            <a:ext cx="0" cy="3240000"/>
          </a:xfrm>
          <a:prstGeom prst="line">
            <a:avLst/>
          </a:prstGeom>
          <a:ln w="12700">
            <a:solidFill>
              <a:srgbClr val="BCBE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54050" y="1504951"/>
            <a:ext cx="6882110" cy="339873"/>
          </a:xfrm>
        </p:spPr>
        <p:txBody>
          <a:bodyPr>
            <a:normAutofit/>
          </a:bodyPr>
          <a:lstStyle>
            <a:lvl1pPr marL="0" indent="0">
              <a:buNone/>
              <a:defRPr sz="2400" cap="none" baseline="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 dirty="0"/>
              <a:t>Click to add slide message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quarter" idx="14" hasCustomPrompt="1"/>
          </p:nvPr>
        </p:nvSpPr>
        <p:spPr>
          <a:xfrm>
            <a:off x="654050" y="1872000"/>
            <a:ext cx="6882110" cy="359668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3000" cap="none" baseline="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GB" dirty="0"/>
              <a:t>Highlighting key element / words in red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13" hasCustomPrompt="1"/>
          </p:nvPr>
        </p:nvSpPr>
        <p:spPr>
          <a:xfrm>
            <a:off x="983432" y="2860973"/>
            <a:ext cx="2160240" cy="1008112"/>
          </a:xfrm>
        </p:spPr>
        <p:txBody>
          <a:bodyPr>
            <a:noAutofit/>
          </a:bodyPr>
          <a:lstStyle>
            <a:lvl1pPr marL="0" indent="0" algn="ctr">
              <a:buNone/>
              <a:defRPr sz="6600">
                <a:solidFill>
                  <a:schemeClr val="tx2"/>
                </a:solidFill>
              </a:defRPr>
            </a:lvl1pPr>
            <a:lvl2pPr>
              <a:defRPr sz="2000"/>
            </a:lvl2pPr>
            <a:lvl3pPr>
              <a:defRPr sz="1800"/>
            </a:lvl3pPr>
          </a:lstStyle>
          <a:p>
            <a:pPr lvl="0"/>
            <a:r>
              <a:rPr lang="en-GB" dirty="0"/>
              <a:t>Part 1</a:t>
            </a:r>
          </a:p>
        </p:txBody>
      </p:sp>
      <p:sp>
        <p:nvSpPr>
          <p:cNvPr id="10" name="Text Placeholder 4"/>
          <p:cNvSpPr>
            <a:spLocks noGrp="1"/>
          </p:cNvSpPr>
          <p:nvPr>
            <p:ph type="body" sz="quarter" idx="15" hasCustomPrompt="1"/>
          </p:nvPr>
        </p:nvSpPr>
        <p:spPr>
          <a:xfrm>
            <a:off x="983432" y="4050268"/>
            <a:ext cx="2160240" cy="1682988"/>
          </a:xfrm>
        </p:spPr>
        <p:txBody>
          <a:bodyPr>
            <a:noAutofit/>
          </a:bodyPr>
          <a:lstStyle>
            <a:lvl1pPr marL="0" indent="0" algn="ctr">
              <a:buNone/>
              <a:defRPr sz="1800">
                <a:solidFill>
                  <a:schemeClr val="tx2"/>
                </a:solidFill>
              </a:defRPr>
            </a:lvl1pPr>
            <a:lvl2pPr>
              <a:defRPr sz="2000"/>
            </a:lvl2pPr>
            <a:lvl3pPr>
              <a:defRPr sz="1800"/>
            </a:lvl3pPr>
          </a:lstStyle>
          <a:p>
            <a:pPr lvl="0"/>
            <a:r>
              <a:rPr lang="en-GB" dirty="0"/>
              <a:t>Click to add text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6" hasCustomPrompt="1"/>
          </p:nvPr>
        </p:nvSpPr>
        <p:spPr>
          <a:xfrm>
            <a:off x="3683678" y="2860973"/>
            <a:ext cx="2160239" cy="1008112"/>
          </a:xfrm>
        </p:spPr>
        <p:txBody>
          <a:bodyPr>
            <a:noAutofit/>
          </a:bodyPr>
          <a:lstStyle>
            <a:lvl1pPr marL="0" indent="0" algn="ctr">
              <a:buNone/>
              <a:defRPr sz="6600">
                <a:solidFill>
                  <a:schemeClr val="tx2"/>
                </a:solidFill>
              </a:defRPr>
            </a:lvl1pPr>
            <a:lvl2pPr>
              <a:defRPr sz="2000"/>
            </a:lvl2pPr>
            <a:lvl3pPr>
              <a:defRPr sz="1800"/>
            </a:lvl3pPr>
          </a:lstStyle>
          <a:p>
            <a:pPr lvl="0"/>
            <a:r>
              <a:rPr lang="en-GB" dirty="0"/>
              <a:t>Part 2</a:t>
            </a:r>
          </a:p>
        </p:txBody>
      </p:sp>
      <p:sp>
        <p:nvSpPr>
          <p:cNvPr id="12" name="Text Placeholder 4"/>
          <p:cNvSpPr>
            <a:spLocks noGrp="1"/>
          </p:cNvSpPr>
          <p:nvPr>
            <p:ph type="body" sz="quarter" idx="17" hasCustomPrompt="1"/>
          </p:nvPr>
        </p:nvSpPr>
        <p:spPr>
          <a:xfrm>
            <a:off x="3683678" y="4050268"/>
            <a:ext cx="2160239" cy="1682988"/>
          </a:xfrm>
        </p:spPr>
        <p:txBody>
          <a:bodyPr>
            <a:noAutofit/>
          </a:bodyPr>
          <a:lstStyle>
            <a:lvl1pPr marL="0" indent="0" algn="ctr">
              <a:buNone/>
              <a:defRPr sz="1800">
                <a:solidFill>
                  <a:schemeClr val="tx2"/>
                </a:solidFill>
              </a:defRPr>
            </a:lvl1pPr>
            <a:lvl2pPr>
              <a:defRPr sz="2000"/>
            </a:lvl2pPr>
            <a:lvl3pPr>
              <a:defRPr sz="1800"/>
            </a:lvl3pPr>
          </a:lstStyle>
          <a:p>
            <a:pPr lvl="0"/>
            <a:r>
              <a:rPr lang="en-GB" dirty="0"/>
              <a:t>Click to add text</a:t>
            </a:r>
          </a:p>
        </p:txBody>
      </p:sp>
      <p:cxnSp>
        <p:nvCxnSpPr>
          <p:cNvPr id="13" name="Straight Connector 12"/>
          <p:cNvCxnSpPr/>
          <p:nvPr userDrawn="1"/>
        </p:nvCxnSpPr>
        <p:spPr>
          <a:xfrm>
            <a:off x="8760296" y="2665538"/>
            <a:ext cx="0" cy="3240000"/>
          </a:xfrm>
          <a:prstGeom prst="line">
            <a:avLst/>
          </a:prstGeom>
          <a:ln w="12700">
            <a:solidFill>
              <a:srgbClr val="BCBE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4"/>
          <p:cNvSpPr>
            <a:spLocks noGrp="1"/>
          </p:cNvSpPr>
          <p:nvPr>
            <p:ph type="body" sz="quarter" idx="18" hasCustomPrompt="1"/>
          </p:nvPr>
        </p:nvSpPr>
        <p:spPr>
          <a:xfrm>
            <a:off x="9012270" y="2860973"/>
            <a:ext cx="2160238" cy="1008112"/>
          </a:xfrm>
        </p:spPr>
        <p:txBody>
          <a:bodyPr>
            <a:noAutofit/>
          </a:bodyPr>
          <a:lstStyle>
            <a:lvl1pPr marL="0" indent="0" algn="ctr">
              <a:buNone/>
              <a:defRPr sz="6600" baseline="0">
                <a:solidFill>
                  <a:schemeClr val="tx2"/>
                </a:solidFill>
              </a:defRPr>
            </a:lvl1pPr>
            <a:lvl2pPr>
              <a:defRPr sz="2000"/>
            </a:lvl2pPr>
            <a:lvl3pPr>
              <a:defRPr sz="1800"/>
            </a:lvl3pPr>
          </a:lstStyle>
          <a:p>
            <a:pPr lvl="0"/>
            <a:r>
              <a:rPr lang="en-GB" dirty="0"/>
              <a:t>Part 4</a:t>
            </a:r>
          </a:p>
        </p:txBody>
      </p:sp>
      <p:sp>
        <p:nvSpPr>
          <p:cNvPr id="15" name="Text Placeholder 4"/>
          <p:cNvSpPr>
            <a:spLocks noGrp="1"/>
          </p:cNvSpPr>
          <p:nvPr>
            <p:ph type="body" sz="quarter" idx="19" hasCustomPrompt="1"/>
          </p:nvPr>
        </p:nvSpPr>
        <p:spPr>
          <a:xfrm>
            <a:off x="9012270" y="4050267"/>
            <a:ext cx="2160238" cy="1682987"/>
          </a:xfrm>
        </p:spPr>
        <p:txBody>
          <a:bodyPr>
            <a:noAutofit/>
          </a:bodyPr>
          <a:lstStyle>
            <a:lvl1pPr marL="0" indent="0" algn="ctr">
              <a:buNone/>
              <a:defRPr sz="1800">
                <a:solidFill>
                  <a:schemeClr val="tx2"/>
                </a:solidFill>
              </a:defRPr>
            </a:lvl1pPr>
            <a:lvl2pPr>
              <a:defRPr sz="2000"/>
            </a:lvl2pPr>
            <a:lvl3pPr>
              <a:defRPr sz="1800"/>
            </a:lvl3pPr>
          </a:lstStyle>
          <a:p>
            <a:pPr lvl="0"/>
            <a:r>
              <a:rPr lang="en-GB" dirty="0"/>
              <a:t>Click to add text</a:t>
            </a:r>
          </a:p>
        </p:txBody>
      </p:sp>
      <p:cxnSp>
        <p:nvCxnSpPr>
          <p:cNvPr id="16" name="Straight Connector 15"/>
          <p:cNvCxnSpPr/>
          <p:nvPr userDrawn="1"/>
        </p:nvCxnSpPr>
        <p:spPr>
          <a:xfrm>
            <a:off x="6096000" y="2665538"/>
            <a:ext cx="0" cy="3240000"/>
          </a:xfrm>
          <a:prstGeom prst="line">
            <a:avLst/>
          </a:prstGeom>
          <a:ln w="12700">
            <a:solidFill>
              <a:srgbClr val="BCBE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 Placeholder 4"/>
          <p:cNvSpPr>
            <a:spLocks noGrp="1"/>
          </p:cNvSpPr>
          <p:nvPr>
            <p:ph type="body" sz="quarter" idx="20" hasCustomPrompt="1"/>
          </p:nvPr>
        </p:nvSpPr>
        <p:spPr>
          <a:xfrm>
            <a:off x="6347975" y="2852936"/>
            <a:ext cx="2160238" cy="1008112"/>
          </a:xfrm>
        </p:spPr>
        <p:txBody>
          <a:bodyPr>
            <a:noAutofit/>
          </a:bodyPr>
          <a:lstStyle>
            <a:lvl1pPr marL="0" indent="0" algn="ctr">
              <a:buNone/>
              <a:defRPr sz="6600">
                <a:solidFill>
                  <a:schemeClr val="tx2"/>
                </a:solidFill>
              </a:defRPr>
            </a:lvl1pPr>
            <a:lvl2pPr>
              <a:defRPr sz="2000"/>
            </a:lvl2pPr>
            <a:lvl3pPr>
              <a:defRPr sz="1800"/>
            </a:lvl3pPr>
          </a:lstStyle>
          <a:p>
            <a:pPr lvl="0"/>
            <a:r>
              <a:rPr lang="en-GB" dirty="0"/>
              <a:t>Part 3</a:t>
            </a:r>
          </a:p>
        </p:txBody>
      </p:sp>
      <p:sp>
        <p:nvSpPr>
          <p:cNvPr id="18" name="Text Placeholder 4"/>
          <p:cNvSpPr>
            <a:spLocks noGrp="1"/>
          </p:cNvSpPr>
          <p:nvPr>
            <p:ph type="body" sz="quarter" idx="21" hasCustomPrompt="1"/>
          </p:nvPr>
        </p:nvSpPr>
        <p:spPr>
          <a:xfrm>
            <a:off x="6347975" y="4042230"/>
            <a:ext cx="2160238" cy="1691025"/>
          </a:xfrm>
        </p:spPr>
        <p:txBody>
          <a:bodyPr>
            <a:noAutofit/>
          </a:bodyPr>
          <a:lstStyle>
            <a:lvl1pPr marL="0" indent="0" algn="ctr">
              <a:buNone/>
              <a:defRPr sz="1800">
                <a:solidFill>
                  <a:schemeClr val="tx2"/>
                </a:solidFill>
              </a:defRPr>
            </a:lvl1pPr>
            <a:lvl2pPr>
              <a:defRPr sz="2000"/>
            </a:lvl2pPr>
            <a:lvl3pPr>
              <a:defRPr sz="1800"/>
            </a:lvl3pPr>
          </a:lstStyle>
          <a:p>
            <a:pPr lvl="0"/>
            <a:r>
              <a:rPr lang="en-GB" dirty="0"/>
              <a:t>Click to add text</a:t>
            </a:r>
          </a:p>
        </p:txBody>
      </p:sp>
      <p:sp>
        <p:nvSpPr>
          <p:cNvPr id="19" name="Pladsholder til slidenummer 3"/>
          <p:cNvSpPr>
            <a:spLocks noGrp="1"/>
          </p:cNvSpPr>
          <p:nvPr>
            <p:ph type="sldNum" sz="quarter" idx="4"/>
          </p:nvPr>
        </p:nvSpPr>
        <p:spPr>
          <a:xfrm>
            <a:off x="654050" y="6525343"/>
            <a:ext cx="761430" cy="144017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937CC2-DE16-486B-829C-2239E287BD6E}" type="slidenum">
              <a:rPr lang="da-DK" smtClean="0"/>
              <a:pPr/>
              <a:t>‹N›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403752960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hidden="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89822" cy="685954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GB" dirty="0"/>
              <a:t>Click to add section title</a:t>
            </a:r>
          </a:p>
        </p:txBody>
      </p:sp>
      <p:sp>
        <p:nvSpPr>
          <p:cNvPr id="8" name="Content Placeholder 5"/>
          <p:cNvSpPr>
            <a:spLocks noGrp="1"/>
          </p:cNvSpPr>
          <p:nvPr>
            <p:ph sz="quarter" idx="16" hasCustomPrompt="1"/>
          </p:nvPr>
        </p:nvSpPr>
        <p:spPr>
          <a:xfrm>
            <a:off x="6167438" y="1504951"/>
            <a:ext cx="5053012" cy="466035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GB" dirty="0"/>
              <a:t>Click to add text, table or chart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</p:txBody>
      </p:sp>
      <p:sp>
        <p:nvSpPr>
          <p:cNvPr id="21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54050" y="1504951"/>
            <a:ext cx="4721870" cy="339873"/>
          </a:xfrm>
        </p:spPr>
        <p:txBody>
          <a:bodyPr>
            <a:normAutofit/>
          </a:bodyPr>
          <a:lstStyle>
            <a:lvl1pPr marL="0" indent="0">
              <a:buNone/>
              <a:defRPr sz="2400" cap="none" baseline="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 dirty="0"/>
              <a:t>Click to add slide message</a:t>
            </a:r>
          </a:p>
        </p:txBody>
      </p:sp>
      <p:sp>
        <p:nvSpPr>
          <p:cNvPr id="22" name="Text Placeholder 3"/>
          <p:cNvSpPr>
            <a:spLocks noGrp="1"/>
          </p:cNvSpPr>
          <p:nvPr>
            <p:ph type="body" sz="quarter" idx="14" hasCustomPrompt="1"/>
          </p:nvPr>
        </p:nvSpPr>
        <p:spPr>
          <a:xfrm>
            <a:off x="654050" y="1871999"/>
            <a:ext cx="4721870" cy="822393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3000" cap="none" baseline="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GB" dirty="0"/>
              <a:t>Highlighting key element / words in red</a:t>
            </a:r>
          </a:p>
        </p:txBody>
      </p:sp>
      <p:sp>
        <p:nvSpPr>
          <p:cNvPr id="23" name="Text Placeholder 4"/>
          <p:cNvSpPr>
            <a:spLocks noGrp="1"/>
          </p:cNvSpPr>
          <p:nvPr>
            <p:ph type="body" sz="quarter" idx="13" hasCustomPrompt="1"/>
          </p:nvPr>
        </p:nvSpPr>
        <p:spPr>
          <a:xfrm>
            <a:off x="654051" y="2996952"/>
            <a:ext cx="4721870" cy="3168352"/>
          </a:xfrm>
        </p:spPr>
        <p:txBody>
          <a:bodyPr>
            <a:noAutofit/>
          </a:bodyPr>
          <a:lstStyle>
            <a:lvl1pPr>
              <a:defRPr sz="2000">
                <a:solidFill>
                  <a:schemeClr val="tx2"/>
                </a:solidFill>
              </a:defRPr>
            </a:lvl1pPr>
            <a:lvl2pPr>
              <a:defRPr sz="2000">
                <a:solidFill>
                  <a:schemeClr val="tx2"/>
                </a:solidFill>
              </a:defRPr>
            </a:lvl2pPr>
            <a:lvl3pPr>
              <a:defRPr sz="1800">
                <a:solidFill>
                  <a:schemeClr val="tx2"/>
                </a:solidFill>
              </a:defRPr>
            </a:lvl3pPr>
          </a:lstStyle>
          <a:p>
            <a:pPr lvl="0"/>
            <a:r>
              <a:rPr lang="en-GB" dirty="0"/>
              <a:t>Click to add text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</p:txBody>
      </p:sp>
      <p:sp>
        <p:nvSpPr>
          <p:cNvPr id="24" name="Pladsholder til slidenummer 3"/>
          <p:cNvSpPr>
            <a:spLocks noGrp="1"/>
          </p:cNvSpPr>
          <p:nvPr>
            <p:ph type="sldNum" sz="quarter" idx="4"/>
          </p:nvPr>
        </p:nvSpPr>
        <p:spPr>
          <a:xfrm>
            <a:off x="654050" y="6525343"/>
            <a:ext cx="761430" cy="144017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937CC2-DE16-486B-829C-2239E287BD6E}" type="slidenum">
              <a:rPr lang="da-DK" smtClean="0"/>
              <a:pPr/>
              <a:t>‹N›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746934029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and large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hidden="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89822" cy="685954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GB" dirty="0"/>
              <a:t>Click to add section title</a:t>
            </a:r>
          </a:p>
        </p:txBody>
      </p:sp>
      <p:sp>
        <p:nvSpPr>
          <p:cNvPr id="8" name="Content Placeholder 5"/>
          <p:cNvSpPr>
            <a:spLocks noGrp="1"/>
          </p:cNvSpPr>
          <p:nvPr>
            <p:ph sz="quarter" idx="16" hasCustomPrompt="1"/>
          </p:nvPr>
        </p:nvSpPr>
        <p:spPr>
          <a:xfrm>
            <a:off x="654050" y="2880250"/>
            <a:ext cx="10566400" cy="3476099"/>
          </a:xfrm>
        </p:spPr>
        <p:txBody>
          <a:bodyPr>
            <a:normAutofit/>
          </a:bodyPr>
          <a:lstStyle>
            <a:lvl1pPr marL="288000" indent="-288000">
              <a:buClr>
                <a:schemeClr val="accent1"/>
              </a:buClr>
              <a:buFont typeface="Titillium Web" panose="00000500000000000000" pitchFamily="2" charset="0"/>
              <a:buChar char="•"/>
              <a:defRPr baseline="0">
                <a:solidFill>
                  <a:schemeClr val="tx2"/>
                </a:solidFill>
              </a:defRPr>
            </a:lvl1pPr>
            <a:lvl2pPr marL="576000" indent="-288000">
              <a:buFont typeface="Titillium Web" panose="00000500000000000000" pitchFamily="2" charset="0"/>
              <a:buChar char="–"/>
              <a:defRPr>
                <a:solidFill>
                  <a:schemeClr val="tx2"/>
                </a:solidFill>
              </a:defRPr>
            </a:lvl2pPr>
            <a:lvl3pPr marL="612000" indent="-288000">
              <a:spcAft>
                <a:spcPts val="600"/>
              </a:spcAft>
              <a:defRPr lang="en-GB" sz="2000" b="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864000" indent="-288000">
              <a:defRPr>
                <a:solidFill>
                  <a:schemeClr val="tx2"/>
                </a:solidFill>
              </a:defRPr>
            </a:lvl4pPr>
            <a:lvl5pPr marL="1080000" indent="-288000">
              <a:defRPr sz="1600">
                <a:solidFill>
                  <a:schemeClr val="tx2"/>
                </a:solidFill>
              </a:defRPr>
            </a:lvl5pPr>
          </a:lstStyle>
          <a:p>
            <a:pPr lvl="0"/>
            <a:r>
              <a:rPr lang="en-GB" dirty="0"/>
              <a:t>Click to add text, table or chart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</p:txBody>
      </p:sp>
      <p:sp>
        <p:nvSpPr>
          <p:cNvPr id="19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54050" y="1504951"/>
            <a:ext cx="10566398" cy="339873"/>
          </a:xfrm>
        </p:spPr>
        <p:txBody>
          <a:bodyPr>
            <a:normAutofit/>
          </a:bodyPr>
          <a:lstStyle>
            <a:lvl1pPr marL="0" indent="0">
              <a:buNone/>
              <a:defRPr sz="2400" cap="none" baseline="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 dirty="0"/>
              <a:t>Click to add slide message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quarter" idx="14" hasCustomPrompt="1"/>
          </p:nvPr>
        </p:nvSpPr>
        <p:spPr>
          <a:xfrm>
            <a:off x="654050" y="1872000"/>
            <a:ext cx="10566400" cy="359668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3000" cap="none" baseline="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GB" dirty="0"/>
              <a:t>Highlighting key element / words in red</a:t>
            </a:r>
          </a:p>
        </p:txBody>
      </p:sp>
      <p:sp>
        <p:nvSpPr>
          <p:cNvPr id="21" name="Pladsholder til slidenummer 3"/>
          <p:cNvSpPr>
            <a:spLocks noGrp="1"/>
          </p:cNvSpPr>
          <p:nvPr>
            <p:ph type="sldNum" sz="quarter" idx="4"/>
          </p:nvPr>
        </p:nvSpPr>
        <p:spPr>
          <a:xfrm>
            <a:off x="654050" y="6525343"/>
            <a:ext cx="761430" cy="144017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937CC2-DE16-486B-829C-2239E287BD6E}" type="slidenum">
              <a:rPr lang="da-DK" smtClean="0"/>
              <a:pPr/>
              <a:t>‹N›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385318094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rge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hidden="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89822" cy="685954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GB" dirty="0"/>
              <a:t>Click to add section title</a:t>
            </a:r>
          </a:p>
        </p:txBody>
      </p:sp>
      <p:sp>
        <p:nvSpPr>
          <p:cNvPr id="8" name="Content Placeholder 5"/>
          <p:cNvSpPr>
            <a:spLocks noGrp="1"/>
          </p:cNvSpPr>
          <p:nvPr>
            <p:ph sz="quarter" idx="16" hasCustomPrompt="1"/>
          </p:nvPr>
        </p:nvSpPr>
        <p:spPr>
          <a:xfrm>
            <a:off x="654050" y="1504952"/>
            <a:ext cx="10566400" cy="4851398"/>
          </a:xfrm>
        </p:spPr>
        <p:txBody>
          <a:bodyPr>
            <a:normAutofit/>
          </a:bodyPr>
          <a:lstStyle>
            <a:lvl1pPr marL="288000" indent="-288000">
              <a:buClr>
                <a:schemeClr val="accent1"/>
              </a:buClr>
              <a:buFont typeface="Titillium Web" panose="00000500000000000000" pitchFamily="2" charset="0"/>
              <a:buChar char="•"/>
              <a:defRPr baseline="0">
                <a:solidFill>
                  <a:schemeClr val="tx2"/>
                </a:solidFill>
              </a:defRPr>
            </a:lvl1pPr>
            <a:lvl2pPr marL="576000" indent="-288000">
              <a:buFont typeface="Titillium Web" panose="00000500000000000000" pitchFamily="2" charset="0"/>
              <a:buChar char="–"/>
              <a:defRPr>
                <a:solidFill>
                  <a:schemeClr val="tx2"/>
                </a:solidFill>
              </a:defRPr>
            </a:lvl2pPr>
            <a:lvl3pPr marL="612000" indent="-288000">
              <a:spcAft>
                <a:spcPts val="600"/>
              </a:spcAft>
              <a:defRPr lang="en-GB" sz="2000" b="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864000" indent="-288000">
              <a:defRPr>
                <a:solidFill>
                  <a:schemeClr val="tx2"/>
                </a:solidFill>
              </a:defRPr>
            </a:lvl4pPr>
            <a:lvl5pPr marL="1080000" indent="-288000">
              <a:defRPr sz="1600">
                <a:solidFill>
                  <a:schemeClr val="tx2"/>
                </a:solidFill>
              </a:defRPr>
            </a:lvl5pPr>
          </a:lstStyle>
          <a:p>
            <a:pPr lvl="0"/>
            <a:r>
              <a:rPr lang="en-GB" dirty="0"/>
              <a:t>Click to add text, table or chart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</p:txBody>
      </p:sp>
      <p:sp>
        <p:nvSpPr>
          <p:cNvPr id="21" name="Pladsholder til slidenummer 3"/>
          <p:cNvSpPr>
            <a:spLocks noGrp="1"/>
          </p:cNvSpPr>
          <p:nvPr>
            <p:ph type="sldNum" sz="quarter" idx="4"/>
          </p:nvPr>
        </p:nvSpPr>
        <p:spPr>
          <a:xfrm>
            <a:off x="654050" y="6525343"/>
            <a:ext cx="761430" cy="144017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937CC2-DE16-486B-829C-2239E287BD6E}" type="slidenum">
              <a:rPr lang="da-DK" smtClean="0"/>
              <a:pPr/>
              <a:t>‹N›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546221201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ep 1-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hidden="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89822" cy="685954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GB" dirty="0"/>
              <a:t>Click to add section title</a:t>
            </a:r>
          </a:p>
        </p:txBody>
      </p:sp>
      <p:sp>
        <p:nvSpPr>
          <p:cNvPr id="19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54050" y="1504951"/>
            <a:ext cx="10566398" cy="339873"/>
          </a:xfrm>
        </p:spPr>
        <p:txBody>
          <a:bodyPr>
            <a:normAutofit/>
          </a:bodyPr>
          <a:lstStyle>
            <a:lvl1pPr marL="0" indent="0">
              <a:buNone/>
              <a:defRPr sz="2400" cap="none" baseline="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 dirty="0"/>
              <a:t>Click to add slide message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quarter" idx="14" hasCustomPrompt="1"/>
          </p:nvPr>
        </p:nvSpPr>
        <p:spPr>
          <a:xfrm>
            <a:off x="654050" y="1872000"/>
            <a:ext cx="10566400" cy="359668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3000" cap="none" baseline="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GB" dirty="0"/>
              <a:t>Highlighting key element / words in red</a:t>
            </a:r>
          </a:p>
        </p:txBody>
      </p:sp>
      <p:sp>
        <p:nvSpPr>
          <p:cNvPr id="21" name="Pladsholder til slidenummer 3"/>
          <p:cNvSpPr>
            <a:spLocks noGrp="1"/>
          </p:cNvSpPr>
          <p:nvPr>
            <p:ph type="sldNum" sz="quarter" idx="4"/>
          </p:nvPr>
        </p:nvSpPr>
        <p:spPr>
          <a:xfrm>
            <a:off x="654050" y="6525343"/>
            <a:ext cx="761430" cy="144017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937CC2-DE16-486B-829C-2239E287BD6E}" type="slidenum">
              <a:rPr lang="da-DK" smtClean="0"/>
              <a:pPr/>
              <a:t>‹N›</a:t>
            </a:fld>
            <a:endParaRPr lang="da-DK"/>
          </a:p>
        </p:txBody>
      </p:sp>
      <p:sp>
        <p:nvSpPr>
          <p:cNvPr id="15" name="Shape 8"/>
          <p:cNvSpPr/>
          <p:nvPr userDrawn="1"/>
        </p:nvSpPr>
        <p:spPr>
          <a:xfrm>
            <a:off x="693993" y="2880251"/>
            <a:ext cx="905269" cy="865137"/>
          </a:xfrm>
          <a:prstGeom prst="gear9">
            <a:avLst/>
          </a:prstGeom>
          <a:solidFill>
            <a:schemeClr val="bg1">
              <a:lumMod val="95000"/>
            </a:schemeClr>
          </a:solidFill>
          <a:ln w="3175"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endParaRPr lang="da-DK">
              <a:solidFill>
                <a:schemeClr val="tx2"/>
              </a:solidFill>
            </a:endParaRPr>
          </a:p>
        </p:txBody>
      </p:sp>
      <p:sp>
        <p:nvSpPr>
          <p:cNvPr id="16" name="Shape 31"/>
          <p:cNvSpPr/>
          <p:nvPr userDrawn="1"/>
        </p:nvSpPr>
        <p:spPr>
          <a:xfrm>
            <a:off x="2673286" y="4331874"/>
            <a:ext cx="905269" cy="883586"/>
          </a:xfrm>
          <a:prstGeom prst="gear9">
            <a:avLst/>
          </a:prstGeom>
          <a:solidFill>
            <a:schemeClr val="bg1">
              <a:lumMod val="95000"/>
            </a:schemeClr>
          </a:solidFill>
          <a:ln w="3175"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endParaRPr lang="da-DK" dirty="0">
              <a:solidFill>
                <a:schemeClr val="tx2"/>
              </a:solidFill>
            </a:endParaRPr>
          </a:p>
        </p:txBody>
      </p:sp>
      <p:sp>
        <p:nvSpPr>
          <p:cNvPr id="17" name="Shape 40"/>
          <p:cNvSpPr/>
          <p:nvPr userDrawn="1"/>
        </p:nvSpPr>
        <p:spPr>
          <a:xfrm>
            <a:off x="4651157" y="2880251"/>
            <a:ext cx="852209" cy="865136"/>
          </a:xfrm>
          <a:prstGeom prst="gear9">
            <a:avLst/>
          </a:prstGeom>
          <a:solidFill>
            <a:schemeClr val="bg1">
              <a:lumMod val="95000"/>
            </a:schemeClr>
          </a:solidFill>
          <a:ln w="3175"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endParaRPr lang="da-DK">
              <a:solidFill>
                <a:schemeClr val="tx2"/>
              </a:solidFill>
            </a:endParaRPr>
          </a:p>
        </p:txBody>
      </p:sp>
      <p:sp>
        <p:nvSpPr>
          <p:cNvPr id="18" name="Shape 47"/>
          <p:cNvSpPr/>
          <p:nvPr userDrawn="1"/>
        </p:nvSpPr>
        <p:spPr>
          <a:xfrm>
            <a:off x="6663034" y="4331874"/>
            <a:ext cx="905269" cy="883586"/>
          </a:xfrm>
          <a:prstGeom prst="gear9">
            <a:avLst/>
          </a:prstGeom>
          <a:solidFill>
            <a:schemeClr val="bg1">
              <a:lumMod val="95000"/>
            </a:schemeClr>
          </a:solidFill>
          <a:ln w="3175"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endParaRPr lang="da-DK">
              <a:solidFill>
                <a:schemeClr val="tx2"/>
              </a:solidFill>
            </a:endParaRPr>
          </a:p>
        </p:txBody>
      </p:sp>
      <p:sp>
        <p:nvSpPr>
          <p:cNvPr id="22" name="Shape 48"/>
          <p:cNvSpPr/>
          <p:nvPr userDrawn="1"/>
        </p:nvSpPr>
        <p:spPr>
          <a:xfrm>
            <a:off x="8611597" y="2880250"/>
            <a:ext cx="905269" cy="865137"/>
          </a:xfrm>
          <a:prstGeom prst="gear9">
            <a:avLst/>
          </a:prstGeom>
          <a:solidFill>
            <a:schemeClr val="bg1">
              <a:lumMod val="95000"/>
            </a:schemeClr>
          </a:solidFill>
          <a:ln w="3175"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endParaRPr lang="da-DK">
              <a:solidFill>
                <a:schemeClr val="tx2"/>
              </a:solidFill>
            </a:endParaRPr>
          </a:p>
        </p:txBody>
      </p:sp>
      <p:sp>
        <p:nvSpPr>
          <p:cNvPr id="23" name="Oval 15"/>
          <p:cNvSpPr/>
          <p:nvPr userDrawn="1"/>
        </p:nvSpPr>
        <p:spPr>
          <a:xfrm>
            <a:off x="877735" y="3044383"/>
            <a:ext cx="537783" cy="537783"/>
          </a:xfrm>
          <a:prstGeom prst="ellipse">
            <a:avLst/>
          </a:prstGeom>
          <a:solidFill>
            <a:schemeClr val="bg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>
              <a:solidFill>
                <a:schemeClr val="tx2"/>
              </a:solidFill>
            </a:endParaRPr>
          </a:p>
        </p:txBody>
      </p:sp>
      <p:sp>
        <p:nvSpPr>
          <p:cNvPr id="24" name="Oval 56"/>
          <p:cNvSpPr/>
          <p:nvPr userDrawn="1"/>
        </p:nvSpPr>
        <p:spPr>
          <a:xfrm>
            <a:off x="2857028" y="4504775"/>
            <a:ext cx="537783" cy="537783"/>
          </a:xfrm>
          <a:prstGeom prst="ellipse">
            <a:avLst/>
          </a:prstGeom>
          <a:solidFill>
            <a:schemeClr val="bg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>
              <a:solidFill>
                <a:schemeClr val="tx2"/>
              </a:solidFill>
            </a:endParaRPr>
          </a:p>
        </p:txBody>
      </p:sp>
      <p:sp>
        <p:nvSpPr>
          <p:cNvPr id="25" name="Oval 57"/>
          <p:cNvSpPr/>
          <p:nvPr userDrawn="1"/>
        </p:nvSpPr>
        <p:spPr>
          <a:xfrm>
            <a:off x="4808369" y="3043926"/>
            <a:ext cx="537783" cy="537783"/>
          </a:xfrm>
          <a:prstGeom prst="ellipse">
            <a:avLst/>
          </a:prstGeom>
          <a:solidFill>
            <a:schemeClr val="bg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>
              <a:solidFill>
                <a:schemeClr val="tx2"/>
              </a:solidFill>
            </a:endParaRPr>
          </a:p>
        </p:txBody>
      </p:sp>
      <p:sp>
        <p:nvSpPr>
          <p:cNvPr id="26" name="Oval 58"/>
          <p:cNvSpPr/>
          <p:nvPr userDrawn="1"/>
        </p:nvSpPr>
        <p:spPr>
          <a:xfrm>
            <a:off x="6844044" y="4504774"/>
            <a:ext cx="537783" cy="537783"/>
          </a:xfrm>
          <a:prstGeom prst="ellipse">
            <a:avLst/>
          </a:prstGeom>
          <a:solidFill>
            <a:schemeClr val="bg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>
              <a:solidFill>
                <a:schemeClr val="tx2"/>
              </a:solidFill>
            </a:endParaRPr>
          </a:p>
        </p:txBody>
      </p:sp>
      <p:sp>
        <p:nvSpPr>
          <p:cNvPr id="27" name="Oval 59"/>
          <p:cNvSpPr/>
          <p:nvPr userDrawn="1"/>
        </p:nvSpPr>
        <p:spPr>
          <a:xfrm>
            <a:off x="8795339" y="3043785"/>
            <a:ext cx="537783" cy="537783"/>
          </a:xfrm>
          <a:prstGeom prst="ellipse">
            <a:avLst/>
          </a:prstGeom>
          <a:solidFill>
            <a:schemeClr val="bg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>
              <a:solidFill>
                <a:schemeClr val="tx2"/>
              </a:solidFill>
            </a:endParaRPr>
          </a:p>
        </p:txBody>
      </p:sp>
      <p:sp>
        <p:nvSpPr>
          <p:cNvPr id="28" name="Shape 61"/>
          <p:cNvSpPr/>
          <p:nvPr userDrawn="1"/>
        </p:nvSpPr>
        <p:spPr>
          <a:xfrm>
            <a:off x="10484141" y="4331874"/>
            <a:ext cx="905269" cy="883586"/>
          </a:xfrm>
          <a:prstGeom prst="gear9">
            <a:avLst/>
          </a:prstGeom>
          <a:solidFill>
            <a:schemeClr val="bg1">
              <a:lumMod val="95000"/>
            </a:schemeClr>
          </a:solidFill>
          <a:ln w="3175"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endParaRPr lang="da-DK">
              <a:solidFill>
                <a:schemeClr val="tx2"/>
              </a:solidFill>
            </a:endParaRPr>
          </a:p>
        </p:txBody>
      </p:sp>
      <p:sp>
        <p:nvSpPr>
          <p:cNvPr id="29" name="Oval 62"/>
          <p:cNvSpPr/>
          <p:nvPr userDrawn="1"/>
        </p:nvSpPr>
        <p:spPr>
          <a:xfrm>
            <a:off x="10665151" y="4504774"/>
            <a:ext cx="537783" cy="537783"/>
          </a:xfrm>
          <a:prstGeom prst="ellipse">
            <a:avLst/>
          </a:prstGeom>
          <a:solidFill>
            <a:schemeClr val="bg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>
              <a:solidFill>
                <a:schemeClr val="tx2"/>
              </a:solidFill>
            </a:endParaRPr>
          </a:p>
        </p:txBody>
      </p:sp>
      <p:sp>
        <p:nvSpPr>
          <p:cNvPr id="30" name="Pladsholder til tekst 5"/>
          <p:cNvSpPr>
            <a:spLocks noGrp="1"/>
          </p:cNvSpPr>
          <p:nvPr>
            <p:ph type="body" sz="quarter" idx="22" hasCustomPrompt="1"/>
          </p:nvPr>
        </p:nvSpPr>
        <p:spPr>
          <a:xfrm>
            <a:off x="766243" y="4006707"/>
            <a:ext cx="1119003" cy="498067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tx2"/>
                </a:solidFill>
              </a:defRPr>
            </a:lvl1pPr>
            <a:lvl5pPr marL="864000" indent="0">
              <a:buNone/>
              <a:defRPr/>
            </a:lvl5pPr>
          </a:lstStyle>
          <a:p>
            <a:pPr lvl="0"/>
            <a:r>
              <a:rPr lang="da-DK" dirty="0"/>
              <a:t>Step 1 </a:t>
            </a:r>
          </a:p>
        </p:txBody>
      </p:sp>
      <p:sp>
        <p:nvSpPr>
          <p:cNvPr id="33" name="Pladsholder til tekst 5"/>
          <p:cNvSpPr>
            <a:spLocks noGrp="1"/>
          </p:cNvSpPr>
          <p:nvPr>
            <p:ph type="body" sz="quarter" idx="23" hasCustomPrompt="1"/>
          </p:nvPr>
        </p:nvSpPr>
        <p:spPr>
          <a:xfrm>
            <a:off x="766243" y="4602735"/>
            <a:ext cx="1119003" cy="810915"/>
          </a:xfrm>
        </p:spPr>
        <p:txBody>
          <a:bodyPr/>
          <a:lstStyle>
            <a:lvl1pPr marL="0" indent="0" algn="l">
              <a:spcAft>
                <a:spcPts val="600"/>
              </a:spcAft>
              <a:buClr>
                <a:schemeClr val="accent1"/>
              </a:buClr>
              <a:buNone/>
              <a:defRPr sz="1100">
                <a:solidFill>
                  <a:schemeClr val="tx2"/>
                </a:solidFill>
              </a:defRPr>
            </a:lvl1pPr>
            <a:lvl5pPr marL="864000" indent="0">
              <a:buNone/>
              <a:defRPr/>
            </a:lvl5pPr>
          </a:lstStyle>
          <a:p>
            <a:pPr>
              <a:spcAft>
                <a:spcPts val="600"/>
              </a:spcAft>
              <a:buClr>
                <a:schemeClr val="accent1"/>
              </a:buClr>
            </a:pPr>
            <a:r>
              <a:rPr lang="nl-BE" sz="1200" dirty="0">
                <a:solidFill>
                  <a:schemeClr val="bg1">
                    <a:lumMod val="65000"/>
                  </a:schemeClr>
                </a:solidFill>
              </a:rPr>
              <a:t>Lorem ipsum dolor sit amet, consectetur adipiscing elit. </a:t>
            </a:r>
            <a:endParaRPr lang="en-US" sz="1200" dirty="0" err="1">
              <a:solidFill>
                <a:schemeClr val="bg1">
                  <a:lumMod val="65000"/>
                </a:schemeClr>
              </a:solidFill>
            </a:endParaRPr>
          </a:p>
        </p:txBody>
      </p:sp>
      <p:cxnSp>
        <p:nvCxnSpPr>
          <p:cNvPr id="35" name="Straight Connector 7"/>
          <p:cNvCxnSpPr/>
          <p:nvPr userDrawn="1"/>
        </p:nvCxnSpPr>
        <p:spPr>
          <a:xfrm>
            <a:off x="789296" y="4424680"/>
            <a:ext cx="504056" cy="0"/>
          </a:xfrm>
          <a:prstGeom prst="line">
            <a:avLst/>
          </a:prstGeom>
          <a:ln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Pladsholder til tekst 5"/>
          <p:cNvSpPr>
            <a:spLocks noGrp="1"/>
          </p:cNvSpPr>
          <p:nvPr>
            <p:ph type="body" sz="quarter" idx="24" hasCustomPrompt="1"/>
          </p:nvPr>
        </p:nvSpPr>
        <p:spPr>
          <a:xfrm>
            <a:off x="2694752" y="2905421"/>
            <a:ext cx="1119003" cy="498067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tx2"/>
                </a:solidFill>
              </a:defRPr>
            </a:lvl1pPr>
            <a:lvl5pPr marL="864000" indent="0">
              <a:buNone/>
              <a:defRPr/>
            </a:lvl5pPr>
          </a:lstStyle>
          <a:p>
            <a:pPr lvl="0"/>
            <a:r>
              <a:rPr lang="da-DK" dirty="0"/>
              <a:t>Step 2 </a:t>
            </a:r>
          </a:p>
        </p:txBody>
      </p:sp>
      <p:sp>
        <p:nvSpPr>
          <p:cNvPr id="37" name="Pladsholder til tekst 5"/>
          <p:cNvSpPr>
            <a:spLocks noGrp="1"/>
          </p:cNvSpPr>
          <p:nvPr>
            <p:ph type="body" sz="quarter" idx="25" hasCustomPrompt="1"/>
          </p:nvPr>
        </p:nvSpPr>
        <p:spPr>
          <a:xfrm>
            <a:off x="2694752" y="3501449"/>
            <a:ext cx="1119003" cy="810915"/>
          </a:xfrm>
        </p:spPr>
        <p:txBody>
          <a:bodyPr/>
          <a:lstStyle>
            <a:lvl1pPr marL="0" indent="0" algn="l">
              <a:spcAft>
                <a:spcPts val="600"/>
              </a:spcAft>
              <a:buClr>
                <a:schemeClr val="accent1"/>
              </a:buClr>
              <a:buNone/>
              <a:defRPr sz="1400">
                <a:solidFill>
                  <a:schemeClr val="tx2"/>
                </a:solidFill>
              </a:defRPr>
            </a:lvl1pPr>
            <a:lvl5pPr marL="864000" indent="0">
              <a:buNone/>
              <a:defRPr/>
            </a:lvl5pPr>
          </a:lstStyle>
          <a:p>
            <a:pPr>
              <a:spcAft>
                <a:spcPts val="600"/>
              </a:spcAft>
              <a:buClr>
                <a:schemeClr val="accent1"/>
              </a:buClr>
            </a:pPr>
            <a:r>
              <a:rPr lang="nl-BE" sz="1200" dirty="0">
                <a:solidFill>
                  <a:schemeClr val="bg1">
                    <a:lumMod val="65000"/>
                  </a:schemeClr>
                </a:solidFill>
              </a:rPr>
              <a:t>Lorem ipsum dolor sit amet, consectetur adipiscing elit.</a:t>
            </a:r>
            <a:endParaRPr lang="en-US" sz="1200" dirty="0" err="1">
              <a:solidFill>
                <a:schemeClr val="bg1">
                  <a:lumMod val="65000"/>
                </a:schemeClr>
              </a:solidFill>
            </a:endParaRPr>
          </a:p>
        </p:txBody>
      </p:sp>
      <p:cxnSp>
        <p:nvCxnSpPr>
          <p:cNvPr id="38" name="Straight Connector 7"/>
          <p:cNvCxnSpPr/>
          <p:nvPr userDrawn="1"/>
        </p:nvCxnSpPr>
        <p:spPr>
          <a:xfrm>
            <a:off x="2717805" y="3323394"/>
            <a:ext cx="504056" cy="0"/>
          </a:xfrm>
          <a:prstGeom prst="line">
            <a:avLst/>
          </a:prstGeom>
          <a:ln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Pladsholder til tekst 5"/>
          <p:cNvSpPr>
            <a:spLocks noGrp="1"/>
          </p:cNvSpPr>
          <p:nvPr>
            <p:ph type="body" sz="quarter" idx="26" hasCustomPrompt="1"/>
          </p:nvPr>
        </p:nvSpPr>
        <p:spPr>
          <a:xfrm>
            <a:off x="4618859" y="4009300"/>
            <a:ext cx="1119003" cy="498067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tx2"/>
                </a:solidFill>
              </a:defRPr>
            </a:lvl1pPr>
            <a:lvl5pPr marL="864000" indent="0">
              <a:buNone/>
              <a:defRPr/>
            </a:lvl5pPr>
          </a:lstStyle>
          <a:p>
            <a:pPr lvl="0"/>
            <a:r>
              <a:rPr lang="da-DK" dirty="0"/>
              <a:t>Step 3 </a:t>
            </a:r>
          </a:p>
        </p:txBody>
      </p:sp>
      <p:sp>
        <p:nvSpPr>
          <p:cNvPr id="40" name="Pladsholder til tekst 5"/>
          <p:cNvSpPr>
            <a:spLocks noGrp="1"/>
          </p:cNvSpPr>
          <p:nvPr>
            <p:ph type="body" sz="quarter" idx="27" hasCustomPrompt="1"/>
          </p:nvPr>
        </p:nvSpPr>
        <p:spPr>
          <a:xfrm>
            <a:off x="4618859" y="4605328"/>
            <a:ext cx="1119003" cy="810915"/>
          </a:xfrm>
        </p:spPr>
        <p:txBody>
          <a:bodyPr/>
          <a:lstStyle>
            <a:lvl1pPr marL="0" indent="0" algn="l">
              <a:spcAft>
                <a:spcPts val="600"/>
              </a:spcAft>
              <a:buClr>
                <a:schemeClr val="accent1"/>
              </a:buClr>
              <a:buNone/>
              <a:defRPr sz="1200">
                <a:solidFill>
                  <a:schemeClr val="tx2"/>
                </a:solidFill>
              </a:defRPr>
            </a:lvl1pPr>
            <a:lvl5pPr marL="864000" indent="0">
              <a:buNone/>
              <a:defRPr/>
            </a:lvl5pPr>
          </a:lstStyle>
          <a:p>
            <a:pPr>
              <a:spcAft>
                <a:spcPts val="600"/>
              </a:spcAft>
              <a:buClr>
                <a:schemeClr val="accent1"/>
              </a:buClr>
            </a:pPr>
            <a:r>
              <a:rPr lang="nl-BE" sz="1200" dirty="0">
                <a:solidFill>
                  <a:schemeClr val="bg1">
                    <a:lumMod val="65000"/>
                  </a:schemeClr>
                </a:solidFill>
              </a:rPr>
              <a:t>Lorem ipsum dolor sit amet, consectetur adipiscing elit.</a:t>
            </a:r>
            <a:endParaRPr lang="en-US" sz="1200" dirty="0" err="1">
              <a:solidFill>
                <a:schemeClr val="bg1">
                  <a:lumMod val="65000"/>
                </a:schemeClr>
              </a:solidFill>
            </a:endParaRPr>
          </a:p>
        </p:txBody>
      </p:sp>
      <p:cxnSp>
        <p:nvCxnSpPr>
          <p:cNvPr id="41" name="Straight Connector 7"/>
          <p:cNvCxnSpPr/>
          <p:nvPr userDrawn="1"/>
        </p:nvCxnSpPr>
        <p:spPr>
          <a:xfrm>
            <a:off x="4641912" y="4427273"/>
            <a:ext cx="504056" cy="0"/>
          </a:xfrm>
          <a:prstGeom prst="line">
            <a:avLst/>
          </a:prstGeom>
          <a:ln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Pladsholder til tekst 5"/>
          <p:cNvSpPr>
            <a:spLocks noGrp="1"/>
          </p:cNvSpPr>
          <p:nvPr>
            <p:ph type="body" sz="quarter" idx="28" hasCustomPrompt="1"/>
          </p:nvPr>
        </p:nvSpPr>
        <p:spPr>
          <a:xfrm>
            <a:off x="6663034" y="2908014"/>
            <a:ext cx="1119003" cy="498067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tx2"/>
                </a:solidFill>
              </a:defRPr>
            </a:lvl1pPr>
            <a:lvl5pPr marL="864000" indent="0">
              <a:buNone/>
              <a:defRPr/>
            </a:lvl5pPr>
          </a:lstStyle>
          <a:p>
            <a:pPr lvl="0"/>
            <a:r>
              <a:rPr lang="da-DK" dirty="0"/>
              <a:t>Step 4 </a:t>
            </a:r>
          </a:p>
        </p:txBody>
      </p:sp>
      <p:sp>
        <p:nvSpPr>
          <p:cNvPr id="43" name="Pladsholder til tekst 5"/>
          <p:cNvSpPr>
            <a:spLocks noGrp="1"/>
          </p:cNvSpPr>
          <p:nvPr>
            <p:ph type="body" sz="quarter" idx="29" hasCustomPrompt="1"/>
          </p:nvPr>
        </p:nvSpPr>
        <p:spPr>
          <a:xfrm>
            <a:off x="6663034" y="3504042"/>
            <a:ext cx="1119003" cy="810915"/>
          </a:xfrm>
        </p:spPr>
        <p:txBody>
          <a:bodyPr/>
          <a:lstStyle>
            <a:lvl1pPr marL="0" indent="0" algn="l">
              <a:spcAft>
                <a:spcPts val="600"/>
              </a:spcAft>
              <a:buClr>
                <a:schemeClr val="accent1"/>
              </a:buClr>
              <a:buNone/>
              <a:defRPr sz="1200">
                <a:solidFill>
                  <a:schemeClr val="tx2"/>
                </a:solidFill>
              </a:defRPr>
            </a:lvl1pPr>
            <a:lvl5pPr marL="864000" indent="0">
              <a:buNone/>
              <a:defRPr/>
            </a:lvl5pPr>
          </a:lstStyle>
          <a:p>
            <a:pPr>
              <a:spcAft>
                <a:spcPts val="600"/>
              </a:spcAft>
              <a:buClr>
                <a:schemeClr val="accent1"/>
              </a:buClr>
            </a:pPr>
            <a:r>
              <a:rPr lang="nl-BE" sz="1200" dirty="0">
                <a:solidFill>
                  <a:schemeClr val="bg1">
                    <a:lumMod val="65000"/>
                  </a:schemeClr>
                </a:solidFill>
              </a:rPr>
              <a:t>Lorem ipsum dolor sit amet, consectetur adipiscing elit.</a:t>
            </a:r>
            <a:endParaRPr lang="en-US" sz="1200" dirty="0" err="1">
              <a:solidFill>
                <a:schemeClr val="bg1">
                  <a:lumMod val="65000"/>
                </a:schemeClr>
              </a:solidFill>
            </a:endParaRPr>
          </a:p>
        </p:txBody>
      </p:sp>
      <p:cxnSp>
        <p:nvCxnSpPr>
          <p:cNvPr id="44" name="Straight Connector 7"/>
          <p:cNvCxnSpPr/>
          <p:nvPr userDrawn="1"/>
        </p:nvCxnSpPr>
        <p:spPr>
          <a:xfrm>
            <a:off x="6686087" y="3325987"/>
            <a:ext cx="504056" cy="0"/>
          </a:xfrm>
          <a:prstGeom prst="line">
            <a:avLst/>
          </a:prstGeom>
          <a:ln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Pladsholder til tekst 5"/>
          <p:cNvSpPr>
            <a:spLocks noGrp="1"/>
          </p:cNvSpPr>
          <p:nvPr>
            <p:ph type="body" sz="quarter" idx="30" hasCustomPrompt="1"/>
          </p:nvPr>
        </p:nvSpPr>
        <p:spPr>
          <a:xfrm>
            <a:off x="8611597" y="4008507"/>
            <a:ext cx="1119003" cy="498067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tx2"/>
                </a:solidFill>
              </a:defRPr>
            </a:lvl1pPr>
            <a:lvl5pPr marL="864000" indent="0">
              <a:buNone/>
              <a:defRPr/>
            </a:lvl5pPr>
          </a:lstStyle>
          <a:p>
            <a:pPr lvl="0"/>
            <a:r>
              <a:rPr lang="da-DK" dirty="0"/>
              <a:t>Step 5 </a:t>
            </a:r>
          </a:p>
        </p:txBody>
      </p:sp>
      <p:sp>
        <p:nvSpPr>
          <p:cNvPr id="46" name="Pladsholder til tekst 5"/>
          <p:cNvSpPr>
            <a:spLocks noGrp="1"/>
          </p:cNvSpPr>
          <p:nvPr>
            <p:ph type="body" sz="quarter" idx="31" hasCustomPrompt="1"/>
          </p:nvPr>
        </p:nvSpPr>
        <p:spPr>
          <a:xfrm>
            <a:off x="8611597" y="4604535"/>
            <a:ext cx="1119003" cy="810915"/>
          </a:xfrm>
        </p:spPr>
        <p:txBody>
          <a:bodyPr/>
          <a:lstStyle>
            <a:lvl1pPr marL="0" indent="0" algn="l">
              <a:spcAft>
                <a:spcPts val="600"/>
              </a:spcAft>
              <a:buClr>
                <a:schemeClr val="accent1"/>
              </a:buClr>
              <a:buNone/>
              <a:defRPr sz="1200">
                <a:solidFill>
                  <a:schemeClr val="tx2"/>
                </a:solidFill>
              </a:defRPr>
            </a:lvl1pPr>
            <a:lvl5pPr marL="864000" indent="0">
              <a:buNone/>
              <a:defRPr/>
            </a:lvl5pPr>
          </a:lstStyle>
          <a:p>
            <a:pPr>
              <a:spcAft>
                <a:spcPts val="600"/>
              </a:spcAft>
              <a:buClr>
                <a:schemeClr val="accent1"/>
              </a:buClr>
            </a:pPr>
            <a:r>
              <a:rPr lang="nl-BE" sz="1200" dirty="0">
                <a:solidFill>
                  <a:schemeClr val="bg1">
                    <a:lumMod val="65000"/>
                  </a:schemeClr>
                </a:solidFill>
              </a:rPr>
              <a:t>Lorem ipsum dolor sit amet, consectetur adipiscing elit.</a:t>
            </a:r>
            <a:endParaRPr lang="en-US" sz="1200" dirty="0" err="1">
              <a:solidFill>
                <a:schemeClr val="bg1">
                  <a:lumMod val="65000"/>
                </a:schemeClr>
              </a:solidFill>
            </a:endParaRPr>
          </a:p>
        </p:txBody>
      </p:sp>
      <p:cxnSp>
        <p:nvCxnSpPr>
          <p:cNvPr id="47" name="Straight Connector 7"/>
          <p:cNvCxnSpPr/>
          <p:nvPr userDrawn="1"/>
        </p:nvCxnSpPr>
        <p:spPr>
          <a:xfrm>
            <a:off x="8634650" y="4426480"/>
            <a:ext cx="504056" cy="0"/>
          </a:xfrm>
          <a:prstGeom prst="line">
            <a:avLst/>
          </a:prstGeom>
          <a:ln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Pladsholder til tekst 5"/>
          <p:cNvSpPr>
            <a:spLocks noGrp="1"/>
          </p:cNvSpPr>
          <p:nvPr>
            <p:ph type="body" sz="quarter" idx="32" hasCustomPrompt="1"/>
          </p:nvPr>
        </p:nvSpPr>
        <p:spPr>
          <a:xfrm>
            <a:off x="10476689" y="2905421"/>
            <a:ext cx="1119003" cy="498067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tx2"/>
                </a:solidFill>
              </a:defRPr>
            </a:lvl1pPr>
            <a:lvl5pPr marL="864000" indent="0">
              <a:buNone/>
              <a:defRPr/>
            </a:lvl5pPr>
          </a:lstStyle>
          <a:p>
            <a:pPr lvl="0"/>
            <a:r>
              <a:rPr lang="da-DK" dirty="0"/>
              <a:t>Step 6 </a:t>
            </a:r>
          </a:p>
        </p:txBody>
      </p:sp>
      <p:sp>
        <p:nvSpPr>
          <p:cNvPr id="49" name="Pladsholder til tekst 5"/>
          <p:cNvSpPr>
            <a:spLocks noGrp="1"/>
          </p:cNvSpPr>
          <p:nvPr>
            <p:ph type="body" sz="quarter" idx="33" hasCustomPrompt="1"/>
          </p:nvPr>
        </p:nvSpPr>
        <p:spPr>
          <a:xfrm>
            <a:off x="10476689" y="3501449"/>
            <a:ext cx="1119003" cy="810915"/>
          </a:xfrm>
        </p:spPr>
        <p:txBody>
          <a:bodyPr/>
          <a:lstStyle>
            <a:lvl1pPr marL="0" indent="0" algn="l">
              <a:spcAft>
                <a:spcPts val="600"/>
              </a:spcAft>
              <a:buClr>
                <a:schemeClr val="accent1"/>
              </a:buClr>
              <a:buNone/>
              <a:defRPr sz="1200">
                <a:solidFill>
                  <a:schemeClr val="tx2"/>
                </a:solidFill>
              </a:defRPr>
            </a:lvl1pPr>
            <a:lvl5pPr marL="864000" indent="0">
              <a:buNone/>
              <a:defRPr/>
            </a:lvl5pPr>
          </a:lstStyle>
          <a:p>
            <a:pPr>
              <a:spcAft>
                <a:spcPts val="600"/>
              </a:spcAft>
              <a:buClr>
                <a:schemeClr val="accent1"/>
              </a:buClr>
            </a:pPr>
            <a:r>
              <a:rPr lang="nl-BE" sz="1200" dirty="0">
                <a:solidFill>
                  <a:schemeClr val="bg1">
                    <a:lumMod val="65000"/>
                  </a:schemeClr>
                </a:solidFill>
              </a:rPr>
              <a:t>Lorem ipsum dolor sit amet, consectetur adipiscing elit.</a:t>
            </a:r>
            <a:endParaRPr lang="en-US" sz="1200" dirty="0" err="1">
              <a:solidFill>
                <a:schemeClr val="bg1">
                  <a:lumMod val="65000"/>
                </a:schemeClr>
              </a:solidFill>
            </a:endParaRPr>
          </a:p>
        </p:txBody>
      </p:sp>
      <p:cxnSp>
        <p:nvCxnSpPr>
          <p:cNvPr id="50" name="Straight Connector 7"/>
          <p:cNvCxnSpPr/>
          <p:nvPr userDrawn="1"/>
        </p:nvCxnSpPr>
        <p:spPr>
          <a:xfrm>
            <a:off x="10499742" y="3323394"/>
            <a:ext cx="504056" cy="0"/>
          </a:xfrm>
          <a:prstGeom prst="line">
            <a:avLst/>
          </a:prstGeom>
          <a:ln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62546078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ep 1-4 pictu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Pladsholder til tekst 5"/>
          <p:cNvSpPr>
            <a:spLocks noGrp="1"/>
          </p:cNvSpPr>
          <p:nvPr>
            <p:ph type="body" sz="quarter" idx="26" hasCustomPrompt="1"/>
          </p:nvPr>
        </p:nvSpPr>
        <p:spPr>
          <a:xfrm>
            <a:off x="660030" y="5296634"/>
            <a:ext cx="1854445" cy="799366"/>
          </a:xfrm>
        </p:spPr>
        <p:txBody>
          <a:bodyPr/>
          <a:lstStyle>
            <a:lvl1pPr marL="0" indent="0" algn="l">
              <a:buNone/>
              <a:defRPr sz="1400">
                <a:solidFill>
                  <a:schemeClr val="bg1">
                    <a:lumMod val="65000"/>
                  </a:schemeClr>
                </a:solidFill>
              </a:defRPr>
            </a:lvl1pPr>
            <a:lvl5pPr marL="864000" indent="0">
              <a:buNone/>
              <a:defRPr/>
            </a:lvl5pPr>
          </a:lstStyle>
          <a:p>
            <a:pPr lvl="0"/>
            <a:r>
              <a:rPr lang="da-DK" dirty="0" err="1"/>
              <a:t>Loremipsumdolor</a:t>
            </a:r>
            <a:r>
              <a:rPr lang="da-DK" dirty="0"/>
              <a:t> it </a:t>
            </a:r>
            <a:r>
              <a:rPr lang="da-DK" dirty="0" err="1"/>
              <a:t>ametconsectetur</a:t>
            </a:r>
            <a:endParaRPr lang="da-DK" dirty="0"/>
          </a:p>
        </p:txBody>
      </p:sp>
      <p:sp>
        <p:nvSpPr>
          <p:cNvPr id="68" name="Pladsholder til tekst 5"/>
          <p:cNvSpPr>
            <a:spLocks noGrp="1"/>
          </p:cNvSpPr>
          <p:nvPr>
            <p:ph type="body" sz="quarter" idx="22" hasCustomPrompt="1"/>
          </p:nvPr>
        </p:nvSpPr>
        <p:spPr>
          <a:xfrm>
            <a:off x="654050" y="4689173"/>
            <a:ext cx="1854445" cy="498067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tx2"/>
                </a:solidFill>
              </a:defRPr>
            </a:lvl1pPr>
            <a:lvl5pPr marL="864000" indent="0">
              <a:buNone/>
              <a:defRPr/>
            </a:lvl5pPr>
          </a:lstStyle>
          <a:p>
            <a:pPr lvl="0"/>
            <a:r>
              <a:rPr lang="da-DK" dirty="0"/>
              <a:t>Step 1 </a:t>
            </a:r>
          </a:p>
        </p:txBody>
      </p:sp>
      <p:sp>
        <p:nvSpPr>
          <p:cNvPr id="64" name="Picture Placeholder 5"/>
          <p:cNvSpPr>
            <a:spLocks noGrp="1"/>
          </p:cNvSpPr>
          <p:nvPr>
            <p:ph type="pic" sz="quarter" idx="17" hasCustomPrompt="1"/>
          </p:nvPr>
        </p:nvSpPr>
        <p:spPr>
          <a:xfrm>
            <a:off x="654051" y="2951747"/>
            <a:ext cx="1854444" cy="1413358"/>
          </a:xfrm>
          <a:solidFill>
            <a:schemeClr val="tx1">
              <a:lumMod val="20000"/>
              <a:lumOff val="80000"/>
            </a:schemeClr>
          </a:solidFill>
          <a:ln w="0">
            <a:solidFill>
              <a:schemeClr val="bg1"/>
            </a:solidFill>
          </a:ln>
        </p:spPr>
        <p:txBody>
          <a:bodyPr lIns="0" tIns="612000" rIns="0" anchor="ctr" anchorCtr="0">
            <a:normAutofit/>
          </a:bodyPr>
          <a:lstStyle>
            <a:lvl1pPr marL="0" indent="0" algn="ctr">
              <a:buFontTx/>
              <a:buNone/>
              <a:defRPr sz="1400" baseline="0">
                <a:solidFill>
                  <a:schemeClr val="tx2"/>
                </a:solidFill>
              </a:defRPr>
            </a:lvl1pPr>
          </a:lstStyle>
          <a:p>
            <a:r>
              <a:rPr lang="en-GB" noProof="0" dirty="0"/>
              <a:t>Click on icon to insert picture</a:t>
            </a:r>
          </a:p>
        </p:txBody>
      </p:sp>
      <p:sp>
        <p:nvSpPr>
          <p:cNvPr id="65" name="Picture Placeholder 5"/>
          <p:cNvSpPr>
            <a:spLocks noGrp="1"/>
          </p:cNvSpPr>
          <p:nvPr>
            <p:ph type="pic" sz="quarter" idx="18" hasCustomPrompt="1"/>
          </p:nvPr>
        </p:nvSpPr>
        <p:spPr>
          <a:xfrm>
            <a:off x="9753152" y="2951747"/>
            <a:ext cx="1854444" cy="1413358"/>
          </a:xfrm>
          <a:solidFill>
            <a:schemeClr val="tx1">
              <a:lumMod val="20000"/>
              <a:lumOff val="80000"/>
            </a:schemeClr>
          </a:solidFill>
          <a:ln w="0">
            <a:solidFill>
              <a:schemeClr val="bg1"/>
            </a:solidFill>
          </a:ln>
        </p:spPr>
        <p:txBody>
          <a:bodyPr lIns="0" tIns="612000" rIns="0" anchor="ctr" anchorCtr="0">
            <a:normAutofit/>
          </a:bodyPr>
          <a:lstStyle>
            <a:lvl1pPr marL="0" indent="0" algn="ctr">
              <a:buFontTx/>
              <a:buNone/>
              <a:defRPr sz="1400" baseline="0">
                <a:solidFill>
                  <a:schemeClr val="tx2"/>
                </a:solidFill>
              </a:defRPr>
            </a:lvl1pPr>
          </a:lstStyle>
          <a:p>
            <a:r>
              <a:rPr lang="en-GB" noProof="0" dirty="0"/>
              <a:t>Click on icon to insert picture</a:t>
            </a:r>
          </a:p>
        </p:txBody>
      </p:sp>
      <p:sp>
        <p:nvSpPr>
          <p:cNvPr id="66" name="Picture Placeholder 5"/>
          <p:cNvSpPr>
            <a:spLocks noGrp="1"/>
          </p:cNvSpPr>
          <p:nvPr>
            <p:ph type="pic" sz="quarter" idx="19" hasCustomPrompt="1"/>
          </p:nvPr>
        </p:nvSpPr>
        <p:spPr>
          <a:xfrm>
            <a:off x="3687084" y="2951747"/>
            <a:ext cx="1854444" cy="1413358"/>
          </a:xfrm>
          <a:solidFill>
            <a:schemeClr val="tx1">
              <a:lumMod val="20000"/>
              <a:lumOff val="80000"/>
            </a:schemeClr>
          </a:solidFill>
          <a:ln w="0">
            <a:solidFill>
              <a:schemeClr val="bg1"/>
            </a:solidFill>
          </a:ln>
        </p:spPr>
        <p:txBody>
          <a:bodyPr lIns="0" tIns="612000" rIns="0" anchor="ctr" anchorCtr="0">
            <a:normAutofit/>
          </a:bodyPr>
          <a:lstStyle>
            <a:lvl1pPr marL="0" indent="0" algn="ctr">
              <a:buFontTx/>
              <a:buNone/>
              <a:defRPr sz="1400" baseline="0">
                <a:solidFill>
                  <a:schemeClr val="tx2"/>
                </a:solidFill>
              </a:defRPr>
            </a:lvl1pPr>
          </a:lstStyle>
          <a:p>
            <a:r>
              <a:rPr lang="en-GB" noProof="0" dirty="0"/>
              <a:t>Click on icon to insert picture</a:t>
            </a:r>
          </a:p>
        </p:txBody>
      </p:sp>
      <p:sp>
        <p:nvSpPr>
          <p:cNvPr id="67" name="Picture Placeholder 5"/>
          <p:cNvSpPr>
            <a:spLocks noGrp="1"/>
          </p:cNvSpPr>
          <p:nvPr>
            <p:ph type="pic" sz="quarter" idx="20" hasCustomPrompt="1"/>
          </p:nvPr>
        </p:nvSpPr>
        <p:spPr>
          <a:xfrm>
            <a:off x="6720117" y="2951747"/>
            <a:ext cx="1854444" cy="1413358"/>
          </a:xfrm>
          <a:solidFill>
            <a:schemeClr val="tx1">
              <a:lumMod val="20000"/>
              <a:lumOff val="80000"/>
            </a:schemeClr>
          </a:solidFill>
          <a:ln w="0">
            <a:solidFill>
              <a:schemeClr val="bg1"/>
            </a:solidFill>
          </a:ln>
        </p:spPr>
        <p:txBody>
          <a:bodyPr lIns="0" tIns="612000" rIns="0" anchor="ctr" anchorCtr="0">
            <a:normAutofit/>
          </a:bodyPr>
          <a:lstStyle>
            <a:lvl1pPr marL="0" indent="0" algn="ctr">
              <a:buFontTx/>
              <a:buNone/>
              <a:defRPr sz="1400" baseline="0">
                <a:solidFill>
                  <a:schemeClr val="tx2"/>
                </a:solidFill>
              </a:defRPr>
            </a:lvl1pPr>
          </a:lstStyle>
          <a:p>
            <a:r>
              <a:rPr lang="en-GB" noProof="0" dirty="0"/>
              <a:t>Click on icon to insert picture</a:t>
            </a:r>
          </a:p>
        </p:txBody>
      </p:sp>
      <p:pic>
        <p:nvPicPr>
          <p:cNvPr id="3" name="Picture 2" hidden="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89822" cy="685954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GB" dirty="0"/>
              <a:t>Click to add section title</a:t>
            </a:r>
          </a:p>
        </p:txBody>
      </p:sp>
      <p:sp>
        <p:nvSpPr>
          <p:cNvPr id="19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54050" y="1504951"/>
            <a:ext cx="10566398" cy="339873"/>
          </a:xfrm>
        </p:spPr>
        <p:txBody>
          <a:bodyPr>
            <a:normAutofit/>
          </a:bodyPr>
          <a:lstStyle>
            <a:lvl1pPr marL="0" indent="0">
              <a:buNone/>
              <a:defRPr sz="2400" cap="none" baseline="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 dirty="0"/>
              <a:t>Click to add slide message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quarter" idx="14" hasCustomPrompt="1"/>
          </p:nvPr>
        </p:nvSpPr>
        <p:spPr>
          <a:xfrm>
            <a:off x="654050" y="1872000"/>
            <a:ext cx="10566400" cy="359668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3000" cap="none" baseline="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GB" dirty="0"/>
              <a:t>Highlighting key element / words in red</a:t>
            </a:r>
          </a:p>
        </p:txBody>
      </p:sp>
      <p:sp>
        <p:nvSpPr>
          <p:cNvPr id="21" name="Pladsholder til slidenummer 3"/>
          <p:cNvSpPr>
            <a:spLocks noGrp="1"/>
          </p:cNvSpPr>
          <p:nvPr>
            <p:ph type="sldNum" sz="quarter" idx="4"/>
          </p:nvPr>
        </p:nvSpPr>
        <p:spPr>
          <a:xfrm>
            <a:off x="654050" y="6525343"/>
            <a:ext cx="761430" cy="144017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937CC2-DE16-486B-829C-2239E287BD6E}" type="slidenum">
              <a:rPr lang="da-DK" smtClean="0"/>
              <a:pPr/>
              <a:t>‹N›</a:t>
            </a:fld>
            <a:endParaRPr lang="da-DK"/>
          </a:p>
        </p:txBody>
      </p:sp>
      <p:grpSp>
        <p:nvGrpSpPr>
          <p:cNvPr id="51" name="Group 11"/>
          <p:cNvGrpSpPr/>
          <p:nvPr userDrawn="1"/>
        </p:nvGrpSpPr>
        <p:grpSpPr>
          <a:xfrm>
            <a:off x="5950960" y="3417338"/>
            <a:ext cx="359725" cy="448738"/>
            <a:chOff x="5123982" y="499027"/>
            <a:chExt cx="359725" cy="448738"/>
          </a:xfrm>
        </p:grpSpPr>
        <p:sp>
          <p:nvSpPr>
            <p:cNvPr id="52" name="Right Arrow 17"/>
            <p:cNvSpPr/>
            <p:nvPr/>
          </p:nvSpPr>
          <p:spPr>
            <a:xfrm>
              <a:off x="5123982" y="499027"/>
              <a:ext cx="359725" cy="448738"/>
            </a:xfrm>
            <a:prstGeom prst="rightArrow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</p:sp>
        <p:sp>
          <p:nvSpPr>
            <p:cNvPr id="53" name="Right Arrow 8"/>
            <p:cNvSpPr/>
            <p:nvPr/>
          </p:nvSpPr>
          <p:spPr>
            <a:xfrm>
              <a:off x="5123982" y="588775"/>
              <a:ext cx="251808" cy="26924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lvl="0" algn="ctr" defTabSz="7556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1700" kern="1200"/>
            </a:p>
          </p:txBody>
        </p:sp>
      </p:grpSp>
      <p:grpSp>
        <p:nvGrpSpPr>
          <p:cNvPr id="54" name="Group 13"/>
          <p:cNvGrpSpPr/>
          <p:nvPr userDrawn="1"/>
        </p:nvGrpSpPr>
        <p:grpSpPr>
          <a:xfrm>
            <a:off x="8983993" y="3417338"/>
            <a:ext cx="359725" cy="448738"/>
            <a:chOff x="8019287" y="499027"/>
            <a:chExt cx="359725" cy="448738"/>
          </a:xfrm>
        </p:grpSpPr>
        <p:sp>
          <p:nvSpPr>
            <p:cNvPr id="55" name="Right Arrow 15"/>
            <p:cNvSpPr/>
            <p:nvPr/>
          </p:nvSpPr>
          <p:spPr>
            <a:xfrm>
              <a:off x="8019287" y="499027"/>
              <a:ext cx="359725" cy="448738"/>
            </a:xfrm>
            <a:prstGeom prst="rightArrow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</p:sp>
        <p:sp>
          <p:nvSpPr>
            <p:cNvPr id="56" name="Right Arrow 11"/>
            <p:cNvSpPr/>
            <p:nvPr/>
          </p:nvSpPr>
          <p:spPr>
            <a:xfrm>
              <a:off x="8019287" y="588775"/>
              <a:ext cx="251808" cy="26924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lvl="0" algn="ctr" defTabSz="7556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1700" kern="1200"/>
            </a:p>
          </p:txBody>
        </p:sp>
      </p:grpSp>
      <p:grpSp>
        <p:nvGrpSpPr>
          <p:cNvPr id="61" name="Group 31"/>
          <p:cNvGrpSpPr/>
          <p:nvPr userDrawn="1"/>
        </p:nvGrpSpPr>
        <p:grpSpPr>
          <a:xfrm>
            <a:off x="2917927" y="3417338"/>
            <a:ext cx="359725" cy="448738"/>
            <a:chOff x="5123982" y="499027"/>
            <a:chExt cx="359725" cy="448738"/>
          </a:xfrm>
        </p:grpSpPr>
        <p:sp>
          <p:nvSpPr>
            <p:cNvPr id="62" name="Right Arrow 32"/>
            <p:cNvSpPr/>
            <p:nvPr/>
          </p:nvSpPr>
          <p:spPr>
            <a:xfrm>
              <a:off x="5123982" y="499027"/>
              <a:ext cx="359725" cy="448738"/>
            </a:xfrm>
            <a:prstGeom prst="rightArrow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</p:sp>
        <p:sp>
          <p:nvSpPr>
            <p:cNvPr id="63" name="Right Arrow 8"/>
            <p:cNvSpPr/>
            <p:nvPr/>
          </p:nvSpPr>
          <p:spPr>
            <a:xfrm>
              <a:off x="5123982" y="588775"/>
              <a:ext cx="251808" cy="26924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lvl="0" algn="ctr" defTabSz="7556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1700" kern="1200"/>
            </a:p>
          </p:txBody>
        </p:sp>
      </p:grpSp>
      <p:cxnSp>
        <p:nvCxnSpPr>
          <p:cNvPr id="72" name="Straight Connector 34"/>
          <p:cNvCxnSpPr/>
          <p:nvPr userDrawn="1"/>
        </p:nvCxnSpPr>
        <p:spPr>
          <a:xfrm>
            <a:off x="644867" y="5100423"/>
            <a:ext cx="504056" cy="0"/>
          </a:xfrm>
          <a:prstGeom prst="line">
            <a:avLst/>
          </a:prstGeom>
          <a:ln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" name="Pladsholder til tekst 5"/>
          <p:cNvSpPr>
            <a:spLocks noGrp="1"/>
          </p:cNvSpPr>
          <p:nvPr>
            <p:ph type="body" sz="quarter" idx="27" hasCustomPrompt="1"/>
          </p:nvPr>
        </p:nvSpPr>
        <p:spPr>
          <a:xfrm>
            <a:off x="3693064" y="5296634"/>
            <a:ext cx="1854445" cy="799366"/>
          </a:xfrm>
        </p:spPr>
        <p:txBody>
          <a:bodyPr/>
          <a:lstStyle>
            <a:lvl1pPr marL="0" indent="0" algn="l">
              <a:buNone/>
              <a:defRPr sz="1400">
                <a:solidFill>
                  <a:schemeClr val="bg1">
                    <a:lumMod val="65000"/>
                  </a:schemeClr>
                </a:solidFill>
              </a:defRPr>
            </a:lvl1pPr>
            <a:lvl5pPr marL="864000" indent="0">
              <a:buNone/>
              <a:defRPr/>
            </a:lvl5pPr>
          </a:lstStyle>
          <a:p>
            <a:pPr lvl="0"/>
            <a:r>
              <a:rPr lang="da-DK" dirty="0" err="1"/>
              <a:t>Loremipsumdolor</a:t>
            </a:r>
            <a:r>
              <a:rPr lang="da-DK" dirty="0"/>
              <a:t> it </a:t>
            </a:r>
            <a:r>
              <a:rPr lang="da-DK" dirty="0" err="1"/>
              <a:t>ametconsectetur</a:t>
            </a:r>
            <a:endParaRPr lang="da-DK" dirty="0"/>
          </a:p>
        </p:txBody>
      </p:sp>
      <p:sp>
        <p:nvSpPr>
          <p:cNvPr id="78" name="Pladsholder til tekst 5"/>
          <p:cNvSpPr>
            <a:spLocks noGrp="1"/>
          </p:cNvSpPr>
          <p:nvPr>
            <p:ph type="body" sz="quarter" idx="28" hasCustomPrompt="1"/>
          </p:nvPr>
        </p:nvSpPr>
        <p:spPr>
          <a:xfrm>
            <a:off x="3687084" y="4689173"/>
            <a:ext cx="1854445" cy="498067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tx2"/>
                </a:solidFill>
              </a:defRPr>
            </a:lvl1pPr>
            <a:lvl5pPr marL="864000" indent="0">
              <a:buNone/>
              <a:defRPr/>
            </a:lvl5pPr>
          </a:lstStyle>
          <a:p>
            <a:pPr lvl="0"/>
            <a:r>
              <a:rPr lang="da-DK" dirty="0"/>
              <a:t>Step 3 </a:t>
            </a:r>
          </a:p>
        </p:txBody>
      </p:sp>
      <p:cxnSp>
        <p:nvCxnSpPr>
          <p:cNvPr id="79" name="Straight Connector 34"/>
          <p:cNvCxnSpPr/>
          <p:nvPr userDrawn="1"/>
        </p:nvCxnSpPr>
        <p:spPr>
          <a:xfrm>
            <a:off x="3677901" y="5100423"/>
            <a:ext cx="504056" cy="0"/>
          </a:xfrm>
          <a:prstGeom prst="line">
            <a:avLst/>
          </a:prstGeom>
          <a:ln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0" name="Pladsholder til tekst 5"/>
          <p:cNvSpPr>
            <a:spLocks noGrp="1"/>
          </p:cNvSpPr>
          <p:nvPr>
            <p:ph type="body" sz="quarter" idx="29" hasCustomPrompt="1"/>
          </p:nvPr>
        </p:nvSpPr>
        <p:spPr>
          <a:xfrm>
            <a:off x="6726096" y="5296634"/>
            <a:ext cx="1854445" cy="799366"/>
          </a:xfrm>
        </p:spPr>
        <p:txBody>
          <a:bodyPr/>
          <a:lstStyle>
            <a:lvl1pPr marL="0" indent="0" algn="l">
              <a:buNone/>
              <a:defRPr sz="1400">
                <a:solidFill>
                  <a:schemeClr val="bg1">
                    <a:lumMod val="65000"/>
                  </a:schemeClr>
                </a:solidFill>
              </a:defRPr>
            </a:lvl1pPr>
            <a:lvl5pPr marL="864000" indent="0">
              <a:buNone/>
              <a:defRPr/>
            </a:lvl5pPr>
          </a:lstStyle>
          <a:p>
            <a:pPr lvl="0"/>
            <a:r>
              <a:rPr lang="da-DK" dirty="0" err="1"/>
              <a:t>Loremipsumdolor</a:t>
            </a:r>
            <a:r>
              <a:rPr lang="da-DK" dirty="0"/>
              <a:t> it </a:t>
            </a:r>
            <a:r>
              <a:rPr lang="da-DK" dirty="0" err="1"/>
              <a:t>ametconsectetur</a:t>
            </a:r>
            <a:endParaRPr lang="da-DK" dirty="0"/>
          </a:p>
        </p:txBody>
      </p:sp>
      <p:sp>
        <p:nvSpPr>
          <p:cNvPr id="81" name="Pladsholder til tekst 5"/>
          <p:cNvSpPr>
            <a:spLocks noGrp="1"/>
          </p:cNvSpPr>
          <p:nvPr>
            <p:ph type="body" sz="quarter" idx="30" hasCustomPrompt="1"/>
          </p:nvPr>
        </p:nvSpPr>
        <p:spPr>
          <a:xfrm>
            <a:off x="6720116" y="4689173"/>
            <a:ext cx="1854445" cy="498067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tx2"/>
                </a:solidFill>
              </a:defRPr>
            </a:lvl1pPr>
            <a:lvl5pPr marL="864000" indent="0">
              <a:buNone/>
              <a:defRPr/>
            </a:lvl5pPr>
          </a:lstStyle>
          <a:p>
            <a:pPr lvl="0"/>
            <a:r>
              <a:rPr lang="da-DK" dirty="0"/>
              <a:t>Step 3 </a:t>
            </a:r>
          </a:p>
        </p:txBody>
      </p:sp>
      <p:cxnSp>
        <p:nvCxnSpPr>
          <p:cNvPr id="82" name="Straight Connector 34"/>
          <p:cNvCxnSpPr/>
          <p:nvPr userDrawn="1"/>
        </p:nvCxnSpPr>
        <p:spPr>
          <a:xfrm>
            <a:off x="6710933" y="5100423"/>
            <a:ext cx="504056" cy="0"/>
          </a:xfrm>
          <a:prstGeom prst="line">
            <a:avLst/>
          </a:prstGeom>
          <a:ln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3" name="Pladsholder til tekst 5"/>
          <p:cNvSpPr>
            <a:spLocks noGrp="1"/>
          </p:cNvSpPr>
          <p:nvPr>
            <p:ph type="body" sz="quarter" idx="31" hasCustomPrompt="1"/>
          </p:nvPr>
        </p:nvSpPr>
        <p:spPr>
          <a:xfrm>
            <a:off x="9759128" y="5296634"/>
            <a:ext cx="1854445" cy="799366"/>
          </a:xfrm>
        </p:spPr>
        <p:txBody>
          <a:bodyPr/>
          <a:lstStyle>
            <a:lvl1pPr marL="0" indent="0" algn="l">
              <a:buNone/>
              <a:defRPr sz="1400">
                <a:solidFill>
                  <a:schemeClr val="bg1">
                    <a:lumMod val="65000"/>
                  </a:schemeClr>
                </a:solidFill>
              </a:defRPr>
            </a:lvl1pPr>
            <a:lvl5pPr marL="864000" indent="0">
              <a:buNone/>
              <a:defRPr/>
            </a:lvl5pPr>
          </a:lstStyle>
          <a:p>
            <a:pPr lvl="0"/>
            <a:r>
              <a:rPr lang="da-DK" dirty="0" err="1"/>
              <a:t>Loremipsumdolor</a:t>
            </a:r>
            <a:r>
              <a:rPr lang="da-DK" dirty="0"/>
              <a:t> it </a:t>
            </a:r>
            <a:r>
              <a:rPr lang="da-DK" dirty="0" err="1"/>
              <a:t>ametconsectetur</a:t>
            </a:r>
            <a:endParaRPr lang="da-DK" dirty="0"/>
          </a:p>
        </p:txBody>
      </p:sp>
      <p:sp>
        <p:nvSpPr>
          <p:cNvPr id="84" name="Pladsholder til tekst 5"/>
          <p:cNvSpPr>
            <a:spLocks noGrp="1"/>
          </p:cNvSpPr>
          <p:nvPr>
            <p:ph type="body" sz="quarter" idx="32" hasCustomPrompt="1"/>
          </p:nvPr>
        </p:nvSpPr>
        <p:spPr>
          <a:xfrm>
            <a:off x="9753148" y="4689173"/>
            <a:ext cx="1854445" cy="498067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tx2"/>
                </a:solidFill>
              </a:defRPr>
            </a:lvl1pPr>
            <a:lvl5pPr marL="864000" indent="0">
              <a:buNone/>
              <a:defRPr/>
            </a:lvl5pPr>
          </a:lstStyle>
          <a:p>
            <a:pPr lvl="0"/>
            <a:r>
              <a:rPr lang="da-DK" dirty="0"/>
              <a:t>Step 4 </a:t>
            </a:r>
          </a:p>
        </p:txBody>
      </p:sp>
      <p:cxnSp>
        <p:nvCxnSpPr>
          <p:cNvPr id="85" name="Straight Connector 34"/>
          <p:cNvCxnSpPr/>
          <p:nvPr userDrawn="1"/>
        </p:nvCxnSpPr>
        <p:spPr>
          <a:xfrm>
            <a:off x="9743965" y="5100423"/>
            <a:ext cx="504056" cy="0"/>
          </a:xfrm>
          <a:prstGeom prst="line">
            <a:avLst/>
          </a:prstGeom>
          <a:ln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23064942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s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Picture Placeholder 5"/>
          <p:cNvSpPr>
            <a:spLocks noGrp="1"/>
          </p:cNvSpPr>
          <p:nvPr>
            <p:ph type="pic" sz="quarter" idx="17" hasCustomPrompt="1"/>
          </p:nvPr>
        </p:nvSpPr>
        <p:spPr>
          <a:xfrm>
            <a:off x="1217519" y="1800018"/>
            <a:ext cx="3073049" cy="2837864"/>
          </a:xfrm>
          <a:solidFill>
            <a:schemeClr val="tx1">
              <a:lumMod val="20000"/>
              <a:lumOff val="80000"/>
            </a:schemeClr>
          </a:solidFill>
          <a:ln w="0">
            <a:solidFill>
              <a:schemeClr val="bg1"/>
            </a:solidFill>
          </a:ln>
        </p:spPr>
        <p:txBody>
          <a:bodyPr lIns="0" tIns="612000" rIns="0" anchor="ctr" anchorCtr="0">
            <a:normAutofit/>
          </a:bodyPr>
          <a:lstStyle>
            <a:lvl1pPr marL="0" indent="0" algn="ctr">
              <a:buFontTx/>
              <a:buNone/>
              <a:defRPr sz="1400" baseline="0">
                <a:solidFill>
                  <a:schemeClr val="tx2"/>
                </a:solidFill>
              </a:defRPr>
            </a:lvl1pPr>
          </a:lstStyle>
          <a:p>
            <a:r>
              <a:rPr lang="en-GB" noProof="0" dirty="0"/>
              <a:t>Click on icon to insert picture</a:t>
            </a:r>
          </a:p>
        </p:txBody>
      </p:sp>
      <p:sp>
        <p:nvSpPr>
          <p:cNvPr id="35" name="Picture Placeholder 5"/>
          <p:cNvSpPr>
            <a:spLocks noGrp="1"/>
          </p:cNvSpPr>
          <p:nvPr>
            <p:ph type="pic" sz="quarter" idx="27" hasCustomPrompt="1"/>
          </p:nvPr>
        </p:nvSpPr>
        <p:spPr>
          <a:xfrm>
            <a:off x="4579377" y="1800018"/>
            <a:ext cx="3073049" cy="2837864"/>
          </a:xfrm>
          <a:solidFill>
            <a:schemeClr val="tx1">
              <a:lumMod val="20000"/>
              <a:lumOff val="80000"/>
            </a:schemeClr>
          </a:solidFill>
          <a:ln w="0">
            <a:solidFill>
              <a:schemeClr val="bg1"/>
            </a:solidFill>
          </a:ln>
        </p:spPr>
        <p:txBody>
          <a:bodyPr lIns="0" tIns="612000" rIns="0" anchor="ctr" anchorCtr="0">
            <a:normAutofit/>
          </a:bodyPr>
          <a:lstStyle>
            <a:lvl1pPr marL="0" indent="0" algn="ctr">
              <a:buFontTx/>
              <a:buNone/>
              <a:defRPr sz="1400" baseline="0">
                <a:solidFill>
                  <a:schemeClr val="tx2"/>
                </a:solidFill>
              </a:defRPr>
            </a:lvl1pPr>
          </a:lstStyle>
          <a:p>
            <a:r>
              <a:rPr lang="en-GB" noProof="0" dirty="0"/>
              <a:t>Click on icon to insert picture</a:t>
            </a:r>
          </a:p>
        </p:txBody>
      </p:sp>
      <p:sp>
        <p:nvSpPr>
          <p:cNvPr id="36" name="Picture Placeholder 5"/>
          <p:cNvSpPr>
            <a:spLocks noGrp="1"/>
          </p:cNvSpPr>
          <p:nvPr>
            <p:ph type="pic" sz="quarter" idx="28" hasCustomPrompt="1"/>
          </p:nvPr>
        </p:nvSpPr>
        <p:spPr>
          <a:xfrm>
            <a:off x="7941235" y="1800018"/>
            <a:ext cx="3073049" cy="2837864"/>
          </a:xfrm>
          <a:solidFill>
            <a:schemeClr val="tx1">
              <a:lumMod val="20000"/>
              <a:lumOff val="80000"/>
            </a:schemeClr>
          </a:solidFill>
          <a:ln w="0">
            <a:solidFill>
              <a:schemeClr val="bg1"/>
            </a:solidFill>
          </a:ln>
        </p:spPr>
        <p:txBody>
          <a:bodyPr lIns="0" tIns="612000" rIns="0" anchor="ctr" anchorCtr="0">
            <a:normAutofit/>
          </a:bodyPr>
          <a:lstStyle>
            <a:lvl1pPr marL="0" indent="0" algn="ctr">
              <a:buFontTx/>
              <a:buNone/>
              <a:defRPr sz="1400" baseline="0">
                <a:solidFill>
                  <a:schemeClr val="tx2"/>
                </a:solidFill>
              </a:defRPr>
            </a:lvl1pPr>
          </a:lstStyle>
          <a:p>
            <a:r>
              <a:rPr lang="en-GB" noProof="0" dirty="0"/>
              <a:t>Click on icon to insert picture</a:t>
            </a:r>
          </a:p>
        </p:txBody>
      </p:sp>
      <p:sp>
        <p:nvSpPr>
          <p:cNvPr id="76" name="Pladsholder til tekst 5"/>
          <p:cNvSpPr>
            <a:spLocks noGrp="1"/>
          </p:cNvSpPr>
          <p:nvPr>
            <p:ph type="body" sz="quarter" idx="26" hasCustomPrompt="1"/>
          </p:nvPr>
        </p:nvSpPr>
        <p:spPr>
          <a:xfrm>
            <a:off x="1217519" y="5684720"/>
            <a:ext cx="3073049" cy="597892"/>
          </a:xfrm>
        </p:spPr>
        <p:txBody>
          <a:bodyPr/>
          <a:lstStyle>
            <a:lvl1pPr marL="0" indent="0" algn="l">
              <a:buNone/>
              <a:defRPr sz="1200">
                <a:solidFill>
                  <a:schemeClr val="bg1">
                    <a:lumMod val="65000"/>
                  </a:schemeClr>
                </a:solidFill>
              </a:defRPr>
            </a:lvl1pPr>
            <a:lvl5pPr marL="864000" indent="0">
              <a:buNone/>
              <a:defRPr/>
            </a:lvl5pPr>
          </a:lstStyle>
          <a:p>
            <a:pPr lvl="0"/>
            <a:r>
              <a:rPr lang="da-DK" dirty="0" err="1"/>
              <a:t>Addtext</a:t>
            </a:r>
            <a:endParaRPr lang="da-DK" dirty="0"/>
          </a:p>
        </p:txBody>
      </p:sp>
      <p:sp>
        <p:nvSpPr>
          <p:cNvPr id="68" name="Pladsholder til tekst 5"/>
          <p:cNvSpPr>
            <a:spLocks noGrp="1"/>
          </p:cNvSpPr>
          <p:nvPr>
            <p:ph type="body" sz="quarter" idx="22" hasCustomPrompt="1"/>
          </p:nvPr>
        </p:nvSpPr>
        <p:spPr>
          <a:xfrm>
            <a:off x="1217519" y="5124723"/>
            <a:ext cx="3073049" cy="382370"/>
          </a:xfrm>
        </p:spPr>
        <p:txBody>
          <a:bodyPr/>
          <a:lstStyle>
            <a:lvl1pPr marL="0" indent="0" algn="l">
              <a:buNone/>
              <a:defRPr sz="2400" baseline="0">
                <a:solidFill>
                  <a:schemeClr val="tx2"/>
                </a:solidFill>
              </a:defRPr>
            </a:lvl1pPr>
            <a:lvl5pPr marL="864000" indent="0">
              <a:buNone/>
              <a:defRPr/>
            </a:lvl5pPr>
          </a:lstStyle>
          <a:p>
            <a:pPr lvl="0"/>
            <a:r>
              <a:rPr lang="da-DK" dirty="0"/>
              <a:t>Add </a:t>
            </a:r>
            <a:r>
              <a:rPr lang="da-DK" dirty="0" err="1"/>
              <a:t>title</a:t>
            </a:r>
            <a:endParaRPr lang="da-DK" dirty="0"/>
          </a:p>
        </p:txBody>
      </p:sp>
      <p:pic>
        <p:nvPicPr>
          <p:cNvPr id="3" name="Picture 2" hidden="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89822" cy="685954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GB" dirty="0"/>
              <a:t>Click to add section title</a:t>
            </a:r>
          </a:p>
        </p:txBody>
      </p:sp>
      <p:sp>
        <p:nvSpPr>
          <p:cNvPr id="21" name="Pladsholder til slidenummer 3"/>
          <p:cNvSpPr>
            <a:spLocks noGrp="1"/>
          </p:cNvSpPr>
          <p:nvPr>
            <p:ph type="sldNum" sz="quarter" idx="4"/>
          </p:nvPr>
        </p:nvSpPr>
        <p:spPr>
          <a:xfrm>
            <a:off x="654050" y="6525343"/>
            <a:ext cx="761430" cy="144017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937CC2-DE16-486B-829C-2239E287BD6E}" type="slidenum">
              <a:rPr lang="da-DK" smtClean="0"/>
              <a:pPr/>
              <a:t>‹N›</a:t>
            </a:fld>
            <a:endParaRPr lang="da-DK"/>
          </a:p>
        </p:txBody>
      </p:sp>
      <p:cxnSp>
        <p:nvCxnSpPr>
          <p:cNvPr id="72" name="Straight Connector 34"/>
          <p:cNvCxnSpPr/>
          <p:nvPr userDrawn="1"/>
        </p:nvCxnSpPr>
        <p:spPr>
          <a:xfrm>
            <a:off x="1217520" y="5574061"/>
            <a:ext cx="504056" cy="0"/>
          </a:xfrm>
          <a:prstGeom prst="line">
            <a:avLst/>
          </a:prstGeom>
          <a:ln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28"/>
          <p:cNvCxnSpPr/>
          <p:nvPr userDrawn="1"/>
        </p:nvCxnSpPr>
        <p:spPr>
          <a:xfrm>
            <a:off x="1217520" y="5570656"/>
            <a:ext cx="504056" cy="0"/>
          </a:xfrm>
          <a:prstGeom prst="line">
            <a:avLst/>
          </a:prstGeom>
          <a:ln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Pladsholder til tekst 5"/>
          <p:cNvSpPr>
            <a:spLocks noGrp="1"/>
          </p:cNvSpPr>
          <p:nvPr>
            <p:ph type="body" sz="quarter" idx="29" hasCustomPrompt="1"/>
          </p:nvPr>
        </p:nvSpPr>
        <p:spPr>
          <a:xfrm>
            <a:off x="4579377" y="5684720"/>
            <a:ext cx="3073049" cy="597892"/>
          </a:xfrm>
        </p:spPr>
        <p:txBody>
          <a:bodyPr/>
          <a:lstStyle>
            <a:lvl1pPr marL="0" indent="0" algn="l">
              <a:buNone/>
              <a:defRPr sz="1200">
                <a:solidFill>
                  <a:schemeClr val="bg1">
                    <a:lumMod val="65000"/>
                  </a:schemeClr>
                </a:solidFill>
              </a:defRPr>
            </a:lvl1pPr>
            <a:lvl5pPr marL="864000" indent="0">
              <a:buNone/>
              <a:defRPr/>
            </a:lvl5pPr>
          </a:lstStyle>
          <a:p>
            <a:pPr lvl="0"/>
            <a:r>
              <a:rPr lang="da-DK" dirty="0" err="1"/>
              <a:t>Addtext</a:t>
            </a:r>
            <a:endParaRPr lang="da-DK" dirty="0"/>
          </a:p>
        </p:txBody>
      </p:sp>
      <p:sp>
        <p:nvSpPr>
          <p:cNvPr id="41" name="Pladsholder til tekst 5"/>
          <p:cNvSpPr>
            <a:spLocks noGrp="1"/>
          </p:cNvSpPr>
          <p:nvPr>
            <p:ph type="body" sz="quarter" idx="30" hasCustomPrompt="1"/>
          </p:nvPr>
        </p:nvSpPr>
        <p:spPr>
          <a:xfrm>
            <a:off x="4579377" y="5124723"/>
            <a:ext cx="3073049" cy="382370"/>
          </a:xfrm>
        </p:spPr>
        <p:txBody>
          <a:bodyPr/>
          <a:lstStyle>
            <a:lvl1pPr marL="0" indent="0" algn="l">
              <a:buNone/>
              <a:defRPr sz="2400" baseline="0">
                <a:solidFill>
                  <a:schemeClr val="tx2"/>
                </a:solidFill>
              </a:defRPr>
            </a:lvl1pPr>
            <a:lvl5pPr marL="864000" indent="0">
              <a:buNone/>
              <a:defRPr/>
            </a:lvl5pPr>
          </a:lstStyle>
          <a:p>
            <a:pPr lvl="0"/>
            <a:r>
              <a:rPr lang="da-DK" dirty="0"/>
              <a:t>Add </a:t>
            </a:r>
            <a:r>
              <a:rPr lang="da-DK" dirty="0" err="1"/>
              <a:t>title</a:t>
            </a:r>
            <a:endParaRPr lang="da-DK" dirty="0"/>
          </a:p>
        </p:txBody>
      </p:sp>
      <p:cxnSp>
        <p:nvCxnSpPr>
          <p:cNvPr id="42" name="Straight Connector 34"/>
          <p:cNvCxnSpPr/>
          <p:nvPr userDrawn="1"/>
        </p:nvCxnSpPr>
        <p:spPr>
          <a:xfrm>
            <a:off x="4579378" y="5574061"/>
            <a:ext cx="504056" cy="0"/>
          </a:xfrm>
          <a:prstGeom prst="line">
            <a:avLst/>
          </a:prstGeom>
          <a:ln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28"/>
          <p:cNvCxnSpPr/>
          <p:nvPr userDrawn="1"/>
        </p:nvCxnSpPr>
        <p:spPr>
          <a:xfrm>
            <a:off x="4579378" y="5570656"/>
            <a:ext cx="504056" cy="0"/>
          </a:xfrm>
          <a:prstGeom prst="line">
            <a:avLst/>
          </a:prstGeom>
          <a:ln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Pladsholder til tekst 5"/>
          <p:cNvSpPr>
            <a:spLocks noGrp="1"/>
          </p:cNvSpPr>
          <p:nvPr>
            <p:ph type="body" sz="quarter" idx="31" hasCustomPrompt="1"/>
          </p:nvPr>
        </p:nvSpPr>
        <p:spPr>
          <a:xfrm>
            <a:off x="7941235" y="5684720"/>
            <a:ext cx="3073049" cy="597892"/>
          </a:xfrm>
        </p:spPr>
        <p:txBody>
          <a:bodyPr/>
          <a:lstStyle>
            <a:lvl1pPr marL="0" indent="0" algn="l">
              <a:buNone/>
              <a:defRPr sz="1200">
                <a:solidFill>
                  <a:schemeClr val="bg1">
                    <a:lumMod val="65000"/>
                  </a:schemeClr>
                </a:solidFill>
              </a:defRPr>
            </a:lvl1pPr>
            <a:lvl5pPr marL="864000" indent="0">
              <a:buNone/>
              <a:defRPr/>
            </a:lvl5pPr>
          </a:lstStyle>
          <a:p>
            <a:pPr lvl="0"/>
            <a:r>
              <a:rPr lang="da-DK" dirty="0" err="1"/>
              <a:t>Addtext</a:t>
            </a:r>
            <a:endParaRPr lang="da-DK" dirty="0"/>
          </a:p>
        </p:txBody>
      </p:sp>
      <p:sp>
        <p:nvSpPr>
          <p:cNvPr id="45" name="Pladsholder til tekst 5"/>
          <p:cNvSpPr>
            <a:spLocks noGrp="1"/>
          </p:cNvSpPr>
          <p:nvPr>
            <p:ph type="body" sz="quarter" idx="32" hasCustomPrompt="1"/>
          </p:nvPr>
        </p:nvSpPr>
        <p:spPr>
          <a:xfrm>
            <a:off x="7941235" y="5124723"/>
            <a:ext cx="3073049" cy="382370"/>
          </a:xfrm>
        </p:spPr>
        <p:txBody>
          <a:bodyPr/>
          <a:lstStyle>
            <a:lvl1pPr marL="0" indent="0" algn="l">
              <a:buNone/>
              <a:defRPr sz="2400" baseline="0">
                <a:solidFill>
                  <a:schemeClr val="tx2"/>
                </a:solidFill>
              </a:defRPr>
            </a:lvl1pPr>
            <a:lvl5pPr marL="864000" indent="0">
              <a:buNone/>
              <a:defRPr/>
            </a:lvl5pPr>
          </a:lstStyle>
          <a:p>
            <a:pPr lvl="0"/>
            <a:r>
              <a:rPr lang="da-DK" dirty="0"/>
              <a:t>Add </a:t>
            </a:r>
            <a:r>
              <a:rPr lang="da-DK" dirty="0" err="1"/>
              <a:t>title</a:t>
            </a:r>
            <a:endParaRPr lang="da-DK" dirty="0"/>
          </a:p>
        </p:txBody>
      </p:sp>
      <p:cxnSp>
        <p:nvCxnSpPr>
          <p:cNvPr id="46" name="Straight Connector 34"/>
          <p:cNvCxnSpPr/>
          <p:nvPr userDrawn="1"/>
        </p:nvCxnSpPr>
        <p:spPr>
          <a:xfrm>
            <a:off x="7941236" y="5574061"/>
            <a:ext cx="504056" cy="0"/>
          </a:xfrm>
          <a:prstGeom prst="line">
            <a:avLst/>
          </a:prstGeom>
          <a:ln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Connector 28"/>
          <p:cNvCxnSpPr/>
          <p:nvPr userDrawn="1"/>
        </p:nvCxnSpPr>
        <p:spPr>
          <a:xfrm>
            <a:off x="7941236" y="5570656"/>
            <a:ext cx="504056" cy="0"/>
          </a:xfrm>
          <a:prstGeom prst="line">
            <a:avLst/>
          </a:prstGeom>
          <a:ln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Pladsholder til tekst 5"/>
          <p:cNvSpPr>
            <a:spLocks noGrp="1"/>
          </p:cNvSpPr>
          <p:nvPr>
            <p:ph type="body" sz="quarter" idx="33" hasCustomPrompt="1"/>
          </p:nvPr>
        </p:nvSpPr>
        <p:spPr>
          <a:xfrm>
            <a:off x="2438400" y="5223510"/>
            <a:ext cx="1852168" cy="283583"/>
          </a:xfrm>
        </p:spPr>
        <p:txBody>
          <a:bodyPr/>
          <a:lstStyle>
            <a:lvl1pPr marL="0" indent="0" algn="l">
              <a:buNone/>
              <a:defRPr sz="1600" baseline="0">
                <a:solidFill>
                  <a:schemeClr val="bg1">
                    <a:lumMod val="65000"/>
                  </a:schemeClr>
                </a:solidFill>
              </a:defRPr>
            </a:lvl1pPr>
            <a:lvl5pPr marL="864000" indent="0">
              <a:buNone/>
              <a:defRPr/>
            </a:lvl5pPr>
          </a:lstStyle>
          <a:p>
            <a:pPr lvl="0"/>
            <a:r>
              <a:rPr lang="da-DK" dirty="0"/>
              <a:t>Add </a:t>
            </a:r>
            <a:r>
              <a:rPr lang="da-DK" dirty="0" err="1"/>
              <a:t>subtitle</a:t>
            </a:r>
            <a:endParaRPr lang="da-DK" dirty="0"/>
          </a:p>
        </p:txBody>
      </p:sp>
      <p:sp>
        <p:nvSpPr>
          <p:cNvPr id="49" name="Pladsholder til tekst 5"/>
          <p:cNvSpPr>
            <a:spLocks noGrp="1"/>
          </p:cNvSpPr>
          <p:nvPr>
            <p:ph type="body" sz="quarter" idx="34" hasCustomPrompt="1"/>
          </p:nvPr>
        </p:nvSpPr>
        <p:spPr>
          <a:xfrm>
            <a:off x="5800258" y="5223510"/>
            <a:ext cx="1852168" cy="283583"/>
          </a:xfrm>
        </p:spPr>
        <p:txBody>
          <a:bodyPr/>
          <a:lstStyle>
            <a:lvl1pPr marL="0" indent="0" algn="l">
              <a:buNone/>
              <a:defRPr sz="1600" baseline="0">
                <a:solidFill>
                  <a:schemeClr val="bg1">
                    <a:lumMod val="65000"/>
                  </a:schemeClr>
                </a:solidFill>
              </a:defRPr>
            </a:lvl1pPr>
            <a:lvl5pPr marL="864000" indent="0">
              <a:buNone/>
              <a:defRPr/>
            </a:lvl5pPr>
          </a:lstStyle>
          <a:p>
            <a:pPr lvl="0"/>
            <a:r>
              <a:rPr lang="da-DK" dirty="0"/>
              <a:t>Add </a:t>
            </a:r>
            <a:r>
              <a:rPr lang="da-DK" dirty="0" err="1"/>
              <a:t>subtitle</a:t>
            </a:r>
            <a:endParaRPr lang="da-DK" dirty="0"/>
          </a:p>
        </p:txBody>
      </p:sp>
      <p:sp>
        <p:nvSpPr>
          <p:cNvPr id="50" name="Pladsholder til tekst 5"/>
          <p:cNvSpPr>
            <a:spLocks noGrp="1"/>
          </p:cNvSpPr>
          <p:nvPr>
            <p:ph type="body" sz="quarter" idx="35" hasCustomPrompt="1"/>
          </p:nvPr>
        </p:nvSpPr>
        <p:spPr>
          <a:xfrm>
            <a:off x="9162116" y="5223510"/>
            <a:ext cx="1852168" cy="283583"/>
          </a:xfrm>
        </p:spPr>
        <p:txBody>
          <a:bodyPr/>
          <a:lstStyle>
            <a:lvl1pPr marL="0" indent="0" algn="l">
              <a:buNone/>
              <a:defRPr sz="1600" baseline="0">
                <a:solidFill>
                  <a:schemeClr val="bg1">
                    <a:lumMod val="65000"/>
                  </a:schemeClr>
                </a:solidFill>
              </a:defRPr>
            </a:lvl1pPr>
            <a:lvl5pPr marL="864000" indent="0">
              <a:buNone/>
              <a:defRPr/>
            </a:lvl5pPr>
          </a:lstStyle>
          <a:p>
            <a:pPr lvl="0"/>
            <a:r>
              <a:rPr lang="da-DK" dirty="0"/>
              <a:t>Add </a:t>
            </a:r>
            <a:r>
              <a:rPr lang="da-DK" dirty="0" err="1"/>
              <a:t>subtitle</a:t>
            </a:r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1080987270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s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Pladsholder til tekst 5"/>
          <p:cNvSpPr>
            <a:spLocks noGrp="1"/>
          </p:cNvSpPr>
          <p:nvPr>
            <p:ph type="body" sz="quarter" idx="26" hasCustomPrompt="1"/>
          </p:nvPr>
        </p:nvSpPr>
        <p:spPr>
          <a:xfrm>
            <a:off x="1436423" y="3412382"/>
            <a:ext cx="2283311" cy="386222"/>
          </a:xfrm>
        </p:spPr>
        <p:txBody>
          <a:bodyPr/>
          <a:lstStyle>
            <a:lvl1pPr marL="0" indent="0" algn="ctr">
              <a:buNone/>
              <a:defRPr sz="1200">
                <a:solidFill>
                  <a:schemeClr val="bg1">
                    <a:lumMod val="65000"/>
                  </a:schemeClr>
                </a:solidFill>
              </a:defRPr>
            </a:lvl1pPr>
            <a:lvl5pPr marL="864000" indent="0">
              <a:buNone/>
              <a:defRPr/>
            </a:lvl5pPr>
          </a:lstStyle>
          <a:p>
            <a:pPr lvl="0"/>
            <a:r>
              <a:rPr lang="da-DK" dirty="0" err="1"/>
              <a:t>Addtext</a:t>
            </a:r>
            <a:endParaRPr lang="da-DK" dirty="0"/>
          </a:p>
        </p:txBody>
      </p:sp>
      <p:sp>
        <p:nvSpPr>
          <p:cNvPr id="32" name="Picture Placeholder 5"/>
          <p:cNvSpPr>
            <a:spLocks noGrp="1"/>
          </p:cNvSpPr>
          <p:nvPr>
            <p:ph type="pic" sz="quarter" idx="36" hasCustomPrompt="1"/>
          </p:nvPr>
        </p:nvSpPr>
        <p:spPr>
          <a:xfrm>
            <a:off x="1436423" y="4001737"/>
            <a:ext cx="2293086" cy="1656184"/>
          </a:xfrm>
          <a:solidFill>
            <a:schemeClr val="tx1">
              <a:lumMod val="20000"/>
              <a:lumOff val="80000"/>
            </a:schemeClr>
          </a:solidFill>
          <a:ln w="0">
            <a:solidFill>
              <a:schemeClr val="bg1"/>
            </a:solidFill>
          </a:ln>
        </p:spPr>
        <p:txBody>
          <a:bodyPr lIns="0" tIns="612000" rIns="0" anchor="ctr" anchorCtr="0">
            <a:normAutofit/>
          </a:bodyPr>
          <a:lstStyle>
            <a:lvl1pPr marL="0" indent="0" algn="ctr">
              <a:buFontTx/>
              <a:buNone/>
              <a:defRPr sz="1400" baseline="0">
                <a:solidFill>
                  <a:schemeClr val="tx2"/>
                </a:solidFill>
              </a:defRPr>
            </a:lvl1pPr>
          </a:lstStyle>
          <a:p>
            <a:r>
              <a:rPr lang="en-GB" noProof="0" dirty="0"/>
              <a:t>Click on icon to insert picture</a:t>
            </a:r>
          </a:p>
        </p:txBody>
      </p:sp>
      <p:sp>
        <p:nvSpPr>
          <p:cNvPr id="33" name="Picture Placeholder 5"/>
          <p:cNvSpPr>
            <a:spLocks noGrp="1"/>
          </p:cNvSpPr>
          <p:nvPr>
            <p:ph type="pic" sz="quarter" idx="37" hasCustomPrompt="1"/>
          </p:nvPr>
        </p:nvSpPr>
        <p:spPr>
          <a:xfrm>
            <a:off x="3785427" y="4001737"/>
            <a:ext cx="2293086" cy="1656184"/>
          </a:xfrm>
          <a:solidFill>
            <a:schemeClr val="tx1">
              <a:lumMod val="20000"/>
              <a:lumOff val="80000"/>
            </a:schemeClr>
          </a:solidFill>
          <a:ln w="0">
            <a:solidFill>
              <a:schemeClr val="bg1"/>
            </a:solidFill>
          </a:ln>
        </p:spPr>
        <p:txBody>
          <a:bodyPr lIns="0" tIns="612000" rIns="0" anchor="ctr" anchorCtr="0">
            <a:normAutofit/>
          </a:bodyPr>
          <a:lstStyle>
            <a:lvl1pPr marL="0" indent="0" algn="ctr">
              <a:buFontTx/>
              <a:buNone/>
              <a:defRPr sz="1400" baseline="0">
                <a:solidFill>
                  <a:schemeClr val="tx2"/>
                </a:solidFill>
              </a:defRPr>
            </a:lvl1pPr>
          </a:lstStyle>
          <a:p>
            <a:r>
              <a:rPr lang="en-GB" noProof="0" dirty="0"/>
              <a:t>Click on icon to insert picture</a:t>
            </a:r>
          </a:p>
        </p:txBody>
      </p:sp>
      <p:sp>
        <p:nvSpPr>
          <p:cNvPr id="34" name="Picture Placeholder 5"/>
          <p:cNvSpPr>
            <a:spLocks noGrp="1"/>
          </p:cNvSpPr>
          <p:nvPr>
            <p:ph type="pic" sz="quarter" idx="38" hasCustomPrompt="1"/>
          </p:nvPr>
        </p:nvSpPr>
        <p:spPr>
          <a:xfrm>
            <a:off x="6134431" y="4001737"/>
            <a:ext cx="2293086" cy="1656184"/>
          </a:xfrm>
          <a:solidFill>
            <a:schemeClr val="tx1">
              <a:lumMod val="20000"/>
              <a:lumOff val="80000"/>
            </a:schemeClr>
          </a:solidFill>
          <a:ln w="0">
            <a:solidFill>
              <a:schemeClr val="bg1"/>
            </a:solidFill>
          </a:ln>
        </p:spPr>
        <p:txBody>
          <a:bodyPr lIns="0" tIns="612000" rIns="0" anchor="ctr" anchorCtr="0">
            <a:normAutofit/>
          </a:bodyPr>
          <a:lstStyle>
            <a:lvl1pPr marL="0" indent="0" algn="ctr">
              <a:buFontTx/>
              <a:buNone/>
              <a:defRPr sz="1400" baseline="0">
                <a:solidFill>
                  <a:schemeClr val="tx2"/>
                </a:solidFill>
              </a:defRPr>
            </a:lvl1pPr>
          </a:lstStyle>
          <a:p>
            <a:r>
              <a:rPr lang="en-GB" noProof="0" dirty="0"/>
              <a:t>Click on icon to insert picture</a:t>
            </a:r>
          </a:p>
        </p:txBody>
      </p:sp>
      <p:sp>
        <p:nvSpPr>
          <p:cNvPr id="37" name="Picture Placeholder 5"/>
          <p:cNvSpPr>
            <a:spLocks noGrp="1"/>
          </p:cNvSpPr>
          <p:nvPr>
            <p:ph type="pic" sz="quarter" idx="39" hasCustomPrompt="1"/>
          </p:nvPr>
        </p:nvSpPr>
        <p:spPr>
          <a:xfrm>
            <a:off x="8483435" y="4001737"/>
            <a:ext cx="2293086" cy="1656184"/>
          </a:xfrm>
          <a:solidFill>
            <a:schemeClr val="tx1">
              <a:lumMod val="20000"/>
              <a:lumOff val="80000"/>
            </a:schemeClr>
          </a:solidFill>
          <a:ln w="0">
            <a:solidFill>
              <a:schemeClr val="bg1"/>
            </a:solidFill>
          </a:ln>
        </p:spPr>
        <p:txBody>
          <a:bodyPr lIns="0" tIns="612000" rIns="0" anchor="ctr" anchorCtr="0">
            <a:normAutofit/>
          </a:bodyPr>
          <a:lstStyle>
            <a:lvl1pPr marL="0" indent="0" algn="ctr">
              <a:buFontTx/>
              <a:buNone/>
              <a:defRPr sz="1400" baseline="0">
                <a:solidFill>
                  <a:schemeClr val="tx2"/>
                </a:solidFill>
              </a:defRPr>
            </a:lvl1pPr>
          </a:lstStyle>
          <a:p>
            <a:r>
              <a:rPr lang="en-GB" noProof="0" dirty="0"/>
              <a:t>Click on icon to insert picture</a:t>
            </a:r>
          </a:p>
        </p:txBody>
      </p:sp>
      <p:sp>
        <p:nvSpPr>
          <p:cNvPr id="64" name="Picture Placeholder 5"/>
          <p:cNvSpPr>
            <a:spLocks noGrp="1"/>
          </p:cNvSpPr>
          <p:nvPr>
            <p:ph type="pic" sz="quarter" idx="17" hasCustomPrompt="1"/>
          </p:nvPr>
        </p:nvSpPr>
        <p:spPr>
          <a:xfrm>
            <a:off x="1436423" y="1555412"/>
            <a:ext cx="2293086" cy="1656184"/>
          </a:xfrm>
          <a:solidFill>
            <a:schemeClr val="tx1">
              <a:lumMod val="20000"/>
              <a:lumOff val="80000"/>
            </a:schemeClr>
          </a:solidFill>
          <a:ln w="0">
            <a:solidFill>
              <a:schemeClr val="bg1"/>
            </a:solidFill>
          </a:ln>
        </p:spPr>
        <p:txBody>
          <a:bodyPr lIns="0" tIns="612000" rIns="0" anchor="ctr" anchorCtr="0">
            <a:normAutofit/>
          </a:bodyPr>
          <a:lstStyle>
            <a:lvl1pPr marL="0" indent="0" algn="ctr">
              <a:buFontTx/>
              <a:buNone/>
              <a:defRPr sz="1400" baseline="0">
                <a:solidFill>
                  <a:schemeClr val="tx2"/>
                </a:solidFill>
              </a:defRPr>
            </a:lvl1pPr>
          </a:lstStyle>
          <a:p>
            <a:r>
              <a:rPr lang="en-GB" noProof="0" dirty="0"/>
              <a:t>Click on icon to insert picture</a:t>
            </a:r>
          </a:p>
        </p:txBody>
      </p:sp>
      <p:sp>
        <p:nvSpPr>
          <p:cNvPr id="29" name="Picture Placeholder 5"/>
          <p:cNvSpPr>
            <a:spLocks noGrp="1"/>
          </p:cNvSpPr>
          <p:nvPr>
            <p:ph type="pic" sz="quarter" idx="33" hasCustomPrompt="1"/>
          </p:nvPr>
        </p:nvSpPr>
        <p:spPr>
          <a:xfrm>
            <a:off x="3785427" y="1555412"/>
            <a:ext cx="2293086" cy="1656184"/>
          </a:xfrm>
          <a:solidFill>
            <a:schemeClr val="tx1">
              <a:lumMod val="20000"/>
              <a:lumOff val="80000"/>
            </a:schemeClr>
          </a:solidFill>
          <a:ln w="0">
            <a:solidFill>
              <a:schemeClr val="bg1"/>
            </a:solidFill>
          </a:ln>
        </p:spPr>
        <p:txBody>
          <a:bodyPr lIns="0" tIns="612000" rIns="0" anchor="ctr" anchorCtr="0">
            <a:normAutofit/>
          </a:bodyPr>
          <a:lstStyle>
            <a:lvl1pPr marL="0" indent="0" algn="ctr">
              <a:buFontTx/>
              <a:buNone/>
              <a:defRPr sz="1400" baseline="0">
                <a:solidFill>
                  <a:schemeClr val="tx2"/>
                </a:solidFill>
              </a:defRPr>
            </a:lvl1pPr>
          </a:lstStyle>
          <a:p>
            <a:r>
              <a:rPr lang="en-GB" noProof="0" dirty="0"/>
              <a:t>Click on icon to insert picture</a:t>
            </a:r>
          </a:p>
        </p:txBody>
      </p:sp>
      <p:sp>
        <p:nvSpPr>
          <p:cNvPr id="30" name="Picture Placeholder 5"/>
          <p:cNvSpPr>
            <a:spLocks noGrp="1"/>
          </p:cNvSpPr>
          <p:nvPr>
            <p:ph type="pic" sz="quarter" idx="34" hasCustomPrompt="1"/>
          </p:nvPr>
        </p:nvSpPr>
        <p:spPr>
          <a:xfrm>
            <a:off x="6134431" y="1555412"/>
            <a:ext cx="2293086" cy="1656184"/>
          </a:xfrm>
          <a:solidFill>
            <a:schemeClr val="tx1">
              <a:lumMod val="20000"/>
              <a:lumOff val="80000"/>
            </a:schemeClr>
          </a:solidFill>
          <a:ln w="0">
            <a:solidFill>
              <a:schemeClr val="bg1"/>
            </a:solidFill>
          </a:ln>
        </p:spPr>
        <p:txBody>
          <a:bodyPr lIns="0" tIns="612000" rIns="0" anchor="ctr" anchorCtr="0">
            <a:normAutofit/>
          </a:bodyPr>
          <a:lstStyle>
            <a:lvl1pPr marL="0" indent="0" algn="ctr">
              <a:buFontTx/>
              <a:buNone/>
              <a:defRPr sz="1400" baseline="0">
                <a:solidFill>
                  <a:schemeClr val="tx2"/>
                </a:solidFill>
              </a:defRPr>
            </a:lvl1pPr>
          </a:lstStyle>
          <a:p>
            <a:r>
              <a:rPr lang="en-GB" noProof="0" dirty="0"/>
              <a:t>Click on icon to insert picture</a:t>
            </a:r>
          </a:p>
        </p:txBody>
      </p:sp>
      <p:sp>
        <p:nvSpPr>
          <p:cNvPr id="31" name="Picture Placeholder 5"/>
          <p:cNvSpPr>
            <a:spLocks noGrp="1"/>
          </p:cNvSpPr>
          <p:nvPr>
            <p:ph type="pic" sz="quarter" idx="35" hasCustomPrompt="1"/>
          </p:nvPr>
        </p:nvSpPr>
        <p:spPr>
          <a:xfrm>
            <a:off x="8483435" y="1555412"/>
            <a:ext cx="2293086" cy="1656184"/>
          </a:xfrm>
          <a:solidFill>
            <a:schemeClr val="tx1">
              <a:lumMod val="20000"/>
              <a:lumOff val="80000"/>
            </a:schemeClr>
          </a:solidFill>
          <a:ln w="0">
            <a:solidFill>
              <a:schemeClr val="bg1"/>
            </a:solidFill>
          </a:ln>
        </p:spPr>
        <p:txBody>
          <a:bodyPr lIns="0" tIns="612000" rIns="0" anchor="ctr" anchorCtr="0">
            <a:normAutofit/>
          </a:bodyPr>
          <a:lstStyle>
            <a:lvl1pPr marL="0" indent="0" algn="ctr">
              <a:buFontTx/>
              <a:buNone/>
              <a:defRPr sz="1400" baseline="0">
                <a:solidFill>
                  <a:schemeClr val="tx2"/>
                </a:solidFill>
              </a:defRPr>
            </a:lvl1pPr>
          </a:lstStyle>
          <a:p>
            <a:r>
              <a:rPr lang="en-GB" noProof="0" dirty="0"/>
              <a:t>Click on icon to insert picture</a:t>
            </a:r>
          </a:p>
        </p:txBody>
      </p:sp>
      <p:pic>
        <p:nvPicPr>
          <p:cNvPr id="3" name="Picture 2" hidden="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89822" cy="685954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GB" dirty="0"/>
              <a:t>Click to add section title</a:t>
            </a:r>
          </a:p>
        </p:txBody>
      </p:sp>
      <p:sp>
        <p:nvSpPr>
          <p:cNvPr id="21" name="Pladsholder til slidenummer 3"/>
          <p:cNvSpPr>
            <a:spLocks noGrp="1"/>
          </p:cNvSpPr>
          <p:nvPr>
            <p:ph type="sldNum" sz="quarter" idx="4"/>
          </p:nvPr>
        </p:nvSpPr>
        <p:spPr>
          <a:xfrm>
            <a:off x="654050" y="6525343"/>
            <a:ext cx="761430" cy="144017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937CC2-DE16-486B-829C-2239E287BD6E}" type="slidenum">
              <a:rPr lang="da-DK" smtClean="0"/>
              <a:pPr/>
              <a:t>‹N›</a:t>
            </a:fld>
            <a:endParaRPr lang="da-DK"/>
          </a:p>
        </p:txBody>
      </p:sp>
      <p:cxnSp>
        <p:nvCxnSpPr>
          <p:cNvPr id="48" name="Straight Connector 59"/>
          <p:cNvCxnSpPr/>
          <p:nvPr userDrawn="1"/>
        </p:nvCxnSpPr>
        <p:spPr>
          <a:xfrm>
            <a:off x="2351584" y="3324253"/>
            <a:ext cx="504056" cy="0"/>
          </a:xfrm>
          <a:prstGeom prst="line">
            <a:avLst/>
          </a:prstGeom>
          <a:ln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Pladsholder til tekst 5"/>
          <p:cNvSpPr>
            <a:spLocks noGrp="1"/>
          </p:cNvSpPr>
          <p:nvPr>
            <p:ph type="body" sz="quarter" idx="40" hasCustomPrompt="1"/>
          </p:nvPr>
        </p:nvSpPr>
        <p:spPr>
          <a:xfrm>
            <a:off x="3788685" y="3412382"/>
            <a:ext cx="2283311" cy="386222"/>
          </a:xfrm>
        </p:spPr>
        <p:txBody>
          <a:bodyPr/>
          <a:lstStyle>
            <a:lvl1pPr marL="0" indent="0" algn="ctr">
              <a:buNone/>
              <a:defRPr sz="1200">
                <a:solidFill>
                  <a:schemeClr val="bg1">
                    <a:lumMod val="65000"/>
                  </a:schemeClr>
                </a:solidFill>
              </a:defRPr>
            </a:lvl1pPr>
            <a:lvl5pPr marL="864000" indent="0">
              <a:buNone/>
              <a:defRPr/>
            </a:lvl5pPr>
          </a:lstStyle>
          <a:p>
            <a:pPr lvl="0"/>
            <a:r>
              <a:rPr lang="da-DK" dirty="0" err="1"/>
              <a:t>Addtext</a:t>
            </a:r>
            <a:endParaRPr lang="da-DK" dirty="0"/>
          </a:p>
        </p:txBody>
      </p:sp>
      <p:cxnSp>
        <p:nvCxnSpPr>
          <p:cNvPr id="53" name="Straight Connector 59"/>
          <p:cNvCxnSpPr/>
          <p:nvPr userDrawn="1"/>
        </p:nvCxnSpPr>
        <p:spPr>
          <a:xfrm>
            <a:off x="4710365" y="3324253"/>
            <a:ext cx="504056" cy="0"/>
          </a:xfrm>
          <a:prstGeom prst="line">
            <a:avLst/>
          </a:prstGeom>
          <a:ln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Pladsholder til tekst 5"/>
          <p:cNvSpPr>
            <a:spLocks noGrp="1"/>
          </p:cNvSpPr>
          <p:nvPr>
            <p:ph type="body" sz="quarter" idx="41" hasCustomPrompt="1"/>
          </p:nvPr>
        </p:nvSpPr>
        <p:spPr>
          <a:xfrm>
            <a:off x="6140947" y="3412382"/>
            <a:ext cx="2283311" cy="386222"/>
          </a:xfrm>
        </p:spPr>
        <p:txBody>
          <a:bodyPr/>
          <a:lstStyle>
            <a:lvl1pPr marL="0" indent="0" algn="ctr">
              <a:buNone/>
              <a:defRPr sz="1200">
                <a:solidFill>
                  <a:schemeClr val="bg1">
                    <a:lumMod val="65000"/>
                  </a:schemeClr>
                </a:solidFill>
              </a:defRPr>
            </a:lvl1pPr>
            <a:lvl5pPr marL="864000" indent="0">
              <a:buNone/>
              <a:defRPr/>
            </a:lvl5pPr>
          </a:lstStyle>
          <a:p>
            <a:pPr lvl="0"/>
            <a:r>
              <a:rPr lang="da-DK" dirty="0" err="1"/>
              <a:t>Addtext</a:t>
            </a:r>
            <a:endParaRPr lang="da-DK" dirty="0"/>
          </a:p>
        </p:txBody>
      </p:sp>
      <p:cxnSp>
        <p:nvCxnSpPr>
          <p:cNvPr id="55" name="Straight Connector 59"/>
          <p:cNvCxnSpPr/>
          <p:nvPr userDrawn="1"/>
        </p:nvCxnSpPr>
        <p:spPr>
          <a:xfrm>
            <a:off x="7069146" y="3324253"/>
            <a:ext cx="504056" cy="0"/>
          </a:xfrm>
          <a:prstGeom prst="line">
            <a:avLst/>
          </a:prstGeom>
          <a:ln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Pladsholder til tekst 5"/>
          <p:cNvSpPr>
            <a:spLocks noGrp="1"/>
          </p:cNvSpPr>
          <p:nvPr>
            <p:ph type="body" sz="quarter" idx="42" hasCustomPrompt="1"/>
          </p:nvPr>
        </p:nvSpPr>
        <p:spPr>
          <a:xfrm>
            <a:off x="8493210" y="3412382"/>
            <a:ext cx="2283311" cy="386222"/>
          </a:xfrm>
        </p:spPr>
        <p:txBody>
          <a:bodyPr/>
          <a:lstStyle>
            <a:lvl1pPr marL="0" indent="0" algn="ctr">
              <a:buNone/>
              <a:defRPr sz="1200">
                <a:solidFill>
                  <a:schemeClr val="bg1">
                    <a:lumMod val="65000"/>
                  </a:schemeClr>
                </a:solidFill>
              </a:defRPr>
            </a:lvl1pPr>
            <a:lvl5pPr marL="864000" indent="0">
              <a:buNone/>
              <a:defRPr/>
            </a:lvl5pPr>
          </a:lstStyle>
          <a:p>
            <a:pPr lvl="0"/>
            <a:r>
              <a:rPr lang="da-DK" dirty="0" err="1"/>
              <a:t>Addtext</a:t>
            </a:r>
            <a:endParaRPr lang="da-DK" dirty="0"/>
          </a:p>
        </p:txBody>
      </p:sp>
      <p:cxnSp>
        <p:nvCxnSpPr>
          <p:cNvPr id="57" name="Straight Connector 59"/>
          <p:cNvCxnSpPr/>
          <p:nvPr userDrawn="1"/>
        </p:nvCxnSpPr>
        <p:spPr>
          <a:xfrm>
            <a:off x="9427927" y="3324253"/>
            <a:ext cx="504056" cy="0"/>
          </a:xfrm>
          <a:prstGeom prst="line">
            <a:avLst/>
          </a:prstGeom>
          <a:ln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Pladsholder til tekst 5"/>
          <p:cNvSpPr>
            <a:spLocks noGrp="1"/>
          </p:cNvSpPr>
          <p:nvPr>
            <p:ph type="body" sz="quarter" idx="43" hasCustomPrompt="1"/>
          </p:nvPr>
        </p:nvSpPr>
        <p:spPr>
          <a:xfrm>
            <a:off x="1436423" y="5861054"/>
            <a:ext cx="2283311" cy="386222"/>
          </a:xfrm>
        </p:spPr>
        <p:txBody>
          <a:bodyPr/>
          <a:lstStyle>
            <a:lvl1pPr marL="0" indent="0" algn="ctr">
              <a:buNone/>
              <a:defRPr sz="1200">
                <a:solidFill>
                  <a:schemeClr val="bg1">
                    <a:lumMod val="65000"/>
                  </a:schemeClr>
                </a:solidFill>
              </a:defRPr>
            </a:lvl1pPr>
            <a:lvl5pPr marL="864000" indent="0">
              <a:buNone/>
              <a:defRPr/>
            </a:lvl5pPr>
          </a:lstStyle>
          <a:p>
            <a:pPr lvl="0"/>
            <a:r>
              <a:rPr lang="da-DK" dirty="0" err="1"/>
              <a:t>Addtext</a:t>
            </a:r>
            <a:endParaRPr lang="da-DK" dirty="0"/>
          </a:p>
        </p:txBody>
      </p:sp>
      <p:cxnSp>
        <p:nvCxnSpPr>
          <p:cNvPr id="59" name="Straight Connector 59"/>
          <p:cNvCxnSpPr/>
          <p:nvPr userDrawn="1"/>
        </p:nvCxnSpPr>
        <p:spPr>
          <a:xfrm>
            <a:off x="2361361" y="5772925"/>
            <a:ext cx="504056" cy="0"/>
          </a:xfrm>
          <a:prstGeom prst="line">
            <a:avLst/>
          </a:prstGeom>
          <a:ln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Pladsholder til tekst 5"/>
          <p:cNvSpPr>
            <a:spLocks noGrp="1"/>
          </p:cNvSpPr>
          <p:nvPr>
            <p:ph type="body" sz="quarter" idx="44" hasCustomPrompt="1"/>
          </p:nvPr>
        </p:nvSpPr>
        <p:spPr>
          <a:xfrm>
            <a:off x="3788685" y="5861054"/>
            <a:ext cx="2283311" cy="386222"/>
          </a:xfrm>
        </p:spPr>
        <p:txBody>
          <a:bodyPr/>
          <a:lstStyle>
            <a:lvl1pPr marL="0" indent="0" algn="ctr">
              <a:buNone/>
              <a:defRPr sz="1200">
                <a:solidFill>
                  <a:schemeClr val="bg1">
                    <a:lumMod val="65000"/>
                  </a:schemeClr>
                </a:solidFill>
              </a:defRPr>
            </a:lvl1pPr>
            <a:lvl5pPr marL="864000" indent="0">
              <a:buNone/>
              <a:defRPr/>
            </a:lvl5pPr>
          </a:lstStyle>
          <a:p>
            <a:pPr lvl="0"/>
            <a:r>
              <a:rPr lang="da-DK" dirty="0" err="1"/>
              <a:t>Addtext</a:t>
            </a:r>
            <a:endParaRPr lang="da-DK" dirty="0"/>
          </a:p>
        </p:txBody>
      </p:sp>
      <p:cxnSp>
        <p:nvCxnSpPr>
          <p:cNvPr id="61" name="Straight Connector 59"/>
          <p:cNvCxnSpPr/>
          <p:nvPr userDrawn="1"/>
        </p:nvCxnSpPr>
        <p:spPr>
          <a:xfrm>
            <a:off x="4720142" y="5772925"/>
            <a:ext cx="504056" cy="0"/>
          </a:xfrm>
          <a:prstGeom prst="line">
            <a:avLst/>
          </a:prstGeom>
          <a:ln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Pladsholder til tekst 5"/>
          <p:cNvSpPr>
            <a:spLocks noGrp="1"/>
          </p:cNvSpPr>
          <p:nvPr>
            <p:ph type="body" sz="quarter" idx="45" hasCustomPrompt="1"/>
          </p:nvPr>
        </p:nvSpPr>
        <p:spPr>
          <a:xfrm>
            <a:off x="6140947" y="5861054"/>
            <a:ext cx="2283311" cy="386222"/>
          </a:xfrm>
        </p:spPr>
        <p:txBody>
          <a:bodyPr/>
          <a:lstStyle>
            <a:lvl1pPr marL="0" indent="0" algn="ctr">
              <a:buNone/>
              <a:defRPr sz="1200">
                <a:solidFill>
                  <a:schemeClr val="bg1">
                    <a:lumMod val="65000"/>
                  </a:schemeClr>
                </a:solidFill>
              </a:defRPr>
            </a:lvl1pPr>
            <a:lvl5pPr marL="864000" indent="0">
              <a:buNone/>
              <a:defRPr/>
            </a:lvl5pPr>
          </a:lstStyle>
          <a:p>
            <a:pPr lvl="0"/>
            <a:r>
              <a:rPr lang="da-DK" dirty="0" err="1"/>
              <a:t>Addtext</a:t>
            </a:r>
            <a:endParaRPr lang="da-DK" dirty="0"/>
          </a:p>
        </p:txBody>
      </p:sp>
      <p:cxnSp>
        <p:nvCxnSpPr>
          <p:cNvPr id="63" name="Straight Connector 59"/>
          <p:cNvCxnSpPr/>
          <p:nvPr userDrawn="1"/>
        </p:nvCxnSpPr>
        <p:spPr>
          <a:xfrm>
            <a:off x="7078923" y="5772925"/>
            <a:ext cx="504056" cy="0"/>
          </a:xfrm>
          <a:prstGeom prst="line">
            <a:avLst/>
          </a:prstGeom>
          <a:ln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Pladsholder til tekst 5"/>
          <p:cNvSpPr>
            <a:spLocks noGrp="1"/>
          </p:cNvSpPr>
          <p:nvPr>
            <p:ph type="body" sz="quarter" idx="46" hasCustomPrompt="1"/>
          </p:nvPr>
        </p:nvSpPr>
        <p:spPr>
          <a:xfrm>
            <a:off x="8493210" y="5861054"/>
            <a:ext cx="2283311" cy="386222"/>
          </a:xfrm>
        </p:spPr>
        <p:txBody>
          <a:bodyPr/>
          <a:lstStyle>
            <a:lvl1pPr marL="0" indent="0" algn="ctr">
              <a:buNone/>
              <a:defRPr sz="1200">
                <a:solidFill>
                  <a:schemeClr val="bg1">
                    <a:lumMod val="65000"/>
                  </a:schemeClr>
                </a:solidFill>
              </a:defRPr>
            </a:lvl1pPr>
            <a:lvl5pPr marL="864000" indent="0">
              <a:buNone/>
              <a:defRPr/>
            </a:lvl5pPr>
          </a:lstStyle>
          <a:p>
            <a:pPr lvl="0"/>
            <a:r>
              <a:rPr lang="da-DK" dirty="0" err="1"/>
              <a:t>Addtext</a:t>
            </a:r>
            <a:endParaRPr lang="da-DK" dirty="0"/>
          </a:p>
        </p:txBody>
      </p:sp>
      <p:cxnSp>
        <p:nvCxnSpPr>
          <p:cNvPr id="66" name="Straight Connector 59"/>
          <p:cNvCxnSpPr/>
          <p:nvPr userDrawn="1"/>
        </p:nvCxnSpPr>
        <p:spPr>
          <a:xfrm>
            <a:off x="9437704" y="5772925"/>
            <a:ext cx="504056" cy="0"/>
          </a:xfrm>
          <a:prstGeom prst="line">
            <a:avLst/>
          </a:prstGeom>
          <a:ln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37590723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s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Pladsholder til tekst 5"/>
          <p:cNvSpPr>
            <a:spLocks noGrp="1"/>
          </p:cNvSpPr>
          <p:nvPr>
            <p:ph type="body" sz="quarter" idx="26" hasCustomPrompt="1"/>
          </p:nvPr>
        </p:nvSpPr>
        <p:spPr>
          <a:xfrm>
            <a:off x="1436423" y="4736384"/>
            <a:ext cx="2283311" cy="386222"/>
          </a:xfrm>
        </p:spPr>
        <p:txBody>
          <a:bodyPr/>
          <a:lstStyle>
            <a:lvl1pPr marL="0" indent="0" algn="ctr">
              <a:buNone/>
              <a:defRPr sz="1200">
                <a:solidFill>
                  <a:schemeClr val="bg1">
                    <a:lumMod val="65000"/>
                  </a:schemeClr>
                </a:solidFill>
              </a:defRPr>
            </a:lvl1pPr>
            <a:lvl5pPr marL="864000" indent="0">
              <a:buNone/>
              <a:defRPr/>
            </a:lvl5pPr>
          </a:lstStyle>
          <a:p>
            <a:pPr lvl="0"/>
            <a:r>
              <a:rPr lang="da-DK" dirty="0"/>
              <a:t>Add text</a:t>
            </a:r>
          </a:p>
        </p:txBody>
      </p:sp>
      <p:sp>
        <p:nvSpPr>
          <p:cNvPr id="64" name="Picture Placeholder 5"/>
          <p:cNvSpPr>
            <a:spLocks noGrp="1"/>
          </p:cNvSpPr>
          <p:nvPr>
            <p:ph type="pic" sz="quarter" idx="17" hasCustomPrompt="1"/>
          </p:nvPr>
        </p:nvSpPr>
        <p:spPr>
          <a:xfrm>
            <a:off x="1436423" y="2384433"/>
            <a:ext cx="2293086" cy="1656184"/>
          </a:xfrm>
          <a:solidFill>
            <a:schemeClr val="tx1">
              <a:lumMod val="20000"/>
              <a:lumOff val="80000"/>
            </a:schemeClr>
          </a:solidFill>
          <a:ln w="0">
            <a:solidFill>
              <a:schemeClr val="bg1"/>
            </a:solidFill>
          </a:ln>
        </p:spPr>
        <p:txBody>
          <a:bodyPr lIns="0" tIns="612000" rIns="0" anchor="ctr" anchorCtr="0">
            <a:normAutofit/>
          </a:bodyPr>
          <a:lstStyle>
            <a:lvl1pPr marL="0" indent="0" algn="ctr">
              <a:buFontTx/>
              <a:buNone/>
              <a:defRPr sz="1400" baseline="0">
                <a:solidFill>
                  <a:schemeClr val="tx2"/>
                </a:solidFill>
              </a:defRPr>
            </a:lvl1pPr>
          </a:lstStyle>
          <a:p>
            <a:r>
              <a:rPr lang="en-GB" noProof="0" dirty="0"/>
              <a:t>Click on icon to insert picture</a:t>
            </a:r>
          </a:p>
        </p:txBody>
      </p:sp>
      <p:sp>
        <p:nvSpPr>
          <p:cNvPr id="29" name="Picture Placeholder 5"/>
          <p:cNvSpPr>
            <a:spLocks noGrp="1"/>
          </p:cNvSpPr>
          <p:nvPr>
            <p:ph type="pic" sz="quarter" idx="33" hasCustomPrompt="1"/>
          </p:nvPr>
        </p:nvSpPr>
        <p:spPr>
          <a:xfrm>
            <a:off x="3785427" y="2384433"/>
            <a:ext cx="2293086" cy="1656184"/>
          </a:xfrm>
          <a:solidFill>
            <a:schemeClr val="tx1">
              <a:lumMod val="20000"/>
              <a:lumOff val="80000"/>
            </a:schemeClr>
          </a:solidFill>
          <a:ln w="0">
            <a:solidFill>
              <a:schemeClr val="bg1"/>
            </a:solidFill>
          </a:ln>
        </p:spPr>
        <p:txBody>
          <a:bodyPr lIns="0" tIns="612000" rIns="0" anchor="ctr" anchorCtr="0">
            <a:normAutofit/>
          </a:bodyPr>
          <a:lstStyle>
            <a:lvl1pPr marL="0" indent="0" algn="ctr">
              <a:buFontTx/>
              <a:buNone/>
              <a:defRPr sz="1400" baseline="0">
                <a:solidFill>
                  <a:schemeClr val="tx2"/>
                </a:solidFill>
              </a:defRPr>
            </a:lvl1pPr>
          </a:lstStyle>
          <a:p>
            <a:r>
              <a:rPr lang="en-GB" noProof="0" dirty="0"/>
              <a:t>Click on icon to insert picture</a:t>
            </a:r>
          </a:p>
        </p:txBody>
      </p:sp>
      <p:sp>
        <p:nvSpPr>
          <p:cNvPr id="30" name="Picture Placeholder 5"/>
          <p:cNvSpPr>
            <a:spLocks noGrp="1"/>
          </p:cNvSpPr>
          <p:nvPr>
            <p:ph type="pic" sz="quarter" idx="34" hasCustomPrompt="1"/>
          </p:nvPr>
        </p:nvSpPr>
        <p:spPr>
          <a:xfrm>
            <a:off x="6134431" y="2384433"/>
            <a:ext cx="2293086" cy="1656184"/>
          </a:xfrm>
          <a:solidFill>
            <a:schemeClr val="tx1">
              <a:lumMod val="20000"/>
              <a:lumOff val="80000"/>
            </a:schemeClr>
          </a:solidFill>
          <a:ln w="0">
            <a:solidFill>
              <a:schemeClr val="bg1"/>
            </a:solidFill>
          </a:ln>
        </p:spPr>
        <p:txBody>
          <a:bodyPr lIns="0" tIns="612000" rIns="0" anchor="ctr" anchorCtr="0">
            <a:normAutofit/>
          </a:bodyPr>
          <a:lstStyle>
            <a:lvl1pPr marL="0" indent="0" algn="ctr">
              <a:buFontTx/>
              <a:buNone/>
              <a:defRPr sz="1400" baseline="0">
                <a:solidFill>
                  <a:schemeClr val="tx2"/>
                </a:solidFill>
              </a:defRPr>
            </a:lvl1pPr>
          </a:lstStyle>
          <a:p>
            <a:r>
              <a:rPr lang="en-GB" noProof="0" dirty="0"/>
              <a:t>Click on icon to insert picture</a:t>
            </a:r>
          </a:p>
        </p:txBody>
      </p:sp>
      <p:sp>
        <p:nvSpPr>
          <p:cNvPr id="31" name="Picture Placeholder 5"/>
          <p:cNvSpPr>
            <a:spLocks noGrp="1"/>
          </p:cNvSpPr>
          <p:nvPr>
            <p:ph type="pic" sz="quarter" idx="35" hasCustomPrompt="1"/>
          </p:nvPr>
        </p:nvSpPr>
        <p:spPr>
          <a:xfrm>
            <a:off x="8483435" y="2384433"/>
            <a:ext cx="2293086" cy="1656184"/>
          </a:xfrm>
          <a:solidFill>
            <a:schemeClr val="tx1">
              <a:lumMod val="20000"/>
              <a:lumOff val="80000"/>
            </a:schemeClr>
          </a:solidFill>
          <a:ln w="0">
            <a:solidFill>
              <a:schemeClr val="bg1"/>
            </a:solidFill>
          </a:ln>
        </p:spPr>
        <p:txBody>
          <a:bodyPr lIns="0" tIns="612000" rIns="0" anchor="ctr" anchorCtr="0">
            <a:normAutofit/>
          </a:bodyPr>
          <a:lstStyle>
            <a:lvl1pPr marL="0" indent="0" algn="ctr">
              <a:buFontTx/>
              <a:buNone/>
              <a:defRPr sz="1400" baseline="0">
                <a:solidFill>
                  <a:schemeClr val="tx2"/>
                </a:solidFill>
              </a:defRPr>
            </a:lvl1pPr>
          </a:lstStyle>
          <a:p>
            <a:r>
              <a:rPr lang="en-GB" noProof="0" dirty="0"/>
              <a:t>Click on icon to insert picture</a:t>
            </a:r>
          </a:p>
        </p:txBody>
      </p:sp>
      <p:pic>
        <p:nvPicPr>
          <p:cNvPr id="3" name="Picture 2" hidden="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89822" cy="685954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GB" dirty="0"/>
              <a:t>Click to add section title</a:t>
            </a:r>
          </a:p>
        </p:txBody>
      </p:sp>
      <p:sp>
        <p:nvSpPr>
          <p:cNvPr id="21" name="Pladsholder til slidenummer 3"/>
          <p:cNvSpPr>
            <a:spLocks noGrp="1"/>
          </p:cNvSpPr>
          <p:nvPr>
            <p:ph type="sldNum" sz="quarter" idx="4"/>
          </p:nvPr>
        </p:nvSpPr>
        <p:spPr>
          <a:xfrm>
            <a:off x="654050" y="6525343"/>
            <a:ext cx="761430" cy="144017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937CC2-DE16-486B-829C-2239E287BD6E}" type="slidenum">
              <a:rPr lang="da-DK" smtClean="0"/>
              <a:pPr/>
              <a:t>‹N›</a:t>
            </a:fld>
            <a:endParaRPr lang="da-DK"/>
          </a:p>
        </p:txBody>
      </p:sp>
      <p:cxnSp>
        <p:nvCxnSpPr>
          <p:cNvPr id="48" name="Straight Connector 59"/>
          <p:cNvCxnSpPr/>
          <p:nvPr userDrawn="1"/>
        </p:nvCxnSpPr>
        <p:spPr>
          <a:xfrm>
            <a:off x="2351584" y="4648255"/>
            <a:ext cx="504056" cy="0"/>
          </a:xfrm>
          <a:prstGeom prst="line">
            <a:avLst/>
          </a:prstGeom>
          <a:ln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Pladsholder til tekst 5"/>
          <p:cNvSpPr>
            <a:spLocks noGrp="1"/>
          </p:cNvSpPr>
          <p:nvPr>
            <p:ph type="body" sz="quarter" idx="40" hasCustomPrompt="1"/>
          </p:nvPr>
        </p:nvSpPr>
        <p:spPr>
          <a:xfrm>
            <a:off x="3788685" y="4736384"/>
            <a:ext cx="2283311" cy="386222"/>
          </a:xfrm>
        </p:spPr>
        <p:txBody>
          <a:bodyPr/>
          <a:lstStyle>
            <a:lvl1pPr marL="0" indent="0" algn="ctr">
              <a:buNone/>
              <a:defRPr sz="1200">
                <a:solidFill>
                  <a:schemeClr val="bg1">
                    <a:lumMod val="65000"/>
                  </a:schemeClr>
                </a:solidFill>
              </a:defRPr>
            </a:lvl1pPr>
            <a:lvl5pPr marL="864000" indent="0">
              <a:buNone/>
              <a:defRPr/>
            </a:lvl5pPr>
          </a:lstStyle>
          <a:p>
            <a:pPr lvl="0"/>
            <a:r>
              <a:rPr lang="da-DK" dirty="0"/>
              <a:t>Add text</a:t>
            </a:r>
          </a:p>
        </p:txBody>
      </p:sp>
      <p:cxnSp>
        <p:nvCxnSpPr>
          <p:cNvPr id="53" name="Straight Connector 59"/>
          <p:cNvCxnSpPr/>
          <p:nvPr userDrawn="1"/>
        </p:nvCxnSpPr>
        <p:spPr>
          <a:xfrm>
            <a:off x="4710365" y="4648255"/>
            <a:ext cx="504056" cy="0"/>
          </a:xfrm>
          <a:prstGeom prst="line">
            <a:avLst/>
          </a:prstGeom>
          <a:ln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Pladsholder til tekst 5"/>
          <p:cNvSpPr>
            <a:spLocks noGrp="1"/>
          </p:cNvSpPr>
          <p:nvPr>
            <p:ph type="body" sz="quarter" idx="41" hasCustomPrompt="1"/>
          </p:nvPr>
        </p:nvSpPr>
        <p:spPr>
          <a:xfrm>
            <a:off x="6140947" y="4736384"/>
            <a:ext cx="2283311" cy="386222"/>
          </a:xfrm>
        </p:spPr>
        <p:txBody>
          <a:bodyPr/>
          <a:lstStyle>
            <a:lvl1pPr marL="0" indent="0" algn="ctr">
              <a:buNone/>
              <a:defRPr sz="1200">
                <a:solidFill>
                  <a:schemeClr val="bg1">
                    <a:lumMod val="65000"/>
                  </a:schemeClr>
                </a:solidFill>
              </a:defRPr>
            </a:lvl1pPr>
            <a:lvl5pPr marL="864000" indent="0">
              <a:buNone/>
              <a:defRPr/>
            </a:lvl5pPr>
          </a:lstStyle>
          <a:p>
            <a:pPr lvl="0"/>
            <a:r>
              <a:rPr lang="da-DK" dirty="0"/>
              <a:t>Add text</a:t>
            </a:r>
          </a:p>
        </p:txBody>
      </p:sp>
      <p:cxnSp>
        <p:nvCxnSpPr>
          <p:cNvPr id="55" name="Straight Connector 59"/>
          <p:cNvCxnSpPr/>
          <p:nvPr userDrawn="1"/>
        </p:nvCxnSpPr>
        <p:spPr>
          <a:xfrm>
            <a:off x="7069146" y="4648255"/>
            <a:ext cx="504056" cy="0"/>
          </a:xfrm>
          <a:prstGeom prst="line">
            <a:avLst/>
          </a:prstGeom>
          <a:ln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Pladsholder til tekst 5"/>
          <p:cNvSpPr>
            <a:spLocks noGrp="1"/>
          </p:cNvSpPr>
          <p:nvPr>
            <p:ph type="body" sz="quarter" idx="42" hasCustomPrompt="1"/>
          </p:nvPr>
        </p:nvSpPr>
        <p:spPr>
          <a:xfrm>
            <a:off x="8493210" y="4736384"/>
            <a:ext cx="2283311" cy="386222"/>
          </a:xfrm>
        </p:spPr>
        <p:txBody>
          <a:bodyPr/>
          <a:lstStyle>
            <a:lvl1pPr marL="0" indent="0" algn="ctr">
              <a:buNone/>
              <a:defRPr sz="1200">
                <a:solidFill>
                  <a:schemeClr val="bg1">
                    <a:lumMod val="65000"/>
                  </a:schemeClr>
                </a:solidFill>
              </a:defRPr>
            </a:lvl1pPr>
            <a:lvl5pPr marL="864000" indent="0">
              <a:buNone/>
              <a:defRPr/>
            </a:lvl5pPr>
          </a:lstStyle>
          <a:p>
            <a:pPr lvl="0"/>
            <a:r>
              <a:rPr lang="da-DK" dirty="0"/>
              <a:t>Add text</a:t>
            </a:r>
          </a:p>
        </p:txBody>
      </p:sp>
      <p:cxnSp>
        <p:nvCxnSpPr>
          <p:cNvPr id="57" name="Straight Connector 59"/>
          <p:cNvCxnSpPr/>
          <p:nvPr userDrawn="1"/>
        </p:nvCxnSpPr>
        <p:spPr>
          <a:xfrm>
            <a:off x="9427927" y="4648255"/>
            <a:ext cx="504056" cy="0"/>
          </a:xfrm>
          <a:prstGeom prst="line">
            <a:avLst/>
          </a:prstGeom>
          <a:ln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Pladsholder til tekst 5"/>
          <p:cNvSpPr>
            <a:spLocks noGrp="1"/>
          </p:cNvSpPr>
          <p:nvPr>
            <p:ph type="body" sz="quarter" idx="22" hasCustomPrompt="1"/>
          </p:nvPr>
        </p:nvSpPr>
        <p:spPr>
          <a:xfrm>
            <a:off x="1436423" y="4153251"/>
            <a:ext cx="2282400" cy="382370"/>
          </a:xfrm>
        </p:spPr>
        <p:txBody>
          <a:bodyPr/>
          <a:lstStyle>
            <a:lvl1pPr marL="0" indent="0" algn="ctr">
              <a:buNone/>
              <a:defRPr sz="2400" baseline="0">
                <a:solidFill>
                  <a:schemeClr val="tx2"/>
                </a:solidFill>
              </a:defRPr>
            </a:lvl1pPr>
            <a:lvl5pPr marL="864000" indent="0">
              <a:buNone/>
              <a:defRPr/>
            </a:lvl5pPr>
          </a:lstStyle>
          <a:p>
            <a:pPr lvl="0"/>
            <a:r>
              <a:rPr lang="da-DK" dirty="0"/>
              <a:t>Add title</a:t>
            </a:r>
          </a:p>
        </p:txBody>
      </p:sp>
      <p:sp>
        <p:nvSpPr>
          <p:cNvPr id="71" name="Pladsholder til tekst 5"/>
          <p:cNvSpPr>
            <a:spLocks noGrp="1"/>
          </p:cNvSpPr>
          <p:nvPr>
            <p:ph type="body" sz="quarter" idx="43" hasCustomPrompt="1"/>
          </p:nvPr>
        </p:nvSpPr>
        <p:spPr>
          <a:xfrm>
            <a:off x="3788989" y="4153251"/>
            <a:ext cx="2282400" cy="382370"/>
          </a:xfrm>
        </p:spPr>
        <p:txBody>
          <a:bodyPr/>
          <a:lstStyle>
            <a:lvl1pPr marL="0" indent="0" algn="ctr">
              <a:buNone/>
              <a:defRPr sz="2400" baseline="0">
                <a:solidFill>
                  <a:schemeClr val="tx2"/>
                </a:solidFill>
              </a:defRPr>
            </a:lvl1pPr>
            <a:lvl5pPr marL="864000" indent="0">
              <a:buNone/>
              <a:defRPr/>
            </a:lvl5pPr>
          </a:lstStyle>
          <a:p>
            <a:pPr lvl="0"/>
            <a:r>
              <a:rPr lang="da-DK" dirty="0"/>
              <a:t>Add title</a:t>
            </a:r>
          </a:p>
        </p:txBody>
      </p:sp>
      <p:sp>
        <p:nvSpPr>
          <p:cNvPr id="72" name="Pladsholder til tekst 5"/>
          <p:cNvSpPr>
            <a:spLocks noGrp="1"/>
          </p:cNvSpPr>
          <p:nvPr>
            <p:ph type="body" sz="quarter" idx="44" hasCustomPrompt="1"/>
          </p:nvPr>
        </p:nvSpPr>
        <p:spPr>
          <a:xfrm>
            <a:off x="6141555" y="4153251"/>
            <a:ext cx="2282400" cy="382370"/>
          </a:xfrm>
        </p:spPr>
        <p:txBody>
          <a:bodyPr/>
          <a:lstStyle>
            <a:lvl1pPr marL="0" indent="0" algn="ctr">
              <a:buNone/>
              <a:defRPr sz="2400" baseline="0">
                <a:solidFill>
                  <a:schemeClr val="tx2"/>
                </a:solidFill>
              </a:defRPr>
            </a:lvl1pPr>
            <a:lvl5pPr marL="864000" indent="0">
              <a:buNone/>
              <a:defRPr/>
            </a:lvl5pPr>
          </a:lstStyle>
          <a:p>
            <a:pPr lvl="0"/>
            <a:r>
              <a:rPr lang="da-DK" dirty="0"/>
              <a:t>Add title</a:t>
            </a:r>
          </a:p>
        </p:txBody>
      </p:sp>
      <p:sp>
        <p:nvSpPr>
          <p:cNvPr id="73" name="Pladsholder til tekst 5"/>
          <p:cNvSpPr>
            <a:spLocks noGrp="1"/>
          </p:cNvSpPr>
          <p:nvPr>
            <p:ph type="body" sz="quarter" idx="45" hasCustomPrompt="1"/>
          </p:nvPr>
        </p:nvSpPr>
        <p:spPr>
          <a:xfrm>
            <a:off x="8494121" y="4153251"/>
            <a:ext cx="2282400" cy="382370"/>
          </a:xfrm>
        </p:spPr>
        <p:txBody>
          <a:bodyPr/>
          <a:lstStyle>
            <a:lvl1pPr marL="0" indent="0" algn="ctr">
              <a:buNone/>
              <a:defRPr sz="2400" baseline="0">
                <a:solidFill>
                  <a:schemeClr val="tx2"/>
                </a:solidFill>
              </a:defRPr>
            </a:lvl1pPr>
            <a:lvl5pPr marL="864000" indent="0">
              <a:buNone/>
              <a:defRPr/>
            </a:lvl5pPr>
          </a:lstStyle>
          <a:p>
            <a:pPr lvl="0"/>
            <a:r>
              <a:rPr lang="da-DK" dirty="0"/>
              <a:t>Add title</a:t>
            </a:r>
          </a:p>
        </p:txBody>
      </p:sp>
    </p:spTree>
    <p:extLst>
      <p:ext uri="{BB962C8B-B14F-4D97-AF65-F5344CB8AC3E}">
        <p14:creationId xmlns:p14="http://schemas.microsoft.com/office/powerpoint/2010/main" val="31065358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s 3 paragraph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Pladsholder til tekst 5"/>
          <p:cNvSpPr>
            <a:spLocks noGrp="1"/>
          </p:cNvSpPr>
          <p:nvPr>
            <p:ph type="body" sz="quarter" idx="26" hasCustomPrompt="1"/>
          </p:nvPr>
        </p:nvSpPr>
        <p:spPr>
          <a:xfrm>
            <a:off x="654050" y="5336002"/>
            <a:ext cx="10922426" cy="573308"/>
          </a:xfrm>
        </p:spPr>
        <p:txBody>
          <a:bodyPr/>
          <a:lstStyle>
            <a:lvl1pPr marL="0" indent="0" algn="l">
              <a:buNone/>
              <a:defRPr sz="1200">
                <a:solidFill>
                  <a:schemeClr val="bg1">
                    <a:lumMod val="65000"/>
                  </a:schemeClr>
                </a:solidFill>
              </a:defRPr>
            </a:lvl1pPr>
            <a:lvl5pPr marL="864000" indent="0">
              <a:buNone/>
              <a:defRPr/>
            </a:lvl5pPr>
          </a:lstStyle>
          <a:p>
            <a:pPr lvl="0"/>
            <a:r>
              <a:rPr lang="da-DK" dirty="0"/>
              <a:t>Add text paragraph</a:t>
            </a:r>
          </a:p>
        </p:txBody>
      </p:sp>
      <p:sp>
        <p:nvSpPr>
          <p:cNvPr id="25" name="Picture Placeholder 5"/>
          <p:cNvSpPr>
            <a:spLocks noGrp="1"/>
          </p:cNvSpPr>
          <p:nvPr>
            <p:ph type="pic" sz="quarter" idx="18" hasCustomPrompt="1"/>
          </p:nvPr>
        </p:nvSpPr>
        <p:spPr>
          <a:xfrm>
            <a:off x="7972289" y="2060848"/>
            <a:ext cx="3604187" cy="2705374"/>
          </a:xfrm>
          <a:solidFill>
            <a:schemeClr val="tx1">
              <a:lumMod val="20000"/>
              <a:lumOff val="80000"/>
            </a:schemeClr>
          </a:solidFill>
          <a:ln w="0">
            <a:solidFill>
              <a:schemeClr val="bg1"/>
            </a:solidFill>
          </a:ln>
        </p:spPr>
        <p:txBody>
          <a:bodyPr lIns="0" tIns="612000" rIns="0" anchor="ctr" anchorCtr="0">
            <a:normAutofit/>
          </a:bodyPr>
          <a:lstStyle>
            <a:lvl1pPr marL="0" indent="0" algn="ctr">
              <a:buFontTx/>
              <a:buNone/>
              <a:defRPr sz="1400" baseline="0">
                <a:solidFill>
                  <a:schemeClr val="tx2"/>
                </a:solidFill>
              </a:defRPr>
            </a:lvl1pPr>
          </a:lstStyle>
          <a:p>
            <a:r>
              <a:rPr lang="en-GB" noProof="0" dirty="0"/>
              <a:t>Click on icon to insert picture</a:t>
            </a:r>
          </a:p>
        </p:txBody>
      </p:sp>
      <p:pic>
        <p:nvPicPr>
          <p:cNvPr id="3" name="Picture 2" hidden="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89822" cy="685954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GB" dirty="0"/>
              <a:t>Click to add section title</a:t>
            </a:r>
          </a:p>
        </p:txBody>
      </p:sp>
      <p:sp>
        <p:nvSpPr>
          <p:cNvPr id="21" name="Pladsholder til slidenummer 3"/>
          <p:cNvSpPr>
            <a:spLocks noGrp="1"/>
          </p:cNvSpPr>
          <p:nvPr>
            <p:ph type="sldNum" sz="quarter" idx="4"/>
          </p:nvPr>
        </p:nvSpPr>
        <p:spPr>
          <a:xfrm>
            <a:off x="654050" y="6525343"/>
            <a:ext cx="761430" cy="144017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937CC2-DE16-486B-829C-2239E287BD6E}" type="slidenum">
              <a:rPr lang="da-DK" smtClean="0"/>
              <a:pPr/>
              <a:t>‹N›</a:t>
            </a:fld>
            <a:endParaRPr lang="da-DK"/>
          </a:p>
        </p:txBody>
      </p:sp>
      <p:sp>
        <p:nvSpPr>
          <p:cNvPr id="34" name="Picture Placeholder 5"/>
          <p:cNvSpPr>
            <a:spLocks noGrp="1"/>
          </p:cNvSpPr>
          <p:nvPr>
            <p:ph type="pic" sz="quarter" idx="19" hasCustomPrompt="1"/>
          </p:nvPr>
        </p:nvSpPr>
        <p:spPr>
          <a:xfrm>
            <a:off x="4308924" y="2060848"/>
            <a:ext cx="3604187" cy="2705374"/>
          </a:xfrm>
          <a:solidFill>
            <a:schemeClr val="tx1">
              <a:lumMod val="20000"/>
              <a:lumOff val="80000"/>
            </a:schemeClr>
          </a:solidFill>
          <a:ln w="0">
            <a:solidFill>
              <a:schemeClr val="bg1"/>
            </a:solidFill>
          </a:ln>
        </p:spPr>
        <p:txBody>
          <a:bodyPr lIns="0" tIns="612000" rIns="0" anchor="ctr" anchorCtr="0">
            <a:normAutofit/>
          </a:bodyPr>
          <a:lstStyle>
            <a:lvl1pPr marL="0" indent="0" algn="ctr">
              <a:buFontTx/>
              <a:buNone/>
              <a:defRPr sz="1400" baseline="0">
                <a:solidFill>
                  <a:schemeClr val="tx2"/>
                </a:solidFill>
              </a:defRPr>
            </a:lvl1pPr>
          </a:lstStyle>
          <a:p>
            <a:r>
              <a:rPr lang="en-GB" noProof="0" dirty="0"/>
              <a:t>Click on icon to insert picture</a:t>
            </a:r>
          </a:p>
        </p:txBody>
      </p:sp>
      <p:sp>
        <p:nvSpPr>
          <p:cNvPr id="35" name="Picture Placeholder 5"/>
          <p:cNvSpPr>
            <a:spLocks noGrp="1"/>
          </p:cNvSpPr>
          <p:nvPr>
            <p:ph type="pic" sz="quarter" idx="20" hasCustomPrompt="1"/>
          </p:nvPr>
        </p:nvSpPr>
        <p:spPr>
          <a:xfrm>
            <a:off x="645559" y="2060848"/>
            <a:ext cx="3604187" cy="2705374"/>
          </a:xfrm>
          <a:solidFill>
            <a:schemeClr val="tx1">
              <a:lumMod val="20000"/>
              <a:lumOff val="80000"/>
            </a:schemeClr>
          </a:solidFill>
          <a:ln w="0">
            <a:solidFill>
              <a:schemeClr val="bg1"/>
            </a:solidFill>
          </a:ln>
        </p:spPr>
        <p:txBody>
          <a:bodyPr lIns="0" tIns="612000" rIns="0" anchor="ctr" anchorCtr="0">
            <a:normAutofit/>
          </a:bodyPr>
          <a:lstStyle>
            <a:lvl1pPr marL="0" indent="0" algn="ctr">
              <a:buFontTx/>
              <a:buNone/>
              <a:defRPr sz="1400" baseline="0">
                <a:solidFill>
                  <a:schemeClr val="tx2"/>
                </a:solidFill>
              </a:defRPr>
            </a:lvl1pPr>
          </a:lstStyle>
          <a:p>
            <a:r>
              <a:rPr lang="en-GB" noProof="0" dirty="0"/>
              <a:t>Click on icon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18033975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&amp; small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GB" dirty="0"/>
              <a:t>Click to add section title</a:t>
            </a:r>
          </a:p>
        </p:txBody>
      </p:sp>
      <p:sp>
        <p:nvSpPr>
          <p:cNvPr id="31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54050" y="1504951"/>
            <a:ext cx="6882110" cy="339873"/>
          </a:xfrm>
        </p:spPr>
        <p:txBody>
          <a:bodyPr>
            <a:normAutofit/>
          </a:bodyPr>
          <a:lstStyle>
            <a:lvl1pPr marL="0" indent="0">
              <a:buNone/>
              <a:defRPr sz="2400" cap="none" baseline="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 dirty="0"/>
              <a:t>Click to add slide message</a:t>
            </a:r>
          </a:p>
        </p:txBody>
      </p:sp>
      <p:sp>
        <p:nvSpPr>
          <p:cNvPr id="32" name="Text Placeholder 3"/>
          <p:cNvSpPr>
            <a:spLocks noGrp="1"/>
          </p:cNvSpPr>
          <p:nvPr>
            <p:ph type="body" sz="quarter" idx="14" hasCustomPrompt="1"/>
          </p:nvPr>
        </p:nvSpPr>
        <p:spPr>
          <a:xfrm>
            <a:off x="654050" y="1872000"/>
            <a:ext cx="6882110" cy="359668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3000" cap="none" baseline="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GB" dirty="0"/>
              <a:t>Highlighting key element / words in red</a:t>
            </a:r>
          </a:p>
        </p:txBody>
      </p:sp>
      <p:sp>
        <p:nvSpPr>
          <p:cNvPr id="33" name="Text Placeholder 4"/>
          <p:cNvSpPr>
            <a:spLocks noGrp="1"/>
          </p:cNvSpPr>
          <p:nvPr>
            <p:ph type="body" sz="quarter" idx="13" hasCustomPrompt="1"/>
          </p:nvPr>
        </p:nvSpPr>
        <p:spPr>
          <a:xfrm>
            <a:off x="654050" y="2996952"/>
            <a:ext cx="6882109" cy="3168352"/>
          </a:xfrm>
        </p:spPr>
        <p:txBody>
          <a:bodyPr>
            <a:noAutofit/>
          </a:bodyPr>
          <a:lstStyle>
            <a:lvl1pPr>
              <a:defRPr sz="2000">
                <a:solidFill>
                  <a:schemeClr val="tx2"/>
                </a:solidFill>
              </a:defRPr>
            </a:lvl1pPr>
            <a:lvl2pPr>
              <a:defRPr sz="2000">
                <a:solidFill>
                  <a:schemeClr val="tx2"/>
                </a:solidFill>
              </a:defRPr>
            </a:lvl2pPr>
            <a:lvl3pPr>
              <a:defRPr sz="1800">
                <a:solidFill>
                  <a:schemeClr val="tx2"/>
                </a:solidFill>
              </a:defRPr>
            </a:lvl3pPr>
          </a:lstStyle>
          <a:p>
            <a:pPr lvl="0"/>
            <a:r>
              <a:rPr lang="en-GB" dirty="0"/>
              <a:t>Click to add text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</p:txBody>
      </p:sp>
      <p:sp>
        <p:nvSpPr>
          <p:cNvPr id="34" name="Picture Placeholder 5"/>
          <p:cNvSpPr>
            <a:spLocks noGrp="1"/>
          </p:cNvSpPr>
          <p:nvPr>
            <p:ph type="pic" sz="quarter" idx="15" hasCustomPrompt="1"/>
          </p:nvPr>
        </p:nvSpPr>
        <p:spPr>
          <a:xfrm>
            <a:off x="8184232" y="1110091"/>
            <a:ext cx="3851768" cy="5580000"/>
          </a:xfrm>
          <a:solidFill>
            <a:schemeClr val="tx1">
              <a:lumMod val="20000"/>
              <a:lumOff val="80000"/>
            </a:schemeClr>
          </a:solidFill>
          <a:ln w="0">
            <a:solidFill>
              <a:schemeClr val="bg1"/>
            </a:solidFill>
          </a:ln>
        </p:spPr>
        <p:txBody>
          <a:bodyPr lIns="0" tIns="612000" rIns="0" anchor="ctr" anchorCtr="0">
            <a:normAutofit/>
          </a:bodyPr>
          <a:lstStyle>
            <a:lvl1pPr marL="0" indent="0" algn="ctr">
              <a:buFontTx/>
              <a:buNone/>
              <a:defRPr sz="1400" baseline="0">
                <a:solidFill>
                  <a:schemeClr val="tx2"/>
                </a:solidFill>
              </a:defRPr>
            </a:lvl1pPr>
          </a:lstStyle>
          <a:p>
            <a:r>
              <a:rPr lang="en-GB" noProof="0" dirty="0"/>
              <a:t>Click on icon to insert picture</a:t>
            </a:r>
          </a:p>
        </p:txBody>
      </p:sp>
      <p:sp>
        <p:nvSpPr>
          <p:cNvPr id="23" name="Pladsholder til slidenummer 3"/>
          <p:cNvSpPr>
            <a:spLocks noGrp="1"/>
          </p:cNvSpPr>
          <p:nvPr>
            <p:ph type="sldNum" sz="quarter" idx="4"/>
          </p:nvPr>
        </p:nvSpPr>
        <p:spPr>
          <a:xfrm>
            <a:off x="654050" y="6525343"/>
            <a:ext cx="761430" cy="144017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937CC2-DE16-486B-829C-2239E287BD6E}" type="slidenum">
              <a:rPr lang="da-DK" smtClean="0"/>
              <a:pPr/>
              <a:t>‹N›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506424778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ighlights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 hidden="1"/>
          <p:cNvSpPr>
            <a:spLocks noGrp="1"/>
          </p:cNvSpPr>
          <p:nvPr>
            <p:ph type="dt" sz="half" idx="10"/>
          </p:nvPr>
        </p:nvSpPr>
        <p:spPr>
          <a:xfrm>
            <a:off x="9168450" y="6500092"/>
            <a:ext cx="2052000" cy="221383"/>
          </a:xfrm>
          <a:prstGeom prst="rect">
            <a:avLst/>
          </a:prstGeom>
        </p:spPr>
        <p:txBody>
          <a:bodyPr/>
          <a:lstStyle/>
          <a:p>
            <a:endParaRPr lang="en-GB" dirty="0"/>
          </a:p>
        </p:txBody>
      </p:sp>
      <p:sp>
        <p:nvSpPr>
          <p:cNvPr id="5" name="Footer Placeholder 4" hidden="1"/>
          <p:cNvSpPr>
            <a:spLocks noGrp="1"/>
          </p:cNvSpPr>
          <p:nvPr>
            <p:ph type="ftr" sz="quarter" idx="11"/>
          </p:nvPr>
        </p:nvSpPr>
        <p:spPr>
          <a:xfrm>
            <a:off x="3742314" y="6500092"/>
            <a:ext cx="4716000" cy="221383"/>
          </a:xfrm>
          <a:prstGeom prst="rect">
            <a:avLst/>
          </a:prstGeom>
        </p:spPr>
        <p:txBody>
          <a:bodyPr/>
          <a:lstStyle/>
          <a:p>
            <a:endParaRPr lang="en-GB" dirty="0"/>
          </a:p>
        </p:txBody>
      </p:sp>
      <p:sp>
        <p:nvSpPr>
          <p:cNvPr id="10" name="Title 17">
            <a:extLst>
              <a:ext uri="{FF2B5EF4-FFF2-40B4-BE49-F238E27FC236}">
                <a16:creationId xmlns:a16="http://schemas.microsoft.com/office/drawing/2014/main" id="{E8E01744-1066-4DBF-9EB2-DD3D907B02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4050" y="439382"/>
            <a:ext cx="9439433" cy="216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r-BE"/>
          </a:p>
        </p:txBody>
      </p:sp>
      <p:sp>
        <p:nvSpPr>
          <p:cNvPr id="14" name="Pladsholder til slidenummer 10">
            <a:extLst>
              <a:ext uri="{FF2B5EF4-FFF2-40B4-BE49-F238E27FC236}">
                <a16:creationId xmlns:a16="http://schemas.microsoft.com/office/drawing/2014/main" id="{804C15F3-43D4-4304-87C1-4B2204A23F1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4050" y="6525343"/>
            <a:ext cx="761430" cy="144017"/>
          </a:xfrm>
        </p:spPr>
        <p:txBody>
          <a:bodyPr/>
          <a:lstStyle/>
          <a:p>
            <a:fld id="{A0937CC2-DE16-486B-829C-2239E287BD6E}" type="slidenum">
              <a:rPr lang="da-DK" smtClean="0"/>
              <a:pPr/>
              <a:t>‹N›</a:t>
            </a:fld>
            <a:endParaRPr lang="da-DK"/>
          </a:p>
        </p:txBody>
      </p:sp>
      <p:sp>
        <p:nvSpPr>
          <p:cNvPr id="15" name="Text Placeholder 6">
            <a:extLst>
              <a:ext uri="{FF2B5EF4-FFF2-40B4-BE49-F238E27FC236}">
                <a16:creationId xmlns:a16="http://schemas.microsoft.com/office/drawing/2014/main" id="{477F417C-991E-48C7-9316-BC0D535C39C4}"/>
              </a:ext>
            </a:extLst>
          </p:cNvPr>
          <p:cNvSpPr txBox="1">
            <a:spLocks/>
          </p:cNvSpPr>
          <p:nvPr userDrawn="1"/>
        </p:nvSpPr>
        <p:spPr>
          <a:xfrm>
            <a:off x="654050" y="5936513"/>
            <a:ext cx="5279950" cy="573308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buFont typeface="Titillium Web" panose="00000500000000000000" pitchFamily="2" charset="0"/>
              <a:buNone/>
              <a:defRPr sz="2400" cap="none" baseline="0">
                <a:latin typeface="Titillium Web" panose="00000500000000000000" pitchFamily="2" charset="0"/>
              </a:defRPr>
            </a:lvl1pPr>
            <a:lvl2pPr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buFont typeface="Titillium Web" panose="00000500000000000000" pitchFamily="2" charset="0"/>
              <a:buNone/>
              <a:defRPr sz="2000">
                <a:solidFill>
                  <a:schemeClr val="tx1">
                    <a:tint val="75000"/>
                  </a:schemeClr>
                </a:solidFill>
                <a:latin typeface="Titillium Web" panose="00000500000000000000" pitchFamily="2" charset="0"/>
              </a:defRPr>
            </a:lvl2pPr>
            <a:lvl3pPr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buFont typeface="Titillium Web" panose="00000500000000000000" pitchFamily="2" charset="0"/>
              <a:buNone/>
              <a:defRPr lang="en-GB" b="0" noProof="0">
                <a:solidFill>
                  <a:schemeClr val="tx1">
                    <a:tint val="75000"/>
                  </a:schemeClr>
                </a:solidFill>
                <a:latin typeface="Titillium Web" panose="00000500000000000000" pitchFamily="2" charset="0"/>
              </a:defRPr>
            </a:lvl3pPr>
            <a:lvl4pPr indent="0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Font typeface="Titillium Web" panose="00000500000000000000" pitchFamily="2" charset="0"/>
              <a:buNone/>
              <a:defRPr sz="1600">
                <a:solidFill>
                  <a:schemeClr val="tx1">
                    <a:tint val="75000"/>
                  </a:schemeClr>
                </a:solidFill>
                <a:latin typeface="Titillium Web" panose="00000500000000000000" pitchFamily="2" charset="0"/>
              </a:defRPr>
            </a:lvl4pPr>
            <a:lvl5pPr indent="0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Font typeface="Titillium Web" panose="00000500000000000000" pitchFamily="2" charset="0"/>
              <a:buNone/>
              <a:defRPr sz="1600">
                <a:solidFill>
                  <a:schemeClr val="tx1">
                    <a:tint val="75000"/>
                  </a:schemeClr>
                </a:solidFill>
                <a:latin typeface="Titillium Web" panose="00000500000000000000" pitchFamily="2" charset="0"/>
              </a:defRPr>
            </a:lvl5pPr>
            <a:lvl6pPr indent="0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Font typeface="Titillium Web" panose="00000500000000000000" pitchFamily="2" charset="0"/>
              <a:buNone/>
              <a:defRPr lang="en-US" sz="1600">
                <a:solidFill>
                  <a:schemeClr val="tx1">
                    <a:tint val="75000"/>
                  </a:schemeClr>
                </a:solidFill>
                <a:latin typeface="Titillium Web" panose="00000500000000000000" pitchFamily="2" charset="0"/>
              </a:defRPr>
            </a:lvl6pPr>
            <a:lvl7pPr indent="0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Font typeface="Titillium Web" panose="00000500000000000000" pitchFamily="2" charset="0"/>
              <a:buNone/>
              <a:defRPr lang="en-US" sz="1600">
                <a:solidFill>
                  <a:schemeClr val="tx1">
                    <a:tint val="75000"/>
                  </a:schemeClr>
                </a:solidFill>
                <a:latin typeface="Titillium Web" panose="00000500000000000000" pitchFamily="2" charset="0"/>
              </a:defRPr>
            </a:lvl7pPr>
            <a:lvl8pPr indent="0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Font typeface="Titillium Web" panose="00000500000000000000" pitchFamily="2" charset="0"/>
              <a:buNone/>
              <a:defRPr lang="en-US" sz="1600">
                <a:solidFill>
                  <a:schemeClr val="tx1">
                    <a:tint val="75000"/>
                  </a:schemeClr>
                </a:solidFill>
                <a:latin typeface="Titillium Web" panose="00000500000000000000" pitchFamily="2" charset="0"/>
              </a:defRPr>
            </a:lvl8pPr>
            <a:lvl9pPr indent="0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Font typeface="Titillium Web" panose="00000500000000000000" pitchFamily="2" charset="0"/>
              <a:buNone/>
              <a:defRPr lang="en-GB" sz="1600">
                <a:solidFill>
                  <a:schemeClr val="tx1">
                    <a:tint val="75000"/>
                  </a:schemeClr>
                </a:solidFill>
                <a:latin typeface="Titillium Web" panose="00000500000000000000" pitchFamily="2" charset="0"/>
              </a:defRPr>
            </a:lvl9pPr>
          </a:lstStyle>
          <a:p>
            <a:r>
              <a:rPr lang="nl-BE" sz="1600" dirty="0">
                <a:solidFill>
                  <a:schemeClr val="tx2"/>
                </a:solidFill>
              </a:rPr>
              <a:t>Highlight 1</a:t>
            </a:r>
            <a:endParaRPr lang="en-US" sz="1600" dirty="0">
              <a:solidFill>
                <a:schemeClr val="tx2"/>
              </a:solidFill>
            </a:endParaRPr>
          </a:p>
        </p:txBody>
      </p:sp>
      <p:sp>
        <p:nvSpPr>
          <p:cNvPr id="16" name="Text Placeholder 6">
            <a:extLst>
              <a:ext uri="{FF2B5EF4-FFF2-40B4-BE49-F238E27FC236}">
                <a16:creationId xmlns:a16="http://schemas.microsoft.com/office/drawing/2014/main" id="{6822B2E4-6A4C-47D7-B9B9-87617C7B9265}"/>
              </a:ext>
            </a:extLst>
          </p:cNvPr>
          <p:cNvSpPr txBox="1">
            <a:spLocks/>
          </p:cNvSpPr>
          <p:nvPr userDrawn="1"/>
        </p:nvSpPr>
        <p:spPr>
          <a:xfrm>
            <a:off x="6259210" y="5936513"/>
            <a:ext cx="5279950" cy="573308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defPPr>
              <a:defRPr lang="en-US"/>
            </a:defPPr>
            <a:lvl1pPr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buFont typeface="Titillium Web" panose="00000500000000000000" pitchFamily="2" charset="0"/>
              <a:buNone/>
              <a:defRPr sz="1600" cap="none" baseline="0">
                <a:solidFill>
                  <a:schemeClr val="tx2"/>
                </a:solidFill>
                <a:latin typeface="Titillium Web" panose="00000500000000000000" pitchFamily="2" charset="0"/>
              </a:defRPr>
            </a:lvl1pPr>
            <a:lvl2pPr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buFont typeface="Titillium Web" panose="00000500000000000000" pitchFamily="2" charset="0"/>
              <a:buNone/>
              <a:defRPr sz="2000">
                <a:solidFill>
                  <a:schemeClr val="tx1">
                    <a:tint val="75000"/>
                  </a:schemeClr>
                </a:solidFill>
                <a:latin typeface="Titillium Web" panose="00000500000000000000" pitchFamily="2" charset="0"/>
              </a:defRPr>
            </a:lvl2pPr>
            <a:lvl3pPr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buFont typeface="Titillium Web" panose="00000500000000000000" pitchFamily="2" charset="0"/>
              <a:buNone/>
              <a:defRPr b="0">
                <a:solidFill>
                  <a:schemeClr val="tx1">
                    <a:tint val="75000"/>
                  </a:schemeClr>
                </a:solidFill>
                <a:latin typeface="Titillium Web" panose="00000500000000000000" pitchFamily="2" charset="0"/>
              </a:defRPr>
            </a:lvl3pPr>
            <a:lvl4pPr indent="0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Font typeface="Titillium Web" panose="00000500000000000000" pitchFamily="2" charset="0"/>
              <a:buNone/>
              <a:defRPr sz="1600">
                <a:solidFill>
                  <a:schemeClr val="tx1">
                    <a:tint val="75000"/>
                  </a:schemeClr>
                </a:solidFill>
                <a:latin typeface="Titillium Web" panose="00000500000000000000" pitchFamily="2" charset="0"/>
              </a:defRPr>
            </a:lvl4pPr>
            <a:lvl5pPr indent="0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Font typeface="Titillium Web" panose="00000500000000000000" pitchFamily="2" charset="0"/>
              <a:buNone/>
              <a:defRPr sz="1600">
                <a:solidFill>
                  <a:schemeClr val="tx1">
                    <a:tint val="75000"/>
                  </a:schemeClr>
                </a:solidFill>
                <a:latin typeface="Titillium Web" panose="00000500000000000000" pitchFamily="2" charset="0"/>
              </a:defRPr>
            </a:lvl5pPr>
            <a:lvl6pPr indent="0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Font typeface="Titillium Web" panose="00000500000000000000" pitchFamily="2" charset="0"/>
              <a:buNone/>
              <a:defRPr sz="1600">
                <a:solidFill>
                  <a:schemeClr val="tx1">
                    <a:tint val="75000"/>
                  </a:schemeClr>
                </a:solidFill>
                <a:latin typeface="Titillium Web" panose="00000500000000000000" pitchFamily="2" charset="0"/>
              </a:defRPr>
            </a:lvl6pPr>
            <a:lvl7pPr indent="0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Font typeface="Titillium Web" panose="00000500000000000000" pitchFamily="2" charset="0"/>
              <a:buNone/>
              <a:defRPr sz="1600">
                <a:solidFill>
                  <a:schemeClr val="tx1">
                    <a:tint val="75000"/>
                  </a:schemeClr>
                </a:solidFill>
                <a:latin typeface="Titillium Web" panose="00000500000000000000" pitchFamily="2" charset="0"/>
              </a:defRPr>
            </a:lvl7pPr>
            <a:lvl8pPr indent="0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Font typeface="Titillium Web" panose="00000500000000000000" pitchFamily="2" charset="0"/>
              <a:buNone/>
              <a:defRPr sz="1600">
                <a:solidFill>
                  <a:schemeClr val="tx1">
                    <a:tint val="75000"/>
                  </a:schemeClr>
                </a:solidFill>
                <a:latin typeface="Titillium Web" panose="00000500000000000000" pitchFamily="2" charset="0"/>
              </a:defRPr>
            </a:lvl8pPr>
            <a:lvl9pPr indent="0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Font typeface="Titillium Web" panose="00000500000000000000" pitchFamily="2" charset="0"/>
              <a:buNone/>
              <a:defRPr sz="1600">
                <a:solidFill>
                  <a:schemeClr val="tx1">
                    <a:tint val="75000"/>
                  </a:schemeClr>
                </a:solidFill>
                <a:latin typeface="Titillium Web" panose="00000500000000000000" pitchFamily="2" charset="0"/>
              </a:defRPr>
            </a:lvl9pPr>
          </a:lstStyle>
          <a:p>
            <a:r>
              <a:rPr lang="nl-BE" dirty="0"/>
              <a:t>Highlight 2</a:t>
            </a:r>
            <a:endParaRPr lang="en-US" dirty="0"/>
          </a:p>
        </p:txBody>
      </p:sp>
      <p:sp>
        <p:nvSpPr>
          <p:cNvPr id="22" name="Text Placeholder 2">
            <a:extLst>
              <a:ext uri="{FF2B5EF4-FFF2-40B4-BE49-F238E27FC236}">
                <a16:creationId xmlns:a16="http://schemas.microsoft.com/office/drawing/2014/main" id="{F87517AD-E06B-4F2D-9D79-F4263120361F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654050" y="1504951"/>
            <a:ext cx="10566398" cy="339873"/>
          </a:xfrm>
        </p:spPr>
        <p:txBody>
          <a:bodyPr>
            <a:normAutofit/>
          </a:bodyPr>
          <a:lstStyle>
            <a:lvl1pPr marL="0" indent="0">
              <a:buNone/>
              <a:defRPr sz="2400" cap="none" baseline="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 dirty="0"/>
              <a:t>Click to add slide message</a:t>
            </a:r>
          </a:p>
        </p:txBody>
      </p:sp>
      <p:sp>
        <p:nvSpPr>
          <p:cNvPr id="23" name="Text Placeholder 3">
            <a:extLst>
              <a:ext uri="{FF2B5EF4-FFF2-40B4-BE49-F238E27FC236}">
                <a16:creationId xmlns:a16="http://schemas.microsoft.com/office/drawing/2014/main" id="{58FDC20F-D99F-4A4B-B8A6-B56703D27657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54050" y="1872000"/>
            <a:ext cx="10566400" cy="359668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3000" cap="none" baseline="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GB" dirty="0"/>
              <a:t>Highlighting key element / words in red</a:t>
            </a:r>
          </a:p>
        </p:txBody>
      </p:sp>
      <p:sp>
        <p:nvSpPr>
          <p:cNvPr id="24" name="Picture Placeholder 5">
            <a:extLst>
              <a:ext uri="{FF2B5EF4-FFF2-40B4-BE49-F238E27FC236}">
                <a16:creationId xmlns:a16="http://schemas.microsoft.com/office/drawing/2014/main" id="{DD4ACA21-EC72-478E-BDDB-3513736BD006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654050" y="2584447"/>
            <a:ext cx="5279950" cy="3171825"/>
          </a:xfrm>
          <a:solidFill>
            <a:schemeClr val="tx1">
              <a:lumMod val="20000"/>
              <a:lumOff val="80000"/>
            </a:schemeClr>
          </a:solidFill>
          <a:ln w="0">
            <a:solidFill>
              <a:schemeClr val="bg1"/>
            </a:solidFill>
          </a:ln>
        </p:spPr>
        <p:txBody>
          <a:bodyPr lIns="0" tIns="612000" rIns="0" anchor="ctr" anchorCtr="0">
            <a:normAutofit/>
          </a:bodyPr>
          <a:lstStyle>
            <a:lvl1pPr marL="0" indent="0" algn="ctr">
              <a:buFontTx/>
              <a:buNone/>
              <a:defRPr sz="1400" baseline="0">
                <a:solidFill>
                  <a:schemeClr val="tx2"/>
                </a:solidFill>
              </a:defRPr>
            </a:lvl1pPr>
          </a:lstStyle>
          <a:p>
            <a:r>
              <a:rPr lang="en-GB" noProof="0" dirty="0"/>
              <a:t>Click on icon to insert picture</a:t>
            </a:r>
          </a:p>
        </p:txBody>
      </p:sp>
      <p:sp>
        <p:nvSpPr>
          <p:cNvPr id="27" name="Picture Placeholder 5">
            <a:extLst>
              <a:ext uri="{FF2B5EF4-FFF2-40B4-BE49-F238E27FC236}">
                <a16:creationId xmlns:a16="http://schemas.microsoft.com/office/drawing/2014/main" id="{A8C9D547-7000-4F28-B8C8-B0E10764ACCE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6281247" y="2584447"/>
            <a:ext cx="5279950" cy="3171825"/>
          </a:xfrm>
          <a:solidFill>
            <a:schemeClr val="tx1">
              <a:lumMod val="20000"/>
              <a:lumOff val="80000"/>
            </a:schemeClr>
          </a:solidFill>
          <a:ln w="0">
            <a:solidFill>
              <a:schemeClr val="bg1"/>
            </a:solidFill>
          </a:ln>
        </p:spPr>
        <p:txBody>
          <a:bodyPr lIns="0" tIns="612000" rIns="0" anchor="ctr" anchorCtr="0">
            <a:normAutofit/>
          </a:bodyPr>
          <a:lstStyle>
            <a:lvl1pPr marL="0" indent="0" algn="ctr">
              <a:buFontTx/>
              <a:buNone/>
              <a:defRPr sz="1400" baseline="0">
                <a:solidFill>
                  <a:schemeClr val="tx2"/>
                </a:solidFill>
              </a:defRPr>
            </a:lvl1pPr>
          </a:lstStyle>
          <a:p>
            <a:r>
              <a:rPr lang="en-GB" noProof="0" dirty="0"/>
              <a:t>Click on icon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3365562638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blocks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 hidden="1"/>
          <p:cNvSpPr>
            <a:spLocks noGrp="1"/>
          </p:cNvSpPr>
          <p:nvPr>
            <p:ph type="dt" sz="half" idx="10"/>
          </p:nvPr>
        </p:nvSpPr>
        <p:spPr>
          <a:xfrm>
            <a:off x="9168450" y="6500092"/>
            <a:ext cx="2052000" cy="221383"/>
          </a:xfrm>
          <a:prstGeom prst="rect">
            <a:avLst/>
          </a:prstGeom>
        </p:spPr>
        <p:txBody>
          <a:bodyPr/>
          <a:lstStyle/>
          <a:p>
            <a:endParaRPr lang="en-GB" dirty="0"/>
          </a:p>
        </p:txBody>
      </p:sp>
      <p:sp>
        <p:nvSpPr>
          <p:cNvPr id="5" name="Footer Placeholder 4" hidden="1"/>
          <p:cNvSpPr>
            <a:spLocks noGrp="1"/>
          </p:cNvSpPr>
          <p:nvPr>
            <p:ph type="ftr" sz="quarter" idx="11"/>
          </p:nvPr>
        </p:nvSpPr>
        <p:spPr>
          <a:xfrm>
            <a:off x="3742314" y="6500092"/>
            <a:ext cx="4716000" cy="221383"/>
          </a:xfrm>
          <a:prstGeom prst="rect">
            <a:avLst/>
          </a:prstGeom>
        </p:spPr>
        <p:txBody>
          <a:bodyPr/>
          <a:lstStyle/>
          <a:p>
            <a:endParaRPr lang="en-GB" dirty="0"/>
          </a:p>
        </p:txBody>
      </p:sp>
      <p:sp>
        <p:nvSpPr>
          <p:cNvPr id="10" name="Titel 1">
            <a:extLst>
              <a:ext uri="{FF2B5EF4-FFF2-40B4-BE49-F238E27FC236}">
                <a16:creationId xmlns:a16="http://schemas.microsoft.com/office/drawing/2014/main" id="{CBBBD1E4-B985-47DA-9151-D40F26E8AE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4050" y="439382"/>
            <a:ext cx="9439433" cy="216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da-DK" dirty="0"/>
          </a:p>
        </p:txBody>
      </p:sp>
      <p:sp>
        <p:nvSpPr>
          <p:cNvPr id="14" name="Pladsholder til slidenummer 10">
            <a:extLst>
              <a:ext uri="{FF2B5EF4-FFF2-40B4-BE49-F238E27FC236}">
                <a16:creationId xmlns:a16="http://schemas.microsoft.com/office/drawing/2014/main" id="{D01ADC15-E36C-408A-8A3C-9592B1119A8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4050" y="6525343"/>
            <a:ext cx="761430" cy="144017"/>
          </a:xfrm>
        </p:spPr>
        <p:txBody>
          <a:bodyPr/>
          <a:lstStyle/>
          <a:p>
            <a:fld id="{A0937CC2-DE16-486B-829C-2239E287BD6E}" type="slidenum">
              <a:rPr lang="da-DK" smtClean="0"/>
              <a:pPr/>
              <a:t>‹N›</a:t>
            </a:fld>
            <a:endParaRPr lang="da-DK"/>
          </a:p>
        </p:txBody>
      </p:sp>
      <p:sp>
        <p:nvSpPr>
          <p:cNvPr id="16" name="Pladsholder til tekst 4">
            <a:extLst>
              <a:ext uri="{FF2B5EF4-FFF2-40B4-BE49-F238E27FC236}">
                <a16:creationId xmlns:a16="http://schemas.microsoft.com/office/drawing/2014/main" id="{2FCF3A70-9D3E-4AD4-BB7E-CF3087FBF3C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948266" y="2518475"/>
            <a:ext cx="3244236" cy="573265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pPr lvl="0"/>
            <a:r>
              <a:rPr lang="en-US" sz="2800">
                <a:solidFill>
                  <a:schemeClr val="bg2"/>
                </a:solidFill>
              </a:rPr>
              <a:t>Edit Master text styles</a:t>
            </a:r>
          </a:p>
        </p:txBody>
      </p:sp>
      <p:sp>
        <p:nvSpPr>
          <p:cNvPr id="18" name="Pladsholder til tekst 5">
            <a:extLst>
              <a:ext uri="{FF2B5EF4-FFF2-40B4-BE49-F238E27FC236}">
                <a16:creationId xmlns:a16="http://schemas.microsoft.com/office/drawing/2014/main" id="{DC55F064-21CD-4BDF-89F2-22F0804E763E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948267" y="3091739"/>
            <a:ext cx="3250871" cy="2802434"/>
          </a:xfrm>
        </p:spPr>
        <p:txBody>
          <a:bodyPr/>
          <a:lstStyle/>
          <a:p>
            <a:pPr marL="285750" indent="-285750" algn="l">
              <a:lnSpc>
                <a:spcPct val="125000"/>
              </a:lnSpc>
              <a:spcAft>
                <a:spcPts val="400"/>
              </a:spcAft>
              <a:buSzPct val="100000"/>
              <a:buFont typeface="Wingdings" panose="05000000000000000000" pitchFamily="2" charset="2"/>
              <a:buChar char="§"/>
              <a:defRPr/>
            </a:pPr>
            <a:r>
              <a:rPr lang="nl-BE" sz="1600" dirty="0"/>
              <a:t>Text 1</a:t>
            </a:r>
            <a:r>
              <a:rPr lang="en-GB" sz="1600" dirty="0"/>
              <a:t> </a:t>
            </a:r>
            <a:endParaRPr lang="en-US" sz="1600" dirty="0"/>
          </a:p>
          <a:p>
            <a:pPr marL="171450" indent="-171450" algn="l">
              <a:lnSpc>
                <a:spcPct val="125000"/>
              </a:lnSpc>
              <a:spcAft>
                <a:spcPts val="400"/>
              </a:spcAft>
              <a:buSzPct val="100000"/>
              <a:buFont typeface="Arial" panose="020B0604020202020204" pitchFamily="34" charset="0"/>
              <a:buChar char="•"/>
              <a:defRPr/>
            </a:pPr>
            <a:endParaRPr lang="nl-BE" sz="1600" dirty="0"/>
          </a:p>
          <a:p>
            <a:pPr marL="171450" indent="-171450" algn="l">
              <a:lnSpc>
                <a:spcPct val="125000"/>
              </a:lnSpc>
              <a:spcAft>
                <a:spcPts val="400"/>
              </a:spcAft>
              <a:buSzPct val="100000"/>
              <a:buFont typeface="Arial" panose="020B0604020202020204" pitchFamily="34" charset="0"/>
              <a:buChar char="•"/>
              <a:defRPr/>
            </a:pPr>
            <a:endParaRPr lang="en-US" sz="1600" dirty="0"/>
          </a:p>
        </p:txBody>
      </p:sp>
      <p:sp>
        <p:nvSpPr>
          <p:cNvPr id="19" name="Pladsholder til tekst 6">
            <a:extLst>
              <a:ext uri="{FF2B5EF4-FFF2-40B4-BE49-F238E27FC236}">
                <a16:creationId xmlns:a16="http://schemas.microsoft.com/office/drawing/2014/main" id="{E5A2C17B-B7AE-470A-A93D-251144139F25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652522" y="2518475"/>
            <a:ext cx="3041099" cy="573265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pPr lvl="0"/>
            <a:r>
              <a:rPr lang="en-US" sz="2800">
                <a:solidFill>
                  <a:schemeClr val="bg2"/>
                </a:solidFill>
              </a:rPr>
              <a:t>Edit Master text styles</a:t>
            </a:r>
          </a:p>
        </p:txBody>
      </p:sp>
      <p:sp>
        <p:nvSpPr>
          <p:cNvPr id="20" name="Pladsholder til tekst 7">
            <a:extLst>
              <a:ext uri="{FF2B5EF4-FFF2-40B4-BE49-F238E27FC236}">
                <a16:creationId xmlns:a16="http://schemas.microsoft.com/office/drawing/2014/main" id="{2B9B68C6-B0D8-47D4-8A49-324A3AE1473C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4655840" y="3091739"/>
            <a:ext cx="3041099" cy="2802433"/>
          </a:xfrm>
        </p:spPr>
        <p:txBody>
          <a:bodyPr/>
          <a:lstStyle/>
          <a:p>
            <a:pPr marL="285750" lvl="0" indent="-285750" algn="l">
              <a:lnSpc>
                <a:spcPct val="125000"/>
              </a:lnSpc>
              <a:spcAft>
                <a:spcPts val="400"/>
              </a:spcAft>
              <a:buSzPct val="100000"/>
              <a:buFont typeface="Wingdings" panose="05000000000000000000" pitchFamily="2" charset="2"/>
              <a:buChar char="§"/>
              <a:defRPr/>
            </a:pPr>
            <a:r>
              <a:rPr lang="en-US" sz="1600"/>
              <a:t>Edit Master text styles</a:t>
            </a:r>
          </a:p>
          <a:p>
            <a:pPr marL="285750" lvl="1" indent="-285750" algn="l">
              <a:lnSpc>
                <a:spcPct val="125000"/>
              </a:lnSpc>
              <a:spcAft>
                <a:spcPts val="400"/>
              </a:spcAft>
              <a:buSzPct val="100000"/>
              <a:buFont typeface="Wingdings" panose="05000000000000000000" pitchFamily="2" charset="2"/>
              <a:buChar char="§"/>
              <a:defRPr/>
            </a:pPr>
            <a:r>
              <a:rPr lang="en-US" sz="1600"/>
              <a:t>Second level</a:t>
            </a:r>
          </a:p>
          <a:p>
            <a:pPr marL="285750" lvl="2" indent="-285750" algn="l">
              <a:lnSpc>
                <a:spcPct val="125000"/>
              </a:lnSpc>
              <a:spcAft>
                <a:spcPts val="400"/>
              </a:spcAft>
              <a:buSzPct val="100000"/>
              <a:buFont typeface="Wingdings" panose="05000000000000000000" pitchFamily="2" charset="2"/>
              <a:buChar char="§"/>
              <a:defRPr/>
            </a:pPr>
            <a:r>
              <a:rPr lang="en-US" sz="1600"/>
              <a:t>Third level</a:t>
            </a:r>
          </a:p>
        </p:txBody>
      </p:sp>
      <p:sp>
        <p:nvSpPr>
          <p:cNvPr id="21" name="Pladsholder til tekst 8">
            <a:extLst>
              <a:ext uri="{FF2B5EF4-FFF2-40B4-BE49-F238E27FC236}">
                <a16:creationId xmlns:a16="http://schemas.microsoft.com/office/drawing/2014/main" id="{47774202-B35C-4A71-9D8D-913F9F905BA9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8153641" y="2516038"/>
            <a:ext cx="3092478" cy="575702"/>
          </a:xfrm>
        </p:spPr>
        <p:txBody>
          <a:bodyPr/>
          <a:lstStyle>
            <a:lvl1pPr marL="0" indent="0" algn="ctr">
              <a:buNone/>
              <a:defRPr/>
            </a:lvl1pPr>
          </a:lstStyle>
          <a:p>
            <a:pPr lvl="0"/>
            <a:r>
              <a:rPr lang="en-US" sz="2800">
                <a:solidFill>
                  <a:schemeClr val="bg2"/>
                </a:solidFill>
              </a:rPr>
              <a:t>Edit Master text styles</a:t>
            </a:r>
          </a:p>
        </p:txBody>
      </p:sp>
      <p:sp>
        <p:nvSpPr>
          <p:cNvPr id="22" name="Pladsholder til tekst 9">
            <a:extLst>
              <a:ext uri="{FF2B5EF4-FFF2-40B4-BE49-F238E27FC236}">
                <a16:creationId xmlns:a16="http://schemas.microsoft.com/office/drawing/2014/main" id="{CEF34D6F-FC92-4D02-951F-D6801F2C1637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8153641" y="3091740"/>
            <a:ext cx="3092479" cy="2802433"/>
          </a:xfrm>
        </p:spPr>
        <p:txBody>
          <a:bodyPr/>
          <a:lstStyle/>
          <a:p>
            <a:pPr marL="285750" lvl="0" indent="-285750" algn="l">
              <a:lnSpc>
                <a:spcPct val="125000"/>
              </a:lnSpc>
              <a:spcAft>
                <a:spcPts val="400"/>
              </a:spcAft>
              <a:buSzPct val="100000"/>
              <a:buFont typeface="Wingdings" panose="05000000000000000000" pitchFamily="2" charset="2"/>
              <a:buChar char="§"/>
              <a:defRPr/>
            </a:pPr>
            <a:r>
              <a:rPr lang="en-US" sz="1600"/>
              <a:t>Edit Master text styles</a:t>
            </a:r>
          </a:p>
          <a:p>
            <a:pPr marL="285750" lvl="1" indent="-285750" algn="l">
              <a:lnSpc>
                <a:spcPct val="125000"/>
              </a:lnSpc>
              <a:spcAft>
                <a:spcPts val="400"/>
              </a:spcAft>
              <a:buSzPct val="100000"/>
              <a:buFont typeface="Wingdings" panose="05000000000000000000" pitchFamily="2" charset="2"/>
              <a:buChar char="§"/>
              <a:defRPr/>
            </a:pPr>
            <a:r>
              <a:rPr lang="en-US" sz="1600"/>
              <a:t>Second level</a:t>
            </a:r>
          </a:p>
        </p:txBody>
      </p:sp>
      <p:sp>
        <p:nvSpPr>
          <p:cNvPr id="23" name="Text Placeholder 2">
            <a:extLst>
              <a:ext uri="{FF2B5EF4-FFF2-40B4-BE49-F238E27FC236}">
                <a16:creationId xmlns:a16="http://schemas.microsoft.com/office/drawing/2014/main" id="{26825582-29F0-4EF7-8897-493AE6EBD5D3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654050" y="1504951"/>
            <a:ext cx="10566398" cy="339873"/>
          </a:xfrm>
        </p:spPr>
        <p:txBody>
          <a:bodyPr>
            <a:normAutofit/>
          </a:bodyPr>
          <a:lstStyle>
            <a:lvl1pPr marL="0" indent="0">
              <a:buNone/>
              <a:defRPr sz="2400" cap="none" baseline="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 dirty="0"/>
              <a:t>Click to add slide message</a:t>
            </a:r>
          </a:p>
        </p:txBody>
      </p:sp>
      <p:sp>
        <p:nvSpPr>
          <p:cNvPr id="24" name="Text Placeholder 3">
            <a:extLst>
              <a:ext uri="{FF2B5EF4-FFF2-40B4-BE49-F238E27FC236}">
                <a16:creationId xmlns:a16="http://schemas.microsoft.com/office/drawing/2014/main" id="{691C5702-FBF2-4C5C-9786-935DB3F6BC0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54050" y="1872000"/>
            <a:ext cx="10566400" cy="359668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3000" cap="none" baseline="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GB" dirty="0"/>
              <a:t>Highlighting key element / words in red</a:t>
            </a:r>
          </a:p>
        </p:txBody>
      </p:sp>
    </p:spTree>
    <p:extLst>
      <p:ext uri="{BB962C8B-B14F-4D97-AF65-F5344CB8AC3E}">
        <p14:creationId xmlns:p14="http://schemas.microsoft.com/office/powerpoint/2010/main" val="1700397638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hidden="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7076" cy="6858000"/>
          </a:xfrm>
          <a:prstGeom prst="rect">
            <a:avLst/>
          </a:prstGeom>
        </p:spPr>
      </p:pic>
      <p:sp>
        <p:nvSpPr>
          <p:cNvPr id="11" name="Picture Placeholder 10"/>
          <p:cNvSpPr>
            <a:spLocks noGrp="1"/>
          </p:cNvSpPr>
          <p:nvPr>
            <p:ph type="pic" sz="quarter" idx="13" hasCustomPrompt="1"/>
          </p:nvPr>
        </p:nvSpPr>
        <p:spPr>
          <a:xfrm>
            <a:off x="1298574" y="1628799"/>
            <a:ext cx="10893425" cy="4487916"/>
          </a:xfrm>
          <a:solidFill>
            <a:schemeClr val="tx1">
              <a:lumMod val="20000"/>
              <a:lumOff val="80000"/>
            </a:schemeClr>
          </a:solidFill>
        </p:spPr>
        <p:txBody>
          <a:bodyPr lIns="2700000" tIns="0" rIns="0" anchor="ctr" anchorCtr="0">
            <a:normAutofit/>
          </a:bodyPr>
          <a:lstStyle>
            <a:lvl1pPr marL="0" indent="0" algn="ctr">
              <a:buNone/>
              <a:defRPr sz="1400" baseline="0">
                <a:solidFill>
                  <a:schemeClr val="tx1"/>
                </a:solidFill>
              </a:defRPr>
            </a:lvl1pPr>
          </a:lstStyle>
          <a:p>
            <a:r>
              <a:rPr lang="en-GB" noProof="0" dirty="0"/>
              <a:t>Click on icon to add picture</a:t>
            </a:r>
          </a:p>
        </p:txBody>
      </p:sp>
      <p:sp>
        <p:nvSpPr>
          <p:cNvPr id="10" name="Gray box"/>
          <p:cNvSpPr>
            <a:spLocks noGrp="1"/>
          </p:cNvSpPr>
          <p:nvPr>
            <p:ph type="body" sz="quarter" idx="16" hasCustomPrompt="1"/>
          </p:nvPr>
        </p:nvSpPr>
        <p:spPr>
          <a:xfrm>
            <a:off x="75600" y="2578135"/>
            <a:ext cx="6098400" cy="2588163"/>
          </a:xfrm>
          <a:blipFill>
            <a:blip r:embed="rId3"/>
            <a:stretch>
              <a:fillRect/>
            </a:stretch>
          </a:blipFill>
        </p:spPr>
        <p:txBody>
          <a:bodyPr>
            <a:normAutofit/>
          </a:bodyPr>
          <a:lstStyle>
            <a:lvl1pPr>
              <a:defRPr sz="1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dirty="0"/>
              <a:t>-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 hasCustomPrompt="1"/>
          </p:nvPr>
        </p:nvSpPr>
        <p:spPr>
          <a:xfrm>
            <a:off x="654050" y="439382"/>
            <a:ext cx="9439433" cy="216000"/>
          </a:xfrm>
        </p:spPr>
        <p:txBody>
          <a:bodyPr>
            <a:noAutofit/>
          </a:bodyPr>
          <a:lstStyle>
            <a:lvl1pPr>
              <a:defRPr/>
            </a:lvl1pPr>
          </a:lstStyle>
          <a:p>
            <a:r>
              <a:rPr lang="en-GB" dirty="0"/>
              <a:t>Click to add section title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712015" y="2869328"/>
            <a:ext cx="3826800" cy="864000"/>
          </a:xfrm>
          <a:noFill/>
        </p:spPr>
        <p:txBody>
          <a:bodyPr lIns="0" tIns="0" rIns="0">
            <a:noAutofit/>
          </a:bodyPr>
          <a:lstStyle>
            <a:lvl1pPr marL="0" indent="0" algn="l">
              <a:spcAft>
                <a:spcPts val="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A presentation for: Click to add name </a:t>
            </a:r>
          </a:p>
        </p:txBody>
      </p:sp>
      <p:sp>
        <p:nvSpPr>
          <p:cNvPr id="13" name="Text Placeholder 3"/>
          <p:cNvSpPr>
            <a:spLocks noGrp="1"/>
          </p:cNvSpPr>
          <p:nvPr>
            <p:ph type="body" sz="quarter" idx="14" hasCustomPrompt="1"/>
          </p:nvPr>
        </p:nvSpPr>
        <p:spPr>
          <a:xfrm>
            <a:off x="1712015" y="3746529"/>
            <a:ext cx="3826800" cy="819374"/>
          </a:xfrm>
        </p:spPr>
        <p:txBody>
          <a:bodyPr anchor="b" anchorCtr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 sz="2400">
                <a:solidFill>
                  <a:schemeClr val="accent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lang="en-GB" dirty="0"/>
              <a:t>Click to add meeting title</a:t>
            </a:r>
          </a:p>
        </p:txBody>
      </p:sp>
      <p:sp>
        <p:nvSpPr>
          <p:cNvPr id="15" name="Text Placeholder 4"/>
          <p:cNvSpPr>
            <a:spLocks noGrp="1"/>
          </p:cNvSpPr>
          <p:nvPr>
            <p:ph type="body" sz="quarter" idx="15" hasCustomPrompt="1"/>
          </p:nvPr>
        </p:nvSpPr>
        <p:spPr>
          <a:xfrm>
            <a:off x="1712015" y="4617521"/>
            <a:ext cx="3826800" cy="407044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 sz="1400">
                <a:solidFill>
                  <a:schemeClr val="accent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lang="en-GB" dirty="0"/>
              <a:t>Click to add date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0BE580-DB9D-4F67-8B11-2FF04398693C}" type="datetime1">
              <a:rPr lang="en-GB" smtClean="0"/>
              <a:t>27/05/2026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425281-793C-44B6-9FB4-1EB1BF188BFD}" type="slidenum">
              <a:rPr lang="en-GB" smtClean="0"/>
              <a:t>‹N›</a:t>
            </a:fld>
            <a:endParaRPr lang="en-GB" dirty="0"/>
          </a:p>
        </p:txBody>
      </p:sp>
      <p:pic>
        <p:nvPicPr>
          <p:cNvPr id="16" name="Preview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088000" y="9884"/>
            <a:ext cx="1943100" cy="10952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0439253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dirty="0"/>
              <a:t>Click to add agenda</a:t>
            </a:r>
          </a:p>
        </p:txBody>
      </p:sp>
      <p:sp>
        <p:nvSpPr>
          <p:cNvPr id="10" name="Text Placeholder 2"/>
          <p:cNvSpPr>
            <a:spLocks noGrp="1"/>
          </p:cNvSpPr>
          <p:nvPr>
            <p:ph type="body" sz="quarter" idx="13" hasCustomPrompt="1"/>
          </p:nvPr>
        </p:nvSpPr>
        <p:spPr>
          <a:xfrm>
            <a:off x="1313179" y="2353153"/>
            <a:ext cx="9907272" cy="4003197"/>
          </a:xfrm>
        </p:spPr>
        <p:txBody>
          <a:bodyPr>
            <a:normAutofit/>
          </a:bodyPr>
          <a:lstStyle>
            <a:lvl1pPr marL="612000" indent="-612000">
              <a:spcAft>
                <a:spcPts val="768"/>
              </a:spcAft>
              <a:buClr>
                <a:schemeClr val="tx2"/>
              </a:buClr>
              <a:buFont typeface="+mj-lt"/>
              <a:buAutoNum type="arabicPeriod"/>
              <a:defRPr lang="en-US" sz="320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GB" dirty="0"/>
              <a:t>Click to add text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9168450" y="6500092"/>
            <a:ext cx="2052000" cy="221383"/>
          </a:xfrm>
        </p:spPr>
        <p:txBody>
          <a:bodyPr/>
          <a:lstStyle>
            <a:lvl1pPr>
              <a:defRPr lang="en-GB" sz="11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fld id="{D6891D0F-8570-46CB-B33C-300359AAC92A}" type="datetime1">
              <a:rPr lang="en-GB" smtClean="0"/>
              <a:pPr/>
              <a:t>27/05/2026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742314" y="6500092"/>
            <a:ext cx="4716000" cy="221383"/>
          </a:xfrm>
        </p:spPr>
        <p:txBody>
          <a:bodyPr/>
          <a:lstStyle>
            <a:lvl1pPr marL="0" algn="ctr" defTabSz="914400" rtl="0" eaLnBrk="1" latinLnBrk="0" hangingPunct="1">
              <a:defRPr lang="da-DK"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255184" y="6500092"/>
            <a:ext cx="504056" cy="221384"/>
          </a:xfrm>
        </p:spPr>
        <p:txBody>
          <a:bodyPr/>
          <a:lstStyle>
            <a:lvl1pPr>
              <a:defRPr sz="1100">
                <a:solidFill>
                  <a:schemeClr val="tx1"/>
                </a:solidFill>
              </a:defRPr>
            </a:lvl1pPr>
          </a:lstStyle>
          <a:p>
            <a:fld id="{CB425281-793C-44B6-9FB4-1EB1BF188BFD}" type="slidenum">
              <a:rPr lang="en-GB" smtClean="0"/>
              <a:pPr/>
              <a:t>‹N›</a:t>
            </a:fld>
            <a:endParaRPr lang="en-GB" dirty="0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088000" y="0"/>
            <a:ext cx="1943100" cy="10952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0857964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75600" y="972000"/>
            <a:ext cx="12121200" cy="5896800"/>
          </a:xfrm>
          <a:prstGeom prst="rect">
            <a:avLst/>
          </a:pr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GB" sz="2400" dirty="0" err="1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dirty="0"/>
              <a:t>Click to add section title</a:t>
            </a:r>
          </a:p>
        </p:txBody>
      </p:sp>
      <p:sp>
        <p:nvSpPr>
          <p:cNvPr id="10" name="Text Placeholder 2"/>
          <p:cNvSpPr>
            <a:spLocks noGrp="1"/>
          </p:cNvSpPr>
          <p:nvPr>
            <p:ph type="body" sz="quarter" idx="13" hasCustomPrompt="1"/>
          </p:nvPr>
        </p:nvSpPr>
        <p:spPr>
          <a:xfrm>
            <a:off x="1313179" y="2353153"/>
            <a:ext cx="9907272" cy="4003197"/>
          </a:xfrm>
        </p:spPr>
        <p:txBody>
          <a:bodyPr>
            <a:normAutofit/>
          </a:bodyPr>
          <a:lstStyle>
            <a:lvl1pPr marL="612000" indent="-612000">
              <a:spcAft>
                <a:spcPts val="768"/>
              </a:spcAft>
              <a:buClr>
                <a:schemeClr val="bg1"/>
              </a:buClr>
              <a:buFont typeface="+mj-lt"/>
              <a:buAutoNum type="arabicPeriod"/>
              <a:defRPr lang="en-US" sz="32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GB" dirty="0"/>
              <a:t>Click to add text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9168450" y="6500092"/>
            <a:ext cx="2052000" cy="221383"/>
          </a:xfrm>
        </p:spPr>
        <p:txBody>
          <a:bodyPr/>
          <a:lstStyle>
            <a:lvl1pPr>
              <a:defRPr lang="en-GB" sz="1100" kern="120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</a:lstStyle>
          <a:p>
            <a:fld id="{D6891D0F-8570-46CB-B33C-300359AAC92A}" type="datetime1">
              <a:rPr lang="en-GB" smtClean="0"/>
              <a:pPr/>
              <a:t>27/05/2026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742314" y="6500092"/>
            <a:ext cx="4716000" cy="221383"/>
          </a:xfrm>
        </p:spPr>
        <p:txBody>
          <a:bodyPr/>
          <a:lstStyle>
            <a:lvl1pPr marL="0" algn="ctr" defTabSz="914400" rtl="0" eaLnBrk="1" latinLnBrk="0" hangingPunct="1">
              <a:defRPr lang="da-DK" sz="11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255184" y="6500092"/>
            <a:ext cx="504056" cy="221384"/>
          </a:xfrm>
        </p:spPr>
        <p:txBody>
          <a:bodyPr/>
          <a:lstStyle>
            <a:lvl1pPr>
              <a:defRPr sz="1100">
                <a:solidFill>
                  <a:schemeClr val="bg1"/>
                </a:solidFill>
              </a:defRPr>
            </a:lvl1pPr>
          </a:lstStyle>
          <a:p>
            <a:fld id="{CB425281-793C-44B6-9FB4-1EB1BF188BFD}" type="slidenum">
              <a:rPr lang="en-GB" smtClean="0"/>
              <a:pPr/>
              <a:t>‹N›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38220693"/>
      </p:ext>
    </p:extLst>
  </p:cSld>
  <p:clrMapOvr>
    <a:masterClrMapping/>
  </p:clrMapOvr>
  <p:hf sldNum="0" hdr="0" ftr="0" dt="0"/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 hidden="1"/>
          <p:cNvSpPr/>
          <p:nvPr userDrawn="1"/>
        </p:nvSpPr>
        <p:spPr>
          <a:xfrm>
            <a:off x="191344" y="0"/>
            <a:ext cx="12000656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GB" dirty="0"/>
          </a:p>
        </p:txBody>
      </p:sp>
      <p:sp>
        <p:nvSpPr>
          <p:cNvPr id="11" name="Picture Placeholder 10"/>
          <p:cNvSpPr>
            <a:spLocks noGrp="1"/>
          </p:cNvSpPr>
          <p:nvPr>
            <p:ph type="pic" sz="quarter" idx="13" hasCustomPrompt="1"/>
          </p:nvPr>
        </p:nvSpPr>
        <p:spPr>
          <a:xfrm>
            <a:off x="75600" y="971999"/>
            <a:ext cx="12121200" cy="5896800"/>
          </a:xfrm>
          <a:solidFill>
            <a:schemeClr val="tx1">
              <a:lumMod val="20000"/>
              <a:lumOff val="80000"/>
            </a:schemeClr>
          </a:solidFill>
        </p:spPr>
        <p:txBody>
          <a:bodyPr lIns="0" tIns="612000" rIns="0" anchor="ctr" anchorCtr="0">
            <a:normAutofit/>
          </a:bodyPr>
          <a:lstStyle>
            <a:lvl1pPr marL="0" indent="0" algn="ctr">
              <a:buNone/>
              <a:defRPr sz="1400" baseline="0">
                <a:solidFill>
                  <a:schemeClr val="tx1"/>
                </a:solidFill>
              </a:defRPr>
            </a:lvl1pPr>
          </a:lstStyle>
          <a:p>
            <a:r>
              <a:rPr lang="en-GB" noProof="0" dirty="0"/>
              <a:t>Click on icon to insert picture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dirty="0"/>
              <a:t>Click to add section title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03149B-AF7A-4C31-A1E6-E467BE34ECAC}" type="datetime1">
              <a:rPr lang="en-GB" smtClean="0"/>
              <a:t>27/05/2026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425281-793C-44B6-9FB4-1EB1BF188BFD}" type="slidenum">
              <a:rPr lang="en-GB" smtClean="0"/>
              <a:t>‹N›</a:t>
            </a:fld>
            <a:endParaRPr lang="en-GB" dirty="0"/>
          </a:p>
        </p:txBody>
      </p: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088000" y="0"/>
            <a:ext cx="1943100" cy="1095202"/>
          </a:xfrm>
          <a:prstGeom prst="rect">
            <a:avLst/>
          </a:prstGeom>
        </p:spPr>
      </p:pic>
      <p:grpSp>
        <p:nvGrpSpPr>
          <p:cNvPr id="8" name="Group 7"/>
          <p:cNvGrpSpPr/>
          <p:nvPr userDrawn="1"/>
        </p:nvGrpSpPr>
        <p:grpSpPr>
          <a:xfrm>
            <a:off x="-2008947" y="2492896"/>
            <a:ext cx="1871662" cy="2388601"/>
            <a:chOff x="-2008947" y="2420888"/>
            <a:chExt cx="1871662" cy="2388601"/>
          </a:xfrm>
        </p:grpSpPr>
        <p:grpSp>
          <p:nvGrpSpPr>
            <p:cNvPr id="12" name="Gruppe 1"/>
            <p:cNvGrpSpPr/>
            <p:nvPr userDrawn="1"/>
          </p:nvGrpSpPr>
          <p:grpSpPr>
            <a:xfrm>
              <a:off x="-2008947" y="2420888"/>
              <a:ext cx="1871662" cy="2388601"/>
              <a:chOff x="9231313" y="2327275"/>
              <a:chExt cx="1871662" cy="2388601"/>
            </a:xfrm>
          </p:grpSpPr>
          <p:sp>
            <p:nvSpPr>
              <p:cNvPr id="13" name="TextBox 12"/>
              <p:cNvSpPr txBox="1">
                <a:spLocks noChangeArrowheads="1"/>
              </p:cNvSpPr>
              <p:nvPr userDrawn="1"/>
            </p:nvSpPr>
            <p:spPr bwMode="auto">
              <a:xfrm>
                <a:off x="9231313" y="2327275"/>
                <a:ext cx="1871662" cy="20005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>
                <a:spAutoFit/>
              </a:bodyPr>
              <a:lstStyle>
                <a:defPPr>
                  <a:defRPr lang="da-DK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+mn-cs"/>
                  </a:defRPr>
                </a:lvl9pPr>
              </a:lstStyle>
              <a:p>
                <a:pPr algn="r"/>
                <a:r>
                  <a:rPr lang="en-GB" sz="1000" b="1" kern="1200" dirty="0">
                    <a:solidFill>
                      <a:schemeClr val="tx2"/>
                    </a:solidFill>
                    <a:latin typeface="Arial" pitchFamily="34" charset="0"/>
                    <a:ea typeface="+mn-ea"/>
                    <a:cs typeface="Arial" pitchFamily="34" charset="0"/>
                  </a:rPr>
                  <a:t>Insert Picture</a:t>
                </a:r>
              </a:p>
              <a:p>
                <a:pPr algn="r"/>
                <a:r>
                  <a:rPr lang="en-GB" sz="1000" b="1" kern="1200" dirty="0">
                    <a:solidFill>
                      <a:schemeClr val="tx2"/>
                    </a:solidFill>
                    <a:latin typeface="Arial" pitchFamily="34" charset="0"/>
                    <a:ea typeface="+mn-ea"/>
                    <a:cs typeface="Arial" pitchFamily="34" charset="0"/>
                  </a:rPr>
                  <a:t>1.</a:t>
                </a:r>
                <a:r>
                  <a:rPr lang="en-GB" sz="1000" kern="1200" dirty="0">
                    <a:solidFill>
                      <a:schemeClr val="tx2"/>
                    </a:solidFill>
                    <a:latin typeface="Arial" pitchFamily="34" charset="0"/>
                    <a:ea typeface="+mn-ea"/>
                    <a:cs typeface="Arial" pitchFamily="34" charset="0"/>
                  </a:rPr>
                  <a:t> Click thumbnail image icon in the middle</a:t>
                </a:r>
                <a:r>
                  <a:rPr lang="en-GB" sz="1000" kern="1200" baseline="0" dirty="0">
                    <a:solidFill>
                      <a:schemeClr val="tx2"/>
                    </a:solidFill>
                    <a:latin typeface="Arial" pitchFamily="34" charset="0"/>
                    <a:ea typeface="+mn-ea"/>
                    <a:cs typeface="Arial" pitchFamily="34" charset="0"/>
                  </a:rPr>
                  <a:t> </a:t>
                </a:r>
                <a:r>
                  <a:rPr lang="en-GB" sz="1000" kern="1200" dirty="0">
                    <a:solidFill>
                      <a:schemeClr val="tx2"/>
                    </a:solidFill>
                    <a:latin typeface="Arial" pitchFamily="34" charset="0"/>
                    <a:ea typeface="+mn-ea"/>
                    <a:cs typeface="Arial" pitchFamily="34" charset="0"/>
                  </a:rPr>
                  <a:t>of the placeholder </a:t>
                </a:r>
              </a:p>
              <a:p>
                <a:pPr algn="r"/>
                <a:r>
                  <a:rPr lang="en-GB" sz="1000" b="1" kern="1200" dirty="0">
                    <a:solidFill>
                      <a:schemeClr val="tx2"/>
                    </a:solidFill>
                    <a:latin typeface="Arial" pitchFamily="34" charset="0"/>
                    <a:ea typeface="+mn-ea"/>
                    <a:cs typeface="Arial" pitchFamily="34" charset="0"/>
                  </a:rPr>
                  <a:t>2. </a:t>
                </a:r>
                <a:r>
                  <a:rPr lang="en-GB" sz="1000" kern="1200" dirty="0">
                    <a:solidFill>
                      <a:schemeClr val="tx2"/>
                    </a:solidFill>
                    <a:latin typeface="Arial" pitchFamily="34" charset="0"/>
                    <a:ea typeface="+mn-ea"/>
                    <a:cs typeface="Arial" pitchFamily="34" charset="0"/>
                  </a:rPr>
                  <a:t>add the desired picture</a:t>
                </a:r>
              </a:p>
              <a:p>
                <a:pPr algn="r"/>
                <a:r>
                  <a:rPr lang="en-GB" sz="1000" b="1" kern="1200" dirty="0">
                    <a:solidFill>
                      <a:schemeClr val="tx2"/>
                    </a:solidFill>
                    <a:latin typeface="Arial" pitchFamily="34" charset="0"/>
                    <a:ea typeface="+mn-ea"/>
                    <a:cs typeface="Arial" pitchFamily="34" charset="0"/>
                  </a:rPr>
                  <a:t>3. </a:t>
                </a:r>
                <a:r>
                  <a:rPr lang="en-GB" sz="1000" kern="1200" dirty="0">
                    <a:solidFill>
                      <a:schemeClr val="tx2"/>
                    </a:solidFill>
                    <a:latin typeface="Arial" pitchFamily="34" charset="0"/>
                    <a:ea typeface="+mn-ea"/>
                    <a:cs typeface="Arial" pitchFamily="34" charset="0"/>
                  </a:rPr>
                  <a:t>Click </a:t>
                </a:r>
                <a:r>
                  <a:rPr lang="en-GB" sz="1000" b="1" kern="1200" dirty="0">
                    <a:solidFill>
                      <a:schemeClr val="tx2"/>
                    </a:solidFill>
                    <a:latin typeface="Arial" pitchFamily="34" charset="0"/>
                    <a:ea typeface="+mn-ea"/>
                    <a:cs typeface="Arial" pitchFamily="34" charset="0"/>
                  </a:rPr>
                  <a:t>Crop</a:t>
                </a:r>
                <a:r>
                  <a:rPr lang="en-GB" sz="1000" kern="1200" dirty="0">
                    <a:solidFill>
                      <a:schemeClr val="tx2"/>
                    </a:solidFill>
                    <a:latin typeface="Arial" pitchFamily="34" charset="0"/>
                    <a:ea typeface="+mn-ea"/>
                    <a:cs typeface="Arial" pitchFamily="34" charset="0"/>
                  </a:rPr>
                  <a:t> to change </a:t>
                </a:r>
              </a:p>
              <a:p>
                <a:pPr algn="r"/>
                <a:r>
                  <a:rPr lang="en-GB" sz="1000" kern="1200" dirty="0">
                    <a:solidFill>
                      <a:schemeClr val="tx2"/>
                    </a:solidFill>
                    <a:latin typeface="Arial" pitchFamily="34" charset="0"/>
                    <a:ea typeface="+mn-ea"/>
                    <a:cs typeface="Arial" pitchFamily="34" charset="0"/>
                  </a:rPr>
                  <a:t>focus of the image / size</a:t>
                </a:r>
              </a:p>
              <a:p>
                <a:pPr algn="r"/>
                <a:r>
                  <a:rPr lang="en-GB" sz="1000" kern="1200" dirty="0">
                    <a:solidFill>
                      <a:schemeClr val="tx2"/>
                    </a:solidFill>
                    <a:latin typeface="Arial" pitchFamily="34" charset="0"/>
                    <a:ea typeface="+mn-ea"/>
                    <a:cs typeface="Arial" pitchFamily="34" charset="0"/>
                  </a:rPr>
                  <a:t> </a:t>
                </a:r>
              </a:p>
              <a:p>
                <a:pPr algn="r"/>
                <a:endParaRPr lang="en-GB" sz="1000" kern="1200" dirty="0">
                  <a:solidFill>
                    <a:schemeClr val="tx2"/>
                  </a:solidFill>
                  <a:latin typeface="Arial" pitchFamily="34" charset="0"/>
                  <a:ea typeface="+mn-ea"/>
                  <a:cs typeface="Arial" pitchFamily="34" charset="0"/>
                </a:endParaRPr>
              </a:p>
              <a:p>
                <a:pPr algn="r"/>
                <a:endParaRPr lang="en-GB" sz="1000" kern="1200" dirty="0">
                  <a:solidFill>
                    <a:schemeClr val="tx2"/>
                  </a:solidFill>
                  <a:latin typeface="Arial" pitchFamily="34" charset="0"/>
                  <a:ea typeface="+mn-ea"/>
                  <a:cs typeface="Arial" pitchFamily="34" charset="0"/>
                </a:endParaRPr>
              </a:p>
              <a:p>
                <a:pPr algn="r"/>
                <a:r>
                  <a:rPr lang="en-GB" sz="1000" b="1" kern="1200" dirty="0">
                    <a:solidFill>
                      <a:schemeClr val="tx2"/>
                    </a:solidFill>
                    <a:latin typeface="Arial" pitchFamily="34" charset="0"/>
                    <a:ea typeface="+mn-ea"/>
                    <a:cs typeface="Arial" pitchFamily="34" charset="0"/>
                  </a:rPr>
                  <a:t>4. </a:t>
                </a:r>
                <a:r>
                  <a:rPr lang="en-GB" sz="1000" kern="1200" dirty="0">
                    <a:solidFill>
                      <a:schemeClr val="tx2"/>
                    </a:solidFill>
                    <a:latin typeface="Arial" pitchFamily="34" charset="0"/>
                    <a:ea typeface="+mn-ea"/>
                    <a:cs typeface="Arial" pitchFamily="34" charset="0"/>
                  </a:rPr>
                  <a:t>If you want to scale the image hold the </a:t>
                </a:r>
                <a:r>
                  <a:rPr lang="en-GB" sz="1000" b="1" kern="1200" dirty="0">
                    <a:solidFill>
                      <a:schemeClr val="tx2"/>
                    </a:solidFill>
                    <a:latin typeface="Arial" pitchFamily="34" charset="0"/>
                    <a:ea typeface="+mn-ea"/>
                    <a:cs typeface="Arial" pitchFamily="34" charset="0"/>
                  </a:rPr>
                  <a:t>SHIFT</a:t>
                </a:r>
                <a:r>
                  <a:rPr lang="en-GB" sz="1000" kern="1200" dirty="0">
                    <a:solidFill>
                      <a:schemeClr val="tx2"/>
                    </a:solidFill>
                    <a:latin typeface="Arial" pitchFamily="34" charset="0"/>
                    <a:ea typeface="+mn-ea"/>
                    <a:cs typeface="Arial" pitchFamily="34" charset="0"/>
                  </a:rPr>
                  <a:t> button down while dragging the corners of the image</a:t>
                </a:r>
              </a:p>
            </p:txBody>
          </p:sp>
          <p:grpSp>
            <p:nvGrpSpPr>
              <p:cNvPr id="15" name="Gruppe 1"/>
              <p:cNvGrpSpPr>
                <a:grpSpLocks/>
              </p:cNvGrpSpPr>
              <p:nvPr userDrawn="1"/>
            </p:nvGrpSpPr>
            <p:grpSpPr bwMode="auto">
              <a:xfrm>
                <a:off x="10746863" y="4366081"/>
                <a:ext cx="331789" cy="349795"/>
                <a:chOff x="9828712" y="5849458"/>
                <a:chExt cx="331633" cy="350460"/>
              </a:xfrm>
            </p:grpSpPr>
            <p:pic>
              <p:nvPicPr>
                <p:cNvPr id="17" name="Picture 16"/>
                <p:cNvPicPr>
                  <a:picLocks noChangeAspect="1" noChangeArrowheads="1"/>
                </p:cNvPicPr>
                <p:nvPr userDrawn="1"/>
              </p:nvPicPr>
              <p:blipFill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9842242" y="5856367"/>
                  <a:ext cx="318103" cy="34355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18" name="Rounded Rectangle 17"/>
                <p:cNvSpPr/>
                <p:nvPr userDrawn="1"/>
              </p:nvSpPr>
              <p:spPr>
                <a:xfrm>
                  <a:off x="9828712" y="5849458"/>
                  <a:ext cx="209451" cy="171776"/>
                </a:xfrm>
                <a:prstGeom prst="roundRect">
                  <a:avLst/>
                </a:prstGeom>
                <a:noFill/>
                <a:ln w="19050">
                  <a:solidFill>
                    <a:srgbClr val="E31E36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>
                  <a:defPPr>
                    <a:defRPr lang="da-DK"/>
                  </a:defPPr>
                  <a:lvl1pPr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>
                    <a:defRPr/>
                  </a:pPr>
                  <a:endParaRPr lang="en-GB" sz="2000" dirty="0"/>
                </a:p>
              </p:txBody>
            </p:sp>
          </p:grpSp>
        </p:grpSp>
        <p:pic>
          <p:nvPicPr>
            <p:cNvPr id="3" name="Picture 2"/>
            <p:cNvPicPr>
              <a:picLocks noChangeAspect="1"/>
            </p:cNvPicPr>
            <p:nvPr userDrawn="1"/>
          </p:nvPicPr>
          <p:blipFill>
            <a:blip r:embed="rId4"/>
            <a:stretch>
              <a:fillRect/>
            </a:stretch>
          </p:blipFill>
          <p:spPr>
            <a:xfrm>
              <a:off x="-554236" y="3367625"/>
              <a:ext cx="399068" cy="36913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555869466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hidden="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7076" cy="6858000"/>
          </a:xfrm>
          <a:prstGeom prst="rect">
            <a:avLst/>
          </a:prstGeom>
        </p:spPr>
      </p:pic>
      <p:sp>
        <p:nvSpPr>
          <p:cNvPr id="7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dirty="0"/>
              <a:t>Click to add section title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54050" y="1504951"/>
            <a:ext cx="10566398" cy="468000"/>
          </a:xfrm>
        </p:spPr>
        <p:txBody>
          <a:bodyPr>
            <a:normAutofit/>
          </a:bodyPr>
          <a:lstStyle>
            <a:lvl1pPr marL="0" indent="0">
              <a:buNone/>
              <a:defRPr sz="2800" cap="none" baseline="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 dirty="0"/>
              <a:t>Click to add slide message</a:t>
            </a:r>
          </a:p>
        </p:txBody>
      </p:sp>
      <p:sp>
        <p:nvSpPr>
          <p:cNvPr id="13" name="Text Placeholder 3"/>
          <p:cNvSpPr>
            <a:spLocks noGrp="1"/>
          </p:cNvSpPr>
          <p:nvPr>
            <p:ph type="body" sz="quarter" idx="14" hasCustomPrompt="1"/>
          </p:nvPr>
        </p:nvSpPr>
        <p:spPr>
          <a:xfrm>
            <a:off x="654050" y="1989212"/>
            <a:ext cx="10566400" cy="504000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3200" cap="none" baseline="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GB" dirty="0"/>
              <a:t>Highlighting key element / words in red</a:t>
            </a:r>
          </a:p>
        </p:txBody>
      </p:sp>
      <p:sp>
        <p:nvSpPr>
          <p:cNvPr id="8" name="Text Placeholder 4"/>
          <p:cNvSpPr>
            <a:spLocks noGrp="1"/>
          </p:cNvSpPr>
          <p:nvPr>
            <p:ph type="body" sz="quarter" idx="13" hasCustomPrompt="1"/>
          </p:nvPr>
        </p:nvSpPr>
        <p:spPr>
          <a:xfrm>
            <a:off x="1298574" y="3284538"/>
            <a:ext cx="9921875" cy="3071812"/>
          </a:xfrm>
        </p:spPr>
        <p:txBody>
          <a:bodyPr>
            <a:noAutofit/>
          </a:bodyPr>
          <a:lstStyle>
            <a:lvl1pPr>
              <a:defRPr/>
            </a:lvl1pPr>
          </a:lstStyle>
          <a:p>
            <a:pPr lvl="0"/>
            <a:r>
              <a:rPr lang="en-GB" dirty="0"/>
              <a:t>Click to add text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A895DE-A2D9-46A4-B2C3-419086917E39}" type="datetime1">
              <a:rPr lang="en-GB" smtClean="0"/>
              <a:t>27/05/2026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425281-793C-44B6-9FB4-1EB1BF188BFD}" type="slidenum">
              <a:rPr lang="en-GB" smtClean="0"/>
              <a:t>‹N›</a:t>
            </a:fld>
            <a:endParaRPr lang="en-GB" dirty="0"/>
          </a:p>
        </p:txBody>
      </p:sp>
      <p:pic>
        <p:nvPicPr>
          <p:cNvPr id="10" name="Preview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088000" y="0"/>
            <a:ext cx="1943100" cy="1095202"/>
          </a:xfrm>
          <a:prstGeom prst="rect">
            <a:avLst/>
          </a:prstGeom>
        </p:spPr>
      </p:pic>
      <p:grpSp>
        <p:nvGrpSpPr>
          <p:cNvPr id="11" name="Group 10"/>
          <p:cNvGrpSpPr>
            <a:grpSpLocks/>
          </p:cNvGrpSpPr>
          <p:nvPr userDrawn="1"/>
        </p:nvGrpSpPr>
        <p:grpSpPr bwMode="auto">
          <a:xfrm>
            <a:off x="-2289877" y="3284538"/>
            <a:ext cx="2106612" cy="1354138"/>
            <a:chOff x="-2231300" y="2231625"/>
            <a:chExt cx="2106943" cy="1353870"/>
          </a:xfrm>
        </p:grpSpPr>
        <p:sp>
          <p:nvSpPr>
            <p:cNvPr id="12" name="TextBox 17"/>
            <p:cNvSpPr txBox="1">
              <a:spLocks noChangeArrowheads="1"/>
            </p:cNvSpPr>
            <p:nvPr userDrawn="1"/>
          </p:nvSpPr>
          <p:spPr bwMode="auto">
            <a:xfrm>
              <a:off x="-2231300" y="2231625"/>
              <a:ext cx="2105356" cy="12308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defPPr>
                <a:defRPr lang="da-DK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9pPr>
            </a:lstStyle>
            <a:p>
              <a:pPr algn="r" eaLnBrk="1" hangingPunct="1">
                <a:spcBef>
                  <a:spcPct val="0"/>
                </a:spcBef>
                <a:buFontTx/>
                <a:buNone/>
                <a:defRPr/>
              </a:pPr>
              <a:r>
                <a:rPr lang="en-GB" altLang="da-DK" sz="1000" noProof="1">
                  <a:solidFill>
                    <a:schemeClr val="tx2"/>
                  </a:solidFill>
                  <a:latin typeface="+mn-lt"/>
                  <a:cs typeface="Arial" charset="0"/>
                </a:rPr>
                <a:t>To add preformatted bullets,</a:t>
              </a:r>
            </a:p>
            <a:p>
              <a:pPr algn="r" eaLnBrk="1" hangingPunct="1">
                <a:spcBef>
                  <a:spcPct val="0"/>
                </a:spcBef>
                <a:buFontTx/>
                <a:buNone/>
                <a:defRPr/>
              </a:pPr>
              <a:r>
                <a:rPr lang="en-GB" altLang="da-DK" sz="1000" noProof="1">
                  <a:solidFill>
                    <a:schemeClr val="tx2"/>
                  </a:solidFill>
                  <a:latin typeface="+mn-lt"/>
                  <a:cs typeface="Arial" charset="0"/>
                </a:rPr>
                <a:t>click the </a:t>
              </a:r>
              <a:r>
                <a:rPr lang="en-GB" altLang="da-DK" sz="1000" b="1" noProof="1">
                  <a:solidFill>
                    <a:schemeClr val="tx2"/>
                  </a:solidFill>
                  <a:latin typeface="+mn-lt"/>
                  <a:cs typeface="Arial" charset="0"/>
                </a:rPr>
                <a:t>Home</a:t>
              </a:r>
              <a:r>
                <a:rPr lang="en-GB" altLang="da-DK" sz="1000" noProof="1">
                  <a:solidFill>
                    <a:schemeClr val="tx2"/>
                  </a:solidFill>
                  <a:latin typeface="+mn-lt"/>
                  <a:cs typeface="Arial" charset="0"/>
                </a:rPr>
                <a:t> tab and select</a:t>
              </a:r>
            </a:p>
            <a:p>
              <a:pPr algn="r" eaLnBrk="1" hangingPunct="1">
                <a:spcBef>
                  <a:spcPct val="0"/>
                </a:spcBef>
                <a:buFontTx/>
                <a:buNone/>
                <a:defRPr/>
              </a:pPr>
              <a:r>
                <a:rPr lang="en-GB" altLang="da-DK" sz="1000" b="1" noProof="1">
                  <a:solidFill>
                    <a:schemeClr val="tx2"/>
                  </a:solidFill>
                  <a:latin typeface="+mn-lt"/>
                  <a:cs typeface="Arial" charset="0"/>
                </a:rPr>
                <a:t>Increase Indent</a:t>
              </a:r>
            </a:p>
            <a:p>
              <a:pPr algn="r" eaLnBrk="1" hangingPunct="1">
                <a:spcBef>
                  <a:spcPct val="0"/>
                </a:spcBef>
                <a:buFontTx/>
                <a:buNone/>
                <a:defRPr/>
              </a:pPr>
              <a:endParaRPr lang="en-GB" altLang="da-DK" sz="1000" noProof="1">
                <a:solidFill>
                  <a:schemeClr val="tx2"/>
                </a:solidFill>
                <a:latin typeface="+mn-lt"/>
                <a:cs typeface="Arial" charset="0"/>
              </a:endParaRPr>
            </a:p>
            <a:p>
              <a:pPr algn="r" eaLnBrk="1" hangingPunct="1">
                <a:spcBef>
                  <a:spcPct val="0"/>
                </a:spcBef>
                <a:buFontTx/>
                <a:buNone/>
                <a:defRPr/>
              </a:pPr>
              <a:endParaRPr lang="en-GB" altLang="da-DK" sz="1000" noProof="1">
                <a:solidFill>
                  <a:schemeClr val="tx2"/>
                </a:solidFill>
                <a:latin typeface="+mn-lt"/>
                <a:cs typeface="Arial" charset="0"/>
              </a:endParaRPr>
            </a:p>
            <a:p>
              <a:pPr algn="r" eaLnBrk="1" hangingPunct="1">
                <a:spcBef>
                  <a:spcPct val="0"/>
                </a:spcBef>
                <a:buFontTx/>
                <a:buNone/>
                <a:defRPr/>
              </a:pPr>
              <a:r>
                <a:rPr lang="en-GB" altLang="da-DK" sz="1000" noProof="1">
                  <a:solidFill>
                    <a:schemeClr val="tx2"/>
                  </a:solidFill>
                  <a:latin typeface="+mn-lt"/>
                  <a:cs typeface="Arial" charset="0"/>
                </a:rPr>
                <a:t>Click </a:t>
              </a:r>
              <a:r>
                <a:rPr lang="en-GB" altLang="da-DK" sz="1000" b="1" noProof="1">
                  <a:solidFill>
                    <a:schemeClr val="tx2"/>
                  </a:solidFill>
                  <a:latin typeface="+mn-lt"/>
                  <a:cs typeface="Arial" charset="0"/>
                </a:rPr>
                <a:t>Decrease Indent</a:t>
              </a:r>
            </a:p>
            <a:p>
              <a:pPr algn="r" eaLnBrk="1" hangingPunct="1">
                <a:spcBef>
                  <a:spcPct val="0"/>
                </a:spcBef>
                <a:buFontTx/>
                <a:buNone/>
                <a:defRPr/>
              </a:pPr>
              <a:r>
                <a:rPr lang="en-GB" altLang="da-DK" sz="1000" noProof="1">
                  <a:solidFill>
                    <a:schemeClr val="tx2"/>
                  </a:solidFill>
                  <a:latin typeface="+mn-lt"/>
                  <a:cs typeface="Arial" charset="0"/>
                </a:rPr>
                <a:t>to return to the previous list design</a:t>
              </a:r>
            </a:p>
            <a:p>
              <a:pPr algn="r" eaLnBrk="1" hangingPunct="1">
                <a:spcBef>
                  <a:spcPct val="0"/>
                </a:spcBef>
                <a:buFontTx/>
                <a:buNone/>
                <a:defRPr/>
              </a:pPr>
              <a:r>
                <a:rPr lang="en-GB" altLang="da-DK" sz="1000" b="1" noProof="1">
                  <a:solidFill>
                    <a:schemeClr val="tx2"/>
                  </a:solidFill>
                  <a:latin typeface="+mn-lt"/>
                  <a:cs typeface="Arial" charset="0"/>
                </a:rPr>
                <a:t> </a:t>
              </a:r>
            </a:p>
          </p:txBody>
        </p:sp>
        <p:grpSp>
          <p:nvGrpSpPr>
            <p:cNvPr id="14" name="Group 13"/>
            <p:cNvGrpSpPr>
              <a:grpSpLocks/>
            </p:cNvGrpSpPr>
            <p:nvPr userDrawn="1"/>
          </p:nvGrpSpPr>
          <p:grpSpPr bwMode="auto">
            <a:xfrm>
              <a:off x="-544672" y="2731719"/>
              <a:ext cx="419742" cy="242548"/>
              <a:chOff x="-832082" y="3286289"/>
              <a:chExt cx="358924" cy="219989"/>
            </a:xfrm>
          </p:grpSpPr>
          <p:pic>
            <p:nvPicPr>
              <p:cNvPr id="19" name="Picture 18"/>
              <p:cNvPicPr>
                <a:picLocks noChangeAspect="1" noChangeArrowheads="1"/>
              </p:cNvPicPr>
              <p:nvPr userDrawn="1"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832082" y="3286289"/>
                <a:ext cx="358924" cy="219989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20" name="Rounded Rectangle 19"/>
              <p:cNvSpPr/>
              <p:nvPr userDrawn="1"/>
            </p:nvSpPr>
            <p:spPr bwMode="auto">
              <a:xfrm>
                <a:off x="-653241" y="3287610"/>
                <a:ext cx="169711" cy="215935"/>
              </a:xfrm>
              <a:prstGeom prst="roundRect">
                <a:avLst/>
              </a:prstGeom>
              <a:noFill/>
              <a:ln w="12700"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anchor="ctr"/>
              <a:lstStyle>
                <a:defPPr>
                  <a:defRPr lang="da-DK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/>
                </a:pPr>
                <a:endParaRPr lang="en-GB" sz="2300" noProof="1">
                  <a:latin typeface="HelveticaNeueLT Std Lt Cn" pitchFamily="34" charset="0"/>
                </a:endParaRPr>
              </a:p>
            </p:txBody>
          </p:sp>
        </p:grpSp>
        <p:grpSp>
          <p:nvGrpSpPr>
            <p:cNvPr id="15" name="Group 14"/>
            <p:cNvGrpSpPr>
              <a:grpSpLocks/>
            </p:cNvGrpSpPr>
            <p:nvPr userDrawn="1"/>
          </p:nvGrpSpPr>
          <p:grpSpPr bwMode="auto">
            <a:xfrm>
              <a:off x="-531551" y="3339969"/>
              <a:ext cx="407194" cy="245526"/>
              <a:chOff x="-474298" y="3592325"/>
              <a:chExt cx="348194" cy="222690"/>
            </a:xfrm>
          </p:grpSpPr>
          <p:pic>
            <p:nvPicPr>
              <p:cNvPr id="16" name="Picture 15"/>
              <p:cNvPicPr>
                <a:picLocks noChangeAspect="1" noChangeArrowheads="1"/>
              </p:cNvPicPr>
              <p:nvPr userDrawn="1"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474298" y="3592325"/>
                <a:ext cx="348194" cy="22269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17" name="Rectangle 16"/>
              <p:cNvSpPr/>
              <p:nvPr userDrawn="1"/>
            </p:nvSpPr>
            <p:spPr bwMode="auto">
              <a:xfrm>
                <a:off x="-297173" y="3594762"/>
                <a:ext cx="171069" cy="211616"/>
              </a:xfrm>
              <a:prstGeom prst="rect">
                <a:avLst/>
              </a:prstGeom>
              <a:solidFill>
                <a:srgbClr val="FFFFFF">
                  <a:alpha val="65882"/>
                </a:srgbClr>
              </a:solidFill>
              <a:ln w="31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anchor="ctr"/>
              <a:lstStyle>
                <a:defPPr>
                  <a:defRPr lang="da-DK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/>
                </a:pPr>
                <a:endParaRPr lang="en-GB" sz="2300" noProof="1">
                  <a:latin typeface="HelveticaNeueLT Std Lt Cn" pitchFamily="34" charset="0"/>
                </a:endParaRPr>
              </a:p>
            </p:txBody>
          </p:sp>
          <p:sp>
            <p:nvSpPr>
              <p:cNvPr id="18" name="Rounded Rectangle 17"/>
              <p:cNvSpPr/>
              <p:nvPr userDrawn="1"/>
            </p:nvSpPr>
            <p:spPr bwMode="auto">
              <a:xfrm>
                <a:off x="-465528" y="3597641"/>
                <a:ext cx="168354" cy="217374"/>
              </a:xfrm>
              <a:prstGeom prst="roundRect">
                <a:avLst/>
              </a:prstGeom>
              <a:noFill/>
              <a:ln w="12700"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anchor="ctr"/>
              <a:lstStyle>
                <a:defPPr>
                  <a:defRPr lang="da-DK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/>
                </a:pPr>
                <a:endParaRPr lang="en-GB" sz="2300" noProof="1">
                  <a:latin typeface="HelveticaNeueLT Std Lt Cn" pitchFamily="34" charset="0"/>
                </a:endParaRPr>
              </a:p>
            </p:txBody>
          </p:sp>
        </p:grpSp>
      </p:grpSp>
      <p:pic>
        <p:nvPicPr>
          <p:cNvPr id="21" name="Billede 20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088000" y="1196752"/>
            <a:ext cx="1943100" cy="10952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0034785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and small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dirty="0"/>
              <a:t>Click to add section title</a:t>
            </a:r>
          </a:p>
        </p:txBody>
      </p:sp>
      <p:sp>
        <p:nvSpPr>
          <p:cNvPr id="9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54050" y="1504951"/>
            <a:ext cx="7098133" cy="468000"/>
          </a:xfrm>
        </p:spPr>
        <p:txBody>
          <a:bodyPr>
            <a:normAutofit/>
          </a:bodyPr>
          <a:lstStyle>
            <a:lvl1pPr marL="0" indent="0">
              <a:buNone/>
              <a:defRPr sz="2800" cap="none" baseline="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 dirty="0"/>
              <a:t>Click to add slide message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 hasCustomPrompt="1"/>
          </p:nvPr>
        </p:nvSpPr>
        <p:spPr>
          <a:xfrm>
            <a:off x="654050" y="1989212"/>
            <a:ext cx="7098135" cy="504000"/>
          </a:xfrm>
        </p:spPr>
        <p:txBody>
          <a:bodyPr>
            <a:normAutofit/>
          </a:bodyPr>
          <a:lstStyle>
            <a:lvl1pPr marL="0" indent="0">
              <a:buNone/>
              <a:defRPr sz="3200" cap="none" baseline="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GB" dirty="0"/>
              <a:t>Highlighting key element / words in red</a:t>
            </a:r>
          </a:p>
        </p:txBody>
      </p:sp>
      <p:sp>
        <p:nvSpPr>
          <p:cNvPr id="10" name="Text Placeholder 4"/>
          <p:cNvSpPr>
            <a:spLocks noGrp="1"/>
          </p:cNvSpPr>
          <p:nvPr>
            <p:ph type="body" sz="quarter" idx="13" hasCustomPrompt="1"/>
          </p:nvPr>
        </p:nvSpPr>
        <p:spPr>
          <a:xfrm>
            <a:off x="1298575" y="3284538"/>
            <a:ext cx="6453610" cy="3071812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GB" dirty="0"/>
              <a:t>Click to add text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</p:txBody>
      </p:sp>
      <p:sp>
        <p:nvSpPr>
          <p:cNvPr id="12" name="Picture Placeholder 5"/>
          <p:cNvSpPr>
            <a:spLocks noGrp="1"/>
          </p:cNvSpPr>
          <p:nvPr>
            <p:ph type="pic" sz="quarter" idx="15" hasCustomPrompt="1"/>
          </p:nvPr>
        </p:nvSpPr>
        <p:spPr>
          <a:xfrm>
            <a:off x="8112224" y="971999"/>
            <a:ext cx="4084576" cy="5896800"/>
          </a:xfrm>
          <a:solidFill>
            <a:schemeClr val="tx1">
              <a:lumMod val="20000"/>
              <a:lumOff val="80000"/>
            </a:schemeClr>
          </a:solidFill>
        </p:spPr>
        <p:txBody>
          <a:bodyPr lIns="0" tIns="612000" rIns="0" anchor="ctr" anchorCtr="0">
            <a:normAutofit/>
          </a:bodyPr>
          <a:lstStyle>
            <a:lvl1pPr marL="0" indent="0" algn="ctr">
              <a:buNone/>
              <a:defRPr sz="1400" baseline="0">
                <a:solidFill>
                  <a:schemeClr val="tx1"/>
                </a:solidFill>
              </a:defRPr>
            </a:lvl1pPr>
          </a:lstStyle>
          <a:p>
            <a:r>
              <a:rPr lang="en-GB" noProof="0" dirty="0"/>
              <a:t>Click on icon to insert picture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F30495-015D-4DFE-AFC6-CC066761195C}" type="datetime1">
              <a:rPr lang="en-GB" smtClean="0"/>
              <a:t>27/05/2026</a:t>
            </a:fld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425281-793C-44B6-9FB4-1EB1BF188BFD}" type="slidenum">
              <a:rPr lang="en-GB" smtClean="0"/>
              <a:t>‹N›</a:t>
            </a:fld>
            <a:endParaRPr lang="en-GB" dirty="0"/>
          </a:p>
        </p:txBody>
      </p:sp>
      <p:grpSp>
        <p:nvGrpSpPr>
          <p:cNvPr id="13" name="Group 12"/>
          <p:cNvGrpSpPr>
            <a:grpSpLocks/>
          </p:cNvGrpSpPr>
          <p:nvPr userDrawn="1"/>
        </p:nvGrpSpPr>
        <p:grpSpPr bwMode="auto">
          <a:xfrm>
            <a:off x="-2289877" y="3284538"/>
            <a:ext cx="2106612" cy="1354138"/>
            <a:chOff x="-2231300" y="2231625"/>
            <a:chExt cx="2106943" cy="1353870"/>
          </a:xfrm>
        </p:grpSpPr>
        <p:sp>
          <p:nvSpPr>
            <p:cNvPr id="14" name="TextBox 17"/>
            <p:cNvSpPr txBox="1">
              <a:spLocks noChangeArrowheads="1"/>
            </p:cNvSpPr>
            <p:nvPr userDrawn="1"/>
          </p:nvSpPr>
          <p:spPr bwMode="auto">
            <a:xfrm>
              <a:off x="-2231300" y="2231625"/>
              <a:ext cx="2105356" cy="12308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defPPr>
                <a:defRPr lang="da-DK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9pPr>
            </a:lstStyle>
            <a:p>
              <a:pPr algn="r" eaLnBrk="1" hangingPunct="1">
                <a:spcBef>
                  <a:spcPct val="0"/>
                </a:spcBef>
                <a:buFontTx/>
                <a:buNone/>
                <a:defRPr/>
              </a:pPr>
              <a:r>
                <a:rPr lang="en-GB" altLang="da-DK" sz="1000" noProof="1">
                  <a:solidFill>
                    <a:schemeClr val="tx2"/>
                  </a:solidFill>
                  <a:latin typeface="+mn-lt"/>
                  <a:cs typeface="Arial" charset="0"/>
                </a:rPr>
                <a:t>To add preformatted bullets,</a:t>
              </a:r>
            </a:p>
            <a:p>
              <a:pPr algn="r" eaLnBrk="1" hangingPunct="1">
                <a:spcBef>
                  <a:spcPct val="0"/>
                </a:spcBef>
                <a:buFontTx/>
                <a:buNone/>
                <a:defRPr/>
              </a:pPr>
              <a:r>
                <a:rPr lang="en-GB" altLang="da-DK" sz="1000" noProof="1">
                  <a:solidFill>
                    <a:schemeClr val="tx2"/>
                  </a:solidFill>
                  <a:latin typeface="+mn-lt"/>
                  <a:cs typeface="Arial" charset="0"/>
                </a:rPr>
                <a:t>click the </a:t>
              </a:r>
              <a:r>
                <a:rPr lang="en-GB" altLang="da-DK" sz="1000" b="1" noProof="1">
                  <a:solidFill>
                    <a:schemeClr val="tx2"/>
                  </a:solidFill>
                  <a:latin typeface="+mn-lt"/>
                  <a:cs typeface="Arial" charset="0"/>
                </a:rPr>
                <a:t>Home</a:t>
              </a:r>
              <a:r>
                <a:rPr lang="en-GB" altLang="da-DK" sz="1000" noProof="1">
                  <a:solidFill>
                    <a:schemeClr val="tx2"/>
                  </a:solidFill>
                  <a:latin typeface="+mn-lt"/>
                  <a:cs typeface="Arial" charset="0"/>
                </a:rPr>
                <a:t> tab and select</a:t>
              </a:r>
            </a:p>
            <a:p>
              <a:pPr algn="r" eaLnBrk="1" hangingPunct="1">
                <a:spcBef>
                  <a:spcPct val="0"/>
                </a:spcBef>
                <a:buFontTx/>
                <a:buNone/>
                <a:defRPr/>
              </a:pPr>
              <a:r>
                <a:rPr lang="en-GB" altLang="da-DK" sz="1000" b="1" noProof="1">
                  <a:solidFill>
                    <a:schemeClr val="tx2"/>
                  </a:solidFill>
                  <a:latin typeface="+mn-lt"/>
                  <a:cs typeface="Arial" charset="0"/>
                </a:rPr>
                <a:t>Increase Indent</a:t>
              </a:r>
            </a:p>
            <a:p>
              <a:pPr algn="r" eaLnBrk="1" hangingPunct="1">
                <a:spcBef>
                  <a:spcPct val="0"/>
                </a:spcBef>
                <a:buFontTx/>
                <a:buNone/>
                <a:defRPr/>
              </a:pPr>
              <a:endParaRPr lang="en-GB" altLang="da-DK" sz="1000" noProof="1">
                <a:solidFill>
                  <a:schemeClr val="tx2"/>
                </a:solidFill>
                <a:latin typeface="+mn-lt"/>
                <a:cs typeface="Arial" charset="0"/>
              </a:endParaRPr>
            </a:p>
            <a:p>
              <a:pPr algn="r" eaLnBrk="1" hangingPunct="1">
                <a:spcBef>
                  <a:spcPct val="0"/>
                </a:spcBef>
                <a:buFontTx/>
                <a:buNone/>
                <a:defRPr/>
              </a:pPr>
              <a:endParaRPr lang="en-GB" altLang="da-DK" sz="1000" noProof="1">
                <a:solidFill>
                  <a:schemeClr val="tx2"/>
                </a:solidFill>
                <a:latin typeface="+mn-lt"/>
                <a:cs typeface="Arial" charset="0"/>
              </a:endParaRPr>
            </a:p>
            <a:p>
              <a:pPr algn="r" eaLnBrk="1" hangingPunct="1">
                <a:spcBef>
                  <a:spcPct val="0"/>
                </a:spcBef>
                <a:buFontTx/>
                <a:buNone/>
                <a:defRPr/>
              </a:pPr>
              <a:r>
                <a:rPr lang="en-GB" altLang="da-DK" sz="1000" noProof="1">
                  <a:solidFill>
                    <a:schemeClr val="tx2"/>
                  </a:solidFill>
                  <a:latin typeface="+mn-lt"/>
                  <a:cs typeface="Arial" charset="0"/>
                </a:rPr>
                <a:t>Click </a:t>
              </a:r>
              <a:r>
                <a:rPr lang="en-GB" altLang="da-DK" sz="1000" b="1" noProof="1">
                  <a:solidFill>
                    <a:schemeClr val="tx2"/>
                  </a:solidFill>
                  <a:latin typeface="+mn-lt"/>
                  <a:cs typeface="Arial" charset="0"/>
                </a:rPr>
                <a:t>Decrease Indent</a:t>
              </a:r>
            </a:p>
            <a:p>
              <a:pPr algn="r" eaLnBrk="1" hangingPunct="1">
                <a:spcBef>
                  <a:spcPct val="0"/>
                </a:spcBef>
                <a:buFontTx/>
                <a:buNone/>
                <a:defRPr/>
              </a:pPr>
              <a:r>
                <a:rPr lang="en-GB" altLang="da-DK" sz="1000" noProof="1">
                  <a:solidFill>
                    <a:schemeClr val="tx2"/>
                  </a:solidFill>
                  <a:latin typeface="+mn-lt"/>
                  <a:cs typeface="Arial" charset="0"/>
                </a:rPr>
                <a:t>to return to the previous list design</a:t>
              </a:r>
            </a:p>
            <a:p>
              <a:pPr algn="r" eaLnBrk="1" hangingPunct="1">
                <a:spcBef>
                  <a:spcPct val="0"/>
                </a:spcBef>
                <a:buFontTx/>
                <a:buNone/>
                <a:defRPr/>
              </a:pPr>
              <a:r>
                <a:rPr lang="en-GB" altLang="da-DK" sz="1000" b="1" noProof="1">
                  <a:solidFill>
                    <a:schemeClr val="tx2"/>
                  </a:solidFill>
                  <a:latin typeface="+mn-lt"/>
                  <a:cs typeface="Arial" charset="0"/>
                </a:rPr>
                <a:t> </a:t>
              </a:r>
            </a:p>
          </p:txBody>
        </p:sp>
        <p:grpSp>
          <p:nvGrpSpPr>
            <p:cNvPr id="15" name="Group 14"/>
            <p:cNvGrpSpPr>
              <a:grpSpLocks/>
            </p:cNvGrpSpPr>
            <p:nvPr userDrawn="1"/>
          </p:nvGrpSpPr>
          <p:grpSpPr bwMode="auto">
            <a:xfrm>
              <a:off x="-544672" y="2731719"/>
              <a:ext cx="419742" cy="242548"/>
              <a:chOff x="-832082" y="3286289"/>
              <a:chExt cx="358924" cy="219989"/>
            </a:xfrm>
          </p:grpSpPr>
          <p:pic>
            <p:nvPicPr>
              <p:cNvPr id="20" name="Picture 19"/>
              <p:cNvPicPr>
                <a:picLocks noChangeAspect="1" noChangeArrowheads="1"/>
              </p:cNvPicPr>
              <p:nvPr userDrawn="1"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832082" y="3286289"/>
                <a:ext cx="358924" cy="219989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21" name="Rounded Rectangle 20"/>
              <p:cNvSpPr/>
              <p:nvPr userDrawn="1"/>
            </p:nvSpPr>
            <p:spPr bwMode="auto">
              <a:xfrm>
                <a:off x="-653241" y="3287610"/>
                <a:ext cx="169711" cy="215935"/>
              </a:xfrm>
              <a:prstGeom prst="roundRect">
                <a:avLst/>
              </a:prstGeom>
              <a:noFill/>
              <a:ln w="12700"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anchor="ctr"/>
              <a:lstStyle>
                <a:defPPr>
                  <a:defRPr lang="da-DK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/>
                </a:pPr>
                <a:endParaRPr lang="en-GB" sz="2300" noProof="1">
                  <a:latin typeface="HelveticaNeueLT Std Lt Cn" pitchFamily="34" charset="0"/>
                </a:endParaRPr>
              </a:p>
            </p:txBody>
          </p:sp>
        </p:grpSp>
        <p:grpSp>
          <p:nvGrpSpPr>
            <p:cNvPr id="16" name="Group 15"/>
            <p:cNvGrpSpPr>
              <a:grpSpLocks/>
            </p:cNvGrpSpPr>
            <p:nvPr userDrawn="1"/>
          </p:nvGrpSpPr>
          <p:grpSpPr bwMode="auto">
            <a:xfrm>
              <a:off x="-531551" y="3339969"/>
              <a:ext cx="407194" cy="245526"/>
              <a:chOff x="-474298" y="3592325"/>
              <a:chExt cx="348194" cy="222690"/>
            </a:xfrm>
          </p:grpSpPr>
          <p:pic>
            <p:nvPicPr>
              <p:cNvPr id="17" name="Picture 16"/>
              <p:cNvPicPr>
                <a:picLocks noChangeAspect="1" noChangeArrowheads="1"/>
              </p:cNvPicPr>
              <p:nvPr userDrawn="1"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474298" y="3592325"/>
                <a:ext cx="348194" cy="22269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18" name="Rectangle 17"/>
              <p:cNvSpPr/>
              <p:nvPr userDrawn="1"/>
            </p:nvSpPr>
            <p:spPr bwMode="auto">
              <a:xfrm>
                <a:off x="-297173" y="3594762"/>
                <a:ext cx="171069" cy="211616"/>
              </a:xfrm>
              <a:prstGeom prst="rect">
                <a:avLst/>
              </a:prstGeom>
              <a:solidFill>
                <a:srgbClr val="FFFFFF">
                  <a:alpha val="65882"/>
                </a:srgbClr>
              </a:solidFill>
              <a:ln w="31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anchor="ctr"/>
              <a:lstStyle>
                <a:defPPr>
                  <a:defRPr lang="da-DK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/>
                </a:pPr>
                <a:endParaRPr lang="en-GB" sz="2300" noProof="1">
                  <a:latin typeface="HelveticaNeueLT Std Lt Cn" pitchFamily="34" charset="0"/>
                </a:endParaRPr>
              </a:p>
            </p:txBody>
          </p:sp>
          <p:sp>
            <p:nvSpPr>
              <p:cNvPr id="19" name="Rounded Rectangle 18"/>
              <p:cNvSpPr/>
              <p:nvPr userDrawn="1"/>
            </p:nvSpPr>
            <p:spPr bwMode="auto">
              <a:xfrm>
                <a:off x="-465528" y="3597641"/>
                <a:ext cx="168354" cy="217374"/>
              </a:xfrm>
              <a:prstGeom prst="roundRect">
                <a:avLst/>
              </a:prstGeom>
              <a:noFill/>
              <a:ln w="12700"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anchor="ctr"/>
              <a:lstStyle>
                <a:defPPr>
                  <a:defRPr lang="da-DK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/>
                </a:pPr>
                <a:endParaRPr lang="en-GB" sz="2300" noProof="1">
                  <a:latin typeface="HelveticaNeueLT Std Lt Cn" pitchFamily="34" charset="0"/>
                </a:endParaRPr>
              </a:p>
            </p:txBody>
          </p:sp>
        </p:grpSp>
      </p:grpSp>
      <p:grpSp>
        <p:nvGrpSpPr>
          <p:cNvPr id="26" name="Group 28"/>
          <p:cNvGrpSpPr/>
          <p:nvPr userDrawn="1"/>
        </p:nvGrpSpPr>
        <p:grpSpPr>
          <a:xfrm>
            <a:off x="12360696" y="2322792"/>
            <a:ext cx="1871662" cy="2769989"/>
            <a:chOff x="-2008947" y="2420888"/>
            <a:chExt cx="1871662" cy="2769989"/>
          </a:xfrm>
        </p:grpSpPr>
        <p:grpSp>
          <p:nvGrpSpPr>
            <p:cNvPr id="27" name="Gruppe 1"/>
            <p:cNvGrpSpPr/>
            <p:nvPr userDrawn="1"/>
          </p:nvGrpSpPr>
          <p:grpSpPr>
            <a:xfrm>
              <a:off x="-2008947" y="2420888"/>
              <a:ext cx="1871662" cy="2769989"/>
              <a:chOff x="9231313" y="2327275"/>
              <a:chExt cx="1871662" cy="2769989"/>
            </a:xfrm>
          </p:grpSpPr>
          <p:sp>
            <p:nvSpPr>
              <p:cNvPr id="36" name="TextBox 31"/>
              <p:cNvSpPr txBox="1">
                <a:spLocks noChangeArrowheads="1"/>
              </p:cNvSpPr>
              <p:nvPr userDrawn="1"/>
            </p:nvSpPr>
            <p:spPr bwMode="auto">
              <a:xfrm>
                <a:off x="9231313" y="2327275"/>
                <a:ext cx="1871662" cy="276998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>
                <a:spAutoFit/>
              </a:bodyPr>
              <a:lstStyle>
                <a:defPPr>
                  <a:defRPr lang="da-DK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+mn-cs"/>
                  </a:defRPr>
                </a:lvl9pPr>
              </a:lstStyle>
              <a:p>
                <a:r>
                  <a:rPr lang="en-GB" sz="1000" b="1" kern="1200" dirty="0">
                    <a:solidFill>
                      <a:schemeClr val="tx2"/>
                    </a:solidFill>
                    <a:latin typeface="Arial" pitchFamily="34" charset="0"/>
                    <a:ea typeface="+mn-ea"/>
                    <a:cs typeface="Arial" pitchFamily="34" charset="0"/>
                  </a:rPr>
                  <a:t>Insert Picture</a:t>
                </a:r>
              </a:p>
              <a:p>
                <a:r>
                  <a:rPr lang="en-GB" sz="1000" b="1" kern="1200" dirty="0">
                    <a:solidFill>
                      <a:schemeClr val="tx2"/>
                    </a:solidFill>
                    <a:latin typeface="Arial" pitchFamily="34" charset="0"/>
                    <a:ea typeface="+mn-ea"/>
                    <a:cs typeface="Arial" pitchFamily="34" charset="0"/>
                  </a:rPr>
                  <a:t>1.</a:t>
                </a:r>
                <a:r>
                  <a:rPr lang="en-GB" sz="1000" kern="1200" dirty="0">
                    <a:solidFill>
                      <a:schemeClr val="tx2"/>
                    </a:solidFill>
                    <a:latin typeface="Arial" pitchFamily="34" charset="0"/>
                    <a:ea typeface="+mn-ea"/>
                    <a:cs typeface="Arial" pitchFamily="34" charset="0"/>
                  </a:rPr>
                  <a:t> Click thumbnail image icon in the middle of</a:t>
                </a:r>
                <a:r>
                  <a:rPr lang="en-GB" sz="1000" kern="1200" baseline="0" dirty="0">
                    <a:solidFill>
                      <a:schemeClr val="tx2"/>
                    </a:solidFill>
                    <a:latin typeface="Arial" pitchFamily="34" charset="0"/>
                    <a:ea typeface="+mn-ea"/>
                    <a:cs typeface="Arial" pitchFamily="34" charset="0"/>
                  </a:rPr>
                  <a:t> the </a:t>
                </a:r>
                <a:r>
                  <a:rPr lang="en-GB" sz="1000" kern="1200" dirty="0">
                    <a:solidFill>
                      <a:schemeClr val="tx2"/>
                    </a:solidFill>
                    <a:latin typeface="Arial" pitchFamily="34" charset="0"/>
                    <a:ea typeface="+mn-ea"/>
                    <a:cs typeface="Arial" pitchFamily="34" charset="0"/>
                  </a:rPr>
                  <a:t>placeholder </a:t>
                </a:r>
              </a:p>
              <a:p>
                <a:r>
                  <a:rPr lang="en-GB" sz="1000" b="1" kern="1200" dirty="0">
                    <a:solidFill>
                      <a:schemeClr val="tx2"/>
                    </a:solidFill>
                    <a:latin typeface="Arial" pitchFamily="34" charset="0"/>
                    <a:ea typeface="+mn-ea"/>
                    <a:cs typeface="Arial" pitchFamily="34" charset="0"/>
                  </a:rPr>
                  <a:t>2. </a:t>
                </a:r>
                <a:r>
                  <a:rPr lang="en-GB" sz="1000" kern="1200" dirty="0">
                    <a:solidFill>
                      <a:schemeClr val="tx2"/>
                    </a:solidFill>
                    <a:latin typeface="Arial" pitchFamily="34" charset="0"/>
                    <a:ea typeface="+mn-ea"/>
                    <a:cs typeface="Arial" pitchFamily="34" charset="0"/>
                  </a:rPr>
                  <a:t>add the desired picture</a:t>
                </a:r>
              </a:p>
              <a:p>
                <a:r>
                  <a:rPr lang="en-GB" sz="1000" b="1" kern="1200" dirty="0">
                    <a:solidFill>
                      <a:schemeClr val="tx2"/>
                    </a:solidFill>
                    <a:latin typeface="Arial" pitchFamily="34" charset="0"/>
                    <a:ea typeface="+mn-ea"/>
                    <a:cs typeface="Arial" pitchFamily="34" charset="0"/>
                  </a:rPr>
                  <a:t>3. </a:t>
                </a:r>
                <a:r>
                  <a:rPr lang="en-GB" sz="1000" kern="1200" dirty="0">
                    <a:solidFill>
                      <a:schemeClr val="tx2"/>
                    </a:solidFill>
                    <a:latin typeface="Arial" pitchFamily="34" charset="0"/>
                    <a:ea typeface="+mn-ea"/>
                    <a:cs typeface="Arial" pitchFamily="34" charset="0"/>
                  </a:rPr>
                  <a:t>Click </a:t>
                </a:r>
                <a:r>
                  <a:rPr lang="en-GB" sz="1000" b="1" kern="1200" dirty="0">
                    <a:solidFill>
                      <a:schemeClr val="tx2"/>
                    </a:solidFill>
                    <a:latin typeface="Arial" pitchFamily="34" charset="0"/>
                    <a:ea typeface="+mn-ea"/>
                    <a:cs typeface="Arial" pitchFamily="34" charset="0"/>
                  </a:rPr>
                  <a:t>Crop</a:t>
                </a:r>
                <a:r>
                  <a:rPr lang="en-GB" sz="1000" kern="1200" dirty="0">
                    <a:solidFill>
                      <a:schemeClr val="tx2"/>
                    </a:solidFill>
                    <a:latin typeface="Arial" pitchFamily="34" charset="0"/>
                    <a:ea typeface="+mn-ea"/>
                    <a:cs typeface="Arial" pitchFamily="34" charset="0"/>
                  </a:rPr>
                  <a:t> to change </a:t>
                </a:r>
              </a:p>
              <a:p>
                <a:r>
                  <a:rPr lang="en-GB" sz="1000" kern="1200" dirty="0">
                    <a:solidFill>
                      <a:schemeClr val="tx2"/>
                    </a:solidFill>
                    <a:latin typeface="Arial" pitchFamily="34" charset="0"/>
                    <a:ea typeface="+mn-ea"/>
                    <a:cs typeface="Arial" pitchFamily="34" charset="0"/>
                  </a:rPr>
                  <a:t>focus of the image / size</a:t>
                </a:r>
              </a:p>
              <a:p>
                <a:r>
                  <a:rPr lang="en-GB" sz="1000" kern="1200" dirty="0">
                    <a:solidFill>
                      <a:schemeClr val="tx2"/>
                    </a:solidFill>
                    <a:latin typeface="Arial" pitchFamily="34" charset="0"/>
                    <a:ea typeface="+mn-ea"/>
                    <a:cs typeface="Arial" pitchFamily="34" charset="0"/>
                  </a:rPr>
                  <a:t> </a:t>
                </a:r>
              </a:p>
              <a:p>
                <a:endParaRPr lang="en-GB" sz="1000" kern="1200" dirty="0">
                  <a:solidFill>
                    <a:schemeClr val="tx2"/>
                  </a:solidFill>
                  <a:latin typeface="Arial" pitchFamily="34" charset="0"/>
                  <a:ea typeface="+mn-ea"/>
                  <a:cs typeface="Arial" pitchFamily="34" charset="0"/>
                </a:endParaRPr>
              </a:p>
              <a:p>
                <a:endParaRPr lang="en-GB" sz="1000" kern="1200" dirty="0">
                  <a:solidFill>
                    <a:schemeClr val="tx2"/>
                  </a:solidFill>
                  <a:latin typeface="Arial" pitchFamily="34" charset="0"/>
                  <a:ea typeface="+mn-ea"/>
                  <a:cs typeface="Arial" pitchFamily="34" charset="0"/>
                </a:endParaRPr>
              </a:p>
              <a:p>
                <a:r>
                  <a:rPr lang="en-GB" sz="1000" b="1" kern="1200" dirty="0">
                    <a:solidFill>
                      <a:schemeClr val="tx2"/>
                    </a:solidFill>
                    <a:latin typeface="Arial" pitchFamily="34" charset="0"/>
                    <a:ea typeface="+mn-ea"/>
                    <a:cs typeface="Arial" pitchFamily="34" charset="0"/>
                  </a:rPr>
                  <a:t>4. </a:t>
                </a:r>
                <a:r>
                  <a:rPr lang="en-GB" sz="1000" kern="1200" dirty="0">
                    <a:solidFill>
                      <a:schemeClr val="tx2"/>
                    </a:solidFill>
                    <a:latin typeface="Arial" pitchFamily="34" charset="0"/>
                    <a:ea typeface="+mn-ea"/>
                    <a:cs typeface="Arial" pitchFamily="34" charset="0"/>
                  </a:rPr>
                  <a:t>If you want to scale the image hold the </a:t>
                </a:r>
                <a:r>
                  <a:rPr lang="en-GB" sz="1000" b="1" kern="1200" dirty="0">
                    <a:solidFill>
                      <a:schemeClr val="tx2"/>
                    </a:solidFill>
                    <a:latin typeface="Arial" pitchFamily="34" charset="0"/>
                    <a:ea typeface="+mn-ea"/>
                    <a:cs typeface="Arial" pitchFamily="34" charset="0"/>
                  </a:rPr>
                  <a:t>SHIFT</a:t>
                </a:r>
                <a:r>
                  <a:rPr lang="en-GB" sz="1000" kern="1200" dirty="0">
                    <a:solidFill>
                      <a:schemeClr val="tx2"/>
                    </a:solidFill>
                    <a:latin typeface="Arial" pitchFamily="34" charset="0"/>
                    <a:ea typeface="+mn-ea"/>
                    <a:cs typeface="Arial" pitchFamily="34" charset="0"/>
                  </a:rPr>
                  <a:t> button down while dragging the corners of the image</a:t>
                </a:r>
              </a:p>
              <a:p>
                <a:endParaRPr lang="en-GB" sz="1000" kern="1200" dirty="0">
                  <a:solidFill>
                    <a:schemeClr val="tx2"/>
                  </a:solidFill>
                  <a:latin typeface="Arial" pitchFamily="34" charset="0"/>
                  <a:ea typeface="+mn-ea"/>
                  <a:cs typeface="Arial" pitchFamily="34" charset="0"/>
                </a:endParaRPr>
              </a:p>
              <a:p>
                <a:endParaRPr lang="en-GB" sz="1000" kern="1200" dirty="0">
                  <a:solidFill>
                    <a:schemeClr val="tx2"/>
                  </a:solidFill>
                  <a:latin typeface="Arial" pitchFamily="34" charset="0"/>
                  <a:ea typeface="+mn-ea"/>
                  <a:cs typeface="Arial" pitchFamily="34" charset="0"/>
                </a:endParaRPr>
              </a:p>
              <a:p>
                <a:endParaRPr lang="en-GB" sz="1000" kern="1200" dirty="0">
                  <a:solidFill>
                    <a:schemeClr val="tx2"/>
                  </a:solidFill>
                  <a:latin typeface="Arial" pitchFamily="34" charset="0"/>
                  <a:ea typeface="+mn-ea"/>
                  <a:cs typeface="Arial" pitchFamily="34" charset="0"/>
                </a:endParaRPr>
              </a:p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n-GB" sz="1000" b="1" kern="1200" dirty="0">
                    <a:solidFill>
                      <a:schemeClr val="tx2"/>
                    </a:solidFill>
                    <a:latin typeface="Arial" pitchFamily="34" charset="0"/>
                    <a:ea typeface="+mn-ea"/>
                    <a:cs typeface="Arial" pitchFamily="34" charset="0"/>
                  </a:rPr>
                  <a:t>5. </a:t>
                </a:r>
                <a:r>
                  <a:rPr lang="en-GB" sz="1000" kern="1200" dirty="0">
                    <a:solidFill>
                      <a:schemeClr val="tx2"/>
                    </a:solidFill>
                    <a:latin typeface="Arial" pitchFamily="34" charset="0"/>
                    <a:ea typeface="+mn-ea"/>
                    <a:cs typeface="Arial" pitchFamily="34" charset="0"/>
                  </a:rPr>
                  <a:t>Right-click on the picture and select </a:t>
                </a:r>
                <a:r>
                  <a:rPr lang="en-GB" sz="1000" b="1" kern="1200" dirty="0">
                    <a:solidFill>
                      <a:schemeClr val="tx2"/>
                    </a:solidFill>
                    <a:latin typeface="Arial" pitchFamily="34" charset="0"/>
                    <a:ea typeface="+mn-ea"/>
                    <a:cs typeface="Arial" pitchFamily="34" charset="0"/>
                  </a:rPr>
                  <a:t>Send to back</a:t>
                </a:r>
              </a:p>
            </p:txBody>
          </p:sp>
          <p:grpSp>
            <p:nvGrpSpPr>
              <p:cNvPr id="37" name="Gruppe 1"/>
              <p:cNvGrpSpPr>
                <a:grpSpLocks/>
              </p:cNvGrpSpPr>
              <p:nvPr userDrawn="1"/>
            </p:nvGrpSpPr>
            <p:grpSpPr bwMode="auto">
              <a:xfrm>
                <a:off x="9254797" y="4356775"/>
                <a:ext cx="331787" cy="342899"/>
                <a:chOff x="8337348" y="5840143"/>
                <a:chExt cx="331631" cy="343551"/>
              </a:xfrm>
            </p:grpSpPr>
            <p:pic>
              <p:nvPicPr>
                <p:cNvPr id="38" name="Picture 33"/>
                <p:cNvPicPr>
                  <a:picLocks noChangeAspect="1" noChangeArrowheads="1"/>
                </p:cNvPicPr>
                <p:nvPr userDrawn="1"/>
              </p:nvPicPr>
              <p:blipFill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8350876" y="5840143"/>
                  <a:ext cx="318103" cy="34355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39" name="Rounded Rectangle 34"/>
                <p:cNvSpPr/>
                <p:nvPr userDrawn="1"/>
              </p:nvSpPr>
              <p:spPr>
                <a:xfrm>
                  <a:off x="8337348" y="5840145"/>
                  <a:ext cx="209451" cy="171776"/>
                </a:xfrm>
                <a:prstGeom prst="roundRect">
                  <a:avLst/>
                </a:prstGeom>
                <a:noFill/>
                <a:ln w="19050">
                  <a:solidFill>
                    <a:srgbClr val="E31E36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>
                  <a:defPPr>
                    <a:defRPr lang="da-DK"/>
                  </a:defPPr>
                  <a:lvl1pPr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>
                    <a:defRPr/>
                  </a:pPr>
                  <a:endParaRPr lang="en-GB" sz="2000" dirty="0"/>
                </a:p>
              </p:txBody>
            </p:sp>
          </p:grpSp>
        </p:grpSp>
        <p:pic>
          <p:nvPicPr>
            <p:cNvPr id="28" name="Picture 30"/>
            <p:cNvPicPr>
              <a:picLocks noChangeAspect="1"/>
            </p:cNvPicPr>
            <p:nvPr userDrawn="1"/>
          </p:nvPicPr>
          <p:blipFill>
            <a:blip r:embed="rId5"/>
            <a:stretch>
              <a:fillRect/>
            </a:stretch>
          </p:blipFill>
          <p:spPr>
            <a:xfrm>
              <a:off x="-2002556" y="3367604"/>
              <a:ext cx="399069" cy="36913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019515067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and medium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hidden="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89822" cy="685954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dirty="0"/>
              <a:t>Click to add section title</a:t>
            </a:r>
          </a:p>
        </p:txBody>
      </p:sp>
      <p:sp>
        <p:nvSpPr>
          <p:cNvPr id="9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54051" y="1504951"/>
            <a:ext cx="5080818" cy="468000"/>
          </a:xfrm>
        </p:spPr>
        <p:txBody>
          <a:bodyPr>
            <a:normAutofit/>
          </a:bodyPr>
          <a:lstStyle>
            <a:lvl1pPr marL="0" indent="0">
              <a:buNone/>
              <a:defRPr sz="2800" cap="none" baseline="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 dirty="0"/>
              <a:t>Click to add slide message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 hasCustomPrompt="1"/>
          </p:nvPr>
        </p:nvSpPr>
        <p:spPr>
          <a:xfrm>
            <a:off x="654051" y="1989212"/>
            <a:ext cx="5080820" cy="504000"/>
          </a:xfrm>
        </p:spPr>
        <p:txBody>
          <a:bodyPr>
            <a:normAutofit/>
          </a:bodyPr>
          <a:lstStyle>
            <a:lvl1pPr marL="0" indent="0">
              <a:buNone/>
              <a:defRPr sz="3200" cap="none" baseline="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GB" dirty="0"/>
              <a:t>Highlighting key element / words in red</a:t>
            </a:r>
          </a:p>
        </p:txBody>
      </p:sp>
      <p:sp>
        <p:nvSpPr>
          <p:cNvPr id="10" name="Text Placeholder 4"/>
          <p:cNvSpPr>
            <a:spLocks noGrp="1"/>
          </p:cNvSpPr>
          <p:nvPr>
            <p:ph type="body" sz="quarter" idx="13" hasCustomPrompt="1"/>
          </p:nvPr>
        </p:nvSpPr>
        <p:spPr>
          <a:xfrm>
            <a:off x="1298575" y="3284538"/>
            <a:ext cx="4443274" cy="3071812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GB" dirty="0"/>
              <a:t>Click to add text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</p:txBody>
      </p:sp>
      <p:sp>
        <p:nvSpPr>
          <p:cNvPr id="12" name="Picture Placeholder 5"/>
          <p:cNvSpPr>
            <a:spLocks noGrp="1"/>
          </p:cNvSpPr>
          <p:nvPr>
            <p:ph type="pic" sz="quarter" idx="15" hasCustomPrompt="1"/>
          </p:nvPr>
        </p:nvSpPr>
        <p:spPr>
          <a:xfrm>
            <a:off x="6167438" y="971999"/>
            <a:ext cx="6029362" cy="5896800"/>
          </a:xfrm>
          <a:solidFill>
            <a:schemeClr val="tx1">
              <a:lumMod val="20000"/>
              <a:lumOff val="80000"/>
            </a:schemeClr>
          </a:solidFill>
        </p:spPr>
        <p:txBody>
          <a:bodyPr lIns="0" tIns="612000" rIns="0" anchor="ctr" anchorCtr="0">
            <a:normAutofit/>
          </a:bodyPr>
          <a:lstStyle>
            <a:lvl1pPr marL="0" indent="0" algn="ctr">
              <a:buFontTx/>
              <a:buNone/>
              <a:defRPr sz="1400" baseline="0">
                <a:solidFill>
                  <a:schemeClr val="tx1"/>
                </a:solidFill>
              </a:defRPr>
            </a:lvl1pPr>
          </a:lstStyle>
          <a:p>
            <a:r>
              <a:rPr lang="en-GB" noProof="0" dirty="0"/>
              <a:t>Click on icon to insert picture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D71F40-BF41-4E30-BF4C-DBCF44B4E092}" type="datetime1">
              <a:rPr lang="en-GB" smtClean="0"/>
              <a:t>27/05/2026</a:t>
            </a:fld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425281-793C-44B6-9FB4-1EB1BF188BFD}" type="slidenum">
              <a:rPr lang="en-GB" smtClean="0"/>
              <a:t>‹N›</a:t>
            </a:fld>
            <a:endParaRPr lang="en-GB" dirty="0"/>
          </a:p>
        </p:txBody>
      </p:sp>
      <p:grpSp>
        <p:nvGrpSpPr>
          <p:cNvPr id="13" name="Group 12"/>
          <p:cNvGrpSpPr>
            <a:grpSpLocks/>
          </p:cNvGrpSpPr>
          <p:nvPr userDrawn="1"/>
        </p:nvGrpSpPr>
        <p:grpSpPr bwMode="auto">
          <a:xfrm>
            <a:off x="-2289877" y="3284538"/>
            <a:ext cx="2106612" cy="1354138"/>
            <a:chOff x="-2231300" y="2231625"/>
            <a:chExt cx="2106943" cy="1353870"/>
          </a:xfrm>
        </p:grpSpPr>
        <p:sp>
          <p:nvSpPr>
            <p:cNvPr id="14" name="TextBox 17"/>
            <p:cNvSpPr txBox="1">
              <a:spLocks noChangeArrowheads="1"/>
            </p:cNvSpPr>
            <p:nvPr userDrawn="1"/>
          </p:nvSpPr>
          <p:spPr bwMode="auto">
            <a:xfrm>
              <a:off x="-2231300" y="2231625"/>
              <a:ext cx="2105356" cy="12308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defPPr>
                <a:defRPr lang="da-DK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9pPr>
            </a:lstStyle>
            <a:p>
              <a:pPr algn="r" eaLnBrk="1" hangingPunct="1">
                <a:spcBef>
                  <a:spcPct val="0"/>
                </a:spcBef>
                <a:buFontTx/>
                <a:buNone/>
                <a:defRPr/>
              </a:pPr>
              <a:r>
                <a:rPr lang="en-GB" altLang="da-DK" sz="1000" noProof="1">
                  <a:solidFill>
                    <a:schemeClr val="tx2"/>
                  </a:solidFill>
                  <a:latin typeface="+mn-lt"/>
                  <a:cs typeface="Arial" charset="0"/>
                </a:rPr>
                <a:t>To add preformatted bullets,</a:t>
              </a:r>
            </a:p>
            <a:p>
              <a:pPr algn="r" eaLnBrk="1" hangingPunct="1">
                <a:spcBef>
                  <a:spcPct val="0"/>
                </a:spcBef>
                <a:buFontTx/>
                <a:buNone/>
                <a:defRPr/>
              </a:pPr>
              <a:r>
                <a:rPr lang="en-GB" altLang="da-DK" sz="1000" noProof="1">
                  <a:solidFill>
                    <a:schemeClr val="tx2"/>
                  </a:solidFill>
                  <a:latin typeface="+mn-lt"/>
                  <a:cs typeface="Arial" charset="0"/>
                </a:rPr>
                <a:t>click the </a:t>
              </a:r>
              <a:r>
                <a:rPr lang="en-GB" altLang="da-DK" sz="1000" b="1" noProof="1">
                  <a:solidFill>
                    <a:schemeClr val="tx2"/>
                  </a:solidFill>
                  <a:latin typeface="+mn-lt"/>
                  <a:cs typeface="Arial" charset="0"/>
                </a:rPr>
                <a:t>Home</a:t>
              </a:r>
              <a:r>
                <a:rPr lang="en-GB" altLang="da-DK" sz="1000" noProof="1">
                  <a:solidFill>
                    <a:schemeClr val="tx2"/>
                  </a:solidFill>
                  <a:latin typeface="+mn-lt"/>
                  <a:cs typeface="Arial" charset="0"/>
                </a:rPr>
                <a:t> tab and select</a:t>
              </a:r>
            </a:p>
            <a:p>
              <a:pPr algn="r" eaLnBrk="1" hangingPunct="1">
                <a:spcBef>
                  <a:spcPct val="0"/>
                </a:spcBef>
                <a:buFontTx/>
                <a:buNone/>
                <a:defRPr/>
              </a:pPr>
              <a:r>
                <a:rPr lang="en-GB" altLang="da-DK" sz="1000" b="1" noProof="1">
                  <a:solidFill>
                    <a:schemeClr val="tx2"/>
                  </a:solidFill>
                  <a:latin typeface="+mn-lt"/>
                  <a:cs typeface="Arial" charset="0"/>
                </a:rPr>
                <a:t>Increase Indent</a:t>
              </a:r>
            </a:p>
            <a:p>
              <a:pPr algn="r" eaLnBrk="1" hangingPunct="1">
                <a:spcBef>
                  <a:spcPct val="0"/>
                </a:spcBef>
                <a:buFontTx/>
                <a:buNone/>
                <a:defRPr/>
              </a:pPr>
              <a:endParaRPr lang="en-GB" altLang="da-DK" sz="1000" noProof="1">
                <a:solidFill>
                  <a:schemeClr val="tx2"/>
                </a:solidFill>
                <a:latin typeface="+mn-lt"/>
                <a:cs typeface="Arial" charset="0"/>
              </a:endParaRPr>
            </a:p>
            <a:p>
              <a:pPr algn="r" eaLnBrk="1" hangingPunct="1">
                <a:spcBef>
                  <a:spcPct val="0"/>
                </a:spcBef>
                <a:buFontTx/>
                <a:buNone/>
                <a:defRPr/>
              </a:pPr>
              <a:endParaRPr lang="en-GB" altLang="da-DK" sz="1000" noProof="1">
                <a:solidFill>
                  <a:schemeClr val="tx2"/>
                </a:solidFill>
                <a:latin typeface="+mn-lt"/>
                <a:cs typeface="Arial" charset="0"/>
              </a:endParaRPr>
            </a:p>
            <a:p>
              <a:pPr algn="r" eaLnBrk="1" hangingPunct="1">
                <a:spcBef>
                  <a:spcPct val="0"/>
                </a:spcBef>
                <a:buFontTx/>
                <a:buNone/>
                <a:defRPr/>
              </a:pPr>
              <a:r>
                <a:rPr lang="en-GB" altLang="da-DK" sz="1000" noProof="1">
                  <a:solidFill>
                    <a:schemeClr val="tx2"/>
                  </a:solidFill>
                  <a:latin typeface="+mn-lt"/>
                  <a:cs typeface="Arial" charset="0"/>
                </a:rPr>
                <a:t>Click </a:t>
              </a:r>
              <a:r>
                <a:rPr lang="en-GB" altLang="da-DK" sz="1000" b="1" noProof="1">
                  <a:solidFill>
                    <a:schemeClr val="tx2"/>
                  </a:solidFill>
                  <a:latin typeface="+mn-lt"/>
                  <a:cs typeface="Arial" charset="0"/>
                </a:rPr>
                <a:t>Decrease Indent</a:t>
              </a:r>
            </a:p>
            <a:p>
              <a:pPr algn="r" eaLnBrk="1" hangingPunct="1">
                <a:spcBef>
                  <a:spcPct val="0"/>
                </a:spcBef>
                <a:buFontTx/>
                <a:buNone/>
                <a:defRPr/>
              </a:pPr>
              <a:r>
                <a:rPr lang="en-GB" altLang="da-DK" sz="1000" noProof="1">
                  <a:solidFill>
                    <a:schemeClr val="tx2"/>
                  </a:solidFill>
                  <a:latin typeface="+mn-lt"/>
                  <a:cs typeface="Arial" charset="0"/>
                </a:rPr>
                <a:t>to return to the previous list design</a:t>
              </a:r>
            </a:p>
            <a:p>
              <a:pPr algn="r" eaLnBrk="1" hangingPunct="1">
                <a:spcBef>
                  <a:spcPct val="0"/>
                </a:spcBef>
                <a:buFontTx/>
                <a:buNone/>
                <a:defRPr/>
              </a:pPr>
              <a:r>
                <a:rPr lang="en-GB" altLang="da-DK" sz="1000" b="1" noProof="1">
                  <a:solidFill>
                    <a:schemeClr val="tx2"/>
                  </a:solidFill>
                  <a:latin typeface="+mn-lt"/>
                  <a:cs typeface="Arial" charset="0"/>
                </a:rPr>
                <a:t> </a:t>
              </a:r>
            </a:p>
          </p:txBody>
        </p:sp>
        <p:grpSp>
          <p:nvGrpSpPr>
            <p:cNvPr id="15" name="Group 14"/>
            <p:cNvGrpSpPr>
              <a:grpSpLocks/>
            </p:cNvGrpSpPr>
            <p:nvPr userDrawn="1"/>
          </p:nvGrpSpPr>
          <p:grpSpPr bwMode="auto">
            <a:xfrm>
              <a:off x="-544672" y="2731719"/>
              <a:ext cx="419742" cy="242548"/>
              <a:chOff x="-832082" y="3286289"/>
              <a:chExt cx="358924" cy="219989"/>
            </a:xfrm>
          </p:grpSpPr>
          <p:pic>
            <p:nvPicPr>
              <p:cNvPr id="20" name="Picture 19"/>
              <p:cNvPicPr>
                <a:picLocks noChangeAspect="1" noChangeArrowheads="1"/>
              </p:cNvPicPr>
              <p:nvPr userDrawn="1"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832082" y="3286289"/>
                <a:ext cx="358924" cy="219989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21" name="Rounded Rectangle 20"/>
              <p:cNvSpPr/>
              <p:nvPr userDrawn="1"/>
            </p:nvSpPr>
            <p:spPr bwMode="auto">
              <a:xfrm>
                <a:off x="-653241" y="3287610"/>
                <a:ext cx="169711" cy="215935"/>
              </a:xfrm>
              <a:prstGeom prst="roundRect">
                <a:avLst/>
              </a:prstGeom>
              <a:noFill/>
              <a:ln w="12700"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anchor="ctr"/>
              <a:lstStyle>
                <a:defPPr>
                  <a:defRPr lang="da-DK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/>
                </a:pPr>
                <a:endParaRPr lang="en-GB" sz="2300" noProof="1">
                  <a:latin typeface="HelveticaNeueLT Std Lt Cn" pitchFamily="34" charset="0"/>
                </a:endParaRPr>
              </a:p>
            </p:txBody>
          </p:sp>
        </p:grpSp>
        <p:grpSp>
          <p:nvGrpSpPr>
            <p:cNvPr id="16" name="Group 15"/>
            <p:cNvGrpSpPr>
              <a:grpSpLocks/>
            </p:cNvGrpSpPr>
            <p:nvPr userDrawn="1"/>
          </p:nvGrpSpPr>
          <p:grpSpPr bwMode="auto">
            <a:xfrm>
              <a:off x="-531551" y="3339969"/>
              <a:ext cx="407194" cy="245526"/>
              <a:chOff x="-474298" y="3592325"/>
              <a:chExt cx="348194" cy="222690"/>
            </a:xfrm>
          </p:grpSpPr>
          <p:pic>
            <p:nvPicPr>
              <p:cNvPr id="17" name="Picture 16"/>
              <p:cNvPicPr>
                <a:picLocks noChangeAspect="1" noChangeArrowheads="1"/>
              </p:cNvPicPr>
              <p:nvPr userDrawn="1"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474298" y="3592325"/>
                <a:ext cx="348194" cy="22269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18" name="Rectangle 17"/>
              <p:cNvSpPr/>
              <p:nvPr userDrawn="1"/>
            </p:nvSpPr>
            <p:spPr bwMode="auto">
              <a:xfrm>
                <a:off x="-297173" y="3594762"/>
                <a:ext cx="171069" cy="211616"/>
              </a:xfrm>
              <a:prstGeom prst="rect">
                <a:avLst/>
              </a:prstGeom>
              <a:solidFill>
                <a:srgbClr val="FFFFFF">
                  <a:alpha val="65882"/>
                </a:srgbClr>
              </a:solidFill>
              <a:ln w="31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anchor="ctr"/>
              <a:lstStyle>
                <a:defPPr>
                  <a:defRPr lang="da-DK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/>
                </a:pPr>
                <a:endParaRPr lang="en-GB" sz="2300" noProof="1">
                  <a:latin typeface="HelveticaNeueLT Std Lt Cn" pitchFamily="34" charset="0"/>
                </a:endParaRPr>
              </a:p>
            </p:txBody>
          </p:sp>
          <p:sp>
            <p:nvSpPr>
              <p:cNvPr id="19" name="Rounded Rectangle 18"/>
              <p:cNvSpPr/>
              <p:nvPr userDrawn="1"/>
            </p:nvSpPr>
            <p:spPr bwMode="auto">
              <a:xfrm>
                <a:off x="-465528" y="3597641"/>
                <a:ext cx="168354" cy="217374"/>
              </a:xfrm>
              <a:prstGeom prst="roundRect">
                <a:avLst/>
              </a:prstGeom>
              <a:noFill/>
              <a:ln w="12700"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anchor="ctr"/>
              <a:lstStyle>
                <a:defPPr>
                  <a:defRPr lang="da-DK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/>
                </a:pPr>
                <a:endParaRPr lang="en-GB" sz="2300" noProof="1">
                  <a:latin typeface="HelveticaNeueLT Std Lt Cn" pitchFamily="34" charset="0"/>
                </a:endParaRPr>
              </a:p>
            </p:txBody>
          </p:sp>
        </p:grpSp>
      </p:grpSp>
      <p:grpSp>
        <p:nvGrpSpPr>
          <p:cNvPr id="29" name="Group 28"/>
          <p:cNvGrpSpPr/>
          <p:nvPr userDrawn="1"/>
        </p:nvGrpSpPr>
        <p:grpSpPr>
          <a:xfrm>
            <a:off x="12360696" y="2322792"/>
            <a:ext cx="1871662" cy="2769989"/>
            <a:chOff x="-2008947" y="2420888"/>
            <a:chExt cx="1871662" cy="2769989"/>
          </a:xfrm>
        </p:grpSpPr>
        <p:grpSp>
          <p:nvGrpSpPr>
            <p:cNvPr id="30" name="Gruppe 1"/>
            <p:cNvGrpSpPr/>
            <p:nvPr userDrawn="1"/>
          </p:nvGrpSpPr>
          <p:grpSpPr>
            <a:xfrm>
              <a:off x="-2008947" y="2420888"/>
              <a:ext cx="1871662" cy="2769989"/>
              <a:chOff x="9231313" y="2327275"/>
              <a:chExt cx="1871662" cy="2769989"/>
            </a:xfrm>
          </p:grpSpPr>
          <p:sp>
            <p:nvSpPr>
              <p:cNvPr id="32" name="TextBox 31"/>
              <p:cNvSpPr txBox="1">
                <a:spLocks noChangeArrowheads="1"/>
              </p:cNvSpPr>
              <p:nvPr userDrawn="1"/>
            </p:nvSpPr>
            <p:spPr bwMode="auto">
              <a:xfrm>
                <a:off x="9231313" y="2327275"/>
                <a:ext cx="1871662" cy="276998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>
                <a:spAutoFit/>
              </a:bodyPr>
              <a:lstStyle>
                <a:defPPr>
                  <a:defRPr lang="da-DK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+mn-cs"/>
                  </a:defRPr>
                </a:lvl9pPr>
              </a:lstStyle>
              <a:p>
                <a:r>
                  <a:rPr lang="en-GB" sz="1000" b="1" kern="1200" dirty="0">
                    <a:solidFill>
                      <a:schemeClr val="tx2"/>
                    </a:solidFill>
                    <a:latin typeface="Arial" pitchFamily="34" charset="0"/>
                    <a:ea typeface="+mn-ea"/>
                    <a:cs typeface="Arial" pitchFamily="34" charset="0"/>
                  </a:rPr>
                  <a:t>Insert Picture</a:t>
                </a:r>
              </a:p>
              <a:p>
                <a:r>
                  <a:rPr lang="en-GB" sz="1000" b="1" kern="1200" dirty="0">
                    <a:solidFill>
                      <a:schemeClr val="tx2"/>
                    </a:solidFill>
                    <a:latin typeface="Arial" pitchFamily="34" charset="0"/>
                    <a:ea typeface="+mn-ea"/>
                    <a:cs typeface="Arial" pitchFamily="34" charset="0"/>
                  </a:rPr>
                  <a:t>1.</a:t>
                </a:r>
                <a:r>
                  <a:rPr lang="en-GB" sz="1000" kern="1200" dirty="0">
                    <a:solidFill>
                      <a:schemeClr val="tx2"/>
                    </a:solidFill>
                    <a:latin typeface="Arial" pitchFamily="34" charset="0"/>
                    <a:ea typeface="+mn-ea"/>
                    <a:cs typeface="Arial" pitchFamily="34" charset="0"/>
                  </a:rPr>
                  <a:t> Click thumbnail image icon in the middle of</a:t>
                </a:r>
                <a:r>
                  <a:rPr lang="en-GB" sz="1000" kern="1200" baseline="0" dirty="0">
                    <a:solidFill>
                      <a:schemeClr val="tx2"/>
                    </a:solidFill>
                    <a:latin typeface="Arial" pitchFamily="34" charset="0"/>
                    <a:ea typeface="+mn-ea"/>
                    <a:cs typeface="Arial" pitchFamily="34" charset="0"/>
                  </a:rPr>
                  <a:t> the </a:t>
                </a:r>
                <a:r>
                  <a:rPr lang="en-GB" sz="1000" kern="1200" dirty="0">
                    <a:solidFill>
                      <a:schemeClr val="tx2"/>
                    </a:solidFill>
                    <a:latin typeface="Arial" pitchFamily="34" charset="0"/>
                    <a:ea typeface="+mn-ea"/>
                    <a:cs typeface="Arial" pitchFamily="34" charset="0"/>
                  </a:rPr>
                  <a:t>placeholder </a:t>
                </a:r>
              </a:p>
              <a:p>
                <a:r>
                  <a:rPr lang="en-GB" sz="1000" b="1" kern="1200" dirty="0">
                    <a:solidFill>
                      <a:schemeClr val="tx2"/>
                    </a:solidFill>
                    <a:latin typeface="Arial" pitchFamily="34" charset="0"/>
                    <a:ea typeface="+mn-ea"/>
                    <a:cs typeface="Arial" pitchFamily="34" charset="0"/>
                  </a:rPr>
                  <a:t>2. </a:t>
                </a:r>
                <a:r>
                  <a:rPr lang="en-GB" sz="1000" kern="1200" dirty="0">
                    <a:solidFill>
                      <a:schemeClr val="tx2"/>
                    </a:solidFill>
                    <a:latin typeface="Arial" pitchFamily="34" charset="0"/>
                    <a:ea typeface="+mn-ea"/>
                    <a:cs typeface="Arial" pitchFamily="34" charset="0"/>
                  </a:rPr>
                  <a:t>add the desired picture</a:t>
                </a:r>
              </a:p>
              <a:p>
                <a:r>
                  <a:rPr lang="en-GB" sz="1000" b="1" kern="1200" dirty="0">
                    <a:solidFill>
                      <a:schemeClr val="tx2"/>
                    </a:solidFill>
                    <a:latin typeface="Arial" pitchFamily="34" charset="0"/>
                    <a:ea typeface="+mn-ea"/>
                    <a:cs typeface="Arial" pitchFamily="34" charset="0"/>
                  </a:rPr>
                  <a:t>3. </a:t>
                </a:r>
                <a:r>
                  <a:rPr lang="en-GB" sz="1000" kern="1200" dirty="0">
                    <a:solidFill>
                      <a:schemeClr val="tx2"/>
                    </a:solidFill>
                    <a:latin typeface="Arial" pitchFamily="34" charset="0"/>
                    <a:ea typeface="+mn-ea"/>
                    <a:cs typeface="Arial" pitchFamily="34" charset="0"/>
                  </a:rPr>
                  <a:t>Click </a:t>
                </a:r>
                <a:r>
                  <a:rPr lang="en-GB" sz="1000" b="1" kern="1200" dirty="0">
                    <a:solidFill>
                      <a:schemeClr val="tx2"/>
                    </a:solidFill>
                    <a:latin typeface="Arial" pitchFamily="34" charset="0"/>
                    <a:ea typeface="+mn-ea"/>
                    <a:cs typeface="Arial" pitchFamily="34" charset="0"/>
                  </a:rPr>
                  <a:t>Crop</a:t>
                </a:r>
                <a:r>
                  <a:rPr lang="en-GB" sz="1000" kern="1200" dirty="0">
                    <a:solidFill>
                      <a:schemeClr val="tx2"/>
                    </a:solidFill>
                    <a:latin typeface="Arial" pitchFamily="34" charset="0"/>
                    <a:ea typeface="+mn-ea"/>
                    <a:cs typeface="Arial" pitchFamily="34" charset="0"/>
                  </a:rPr>
                  <a:t> to change </a:t>
                </a:r>
              </a:p>
              <a:p>
                <a:r>
                  <a:rPr lang="en-GB" sz="1000" kern="1200" dirty="0">
                    <a:solidFill>
                      <a:schemeClr val="tx2"/>
                    </a:solidFill>
                    <a:latin typeface="Arial" pitchFamily="34" charset="0"/>
                    <a:ea typeface="+mn-ea"/>
                    <a:cs typeface="Arial" pitchFamily="34" charset="0"/>
                  </a:rPr>
                  <a:t>focus of the image / size</a:t>
                </a:r>
              </a:p>
              <a:p>
                <a:r>
                  <a:rPr lang="en-GB" sz="1000" kern="1200" dirty="0">
                    <a:solidFill>
                      <a:schemeClr val="tx2"/>
                    </a:solidFill>
                    <a:latin typeface="Arial" pitchFamily="34" charset="0"/>
                    <a:ea typeface="+mn-ea"/>
                    <a:cs typeface="Arial" pitchFamily="34" charset="0"/>
                  </a:rPr>
                  <a:t> </a:t>
                </a:r>
              </a:p>
              <a:p>
                <a:endParaRPr lang="en-GB" sz="1000" kern="1200" dirty="0">
                  <a:solidFill>
                    <a:schemeClr val="tx2"/>
                  </a:solidFill>
                  <a:latin typeface="Arial" pitchFamily="34" charset="0"/>
                  <a:ea typeface="+mn-ea"/>
                  <a:cs typeface="Arial" pitchFamily="34" charset="0"/>
                </a:endParaRPr>
              </a:p>
              <a:p>
                <a:endParaRPr lang="en-GB" sz="1000" kern="1200" dirty="0">
                  <a:solidFill>
                    <a:schemeClr val="tx2"/>
                  </a:solidFill>
                  <a:latin typeface="Arial" pitchFamily="34" charset="0"/>
                  <a:ea typeface="+mn-ea"/>
                  <a:cs typeface="Arial" pitchFamily="34" charset="0"/>
                </a:endParaRPr>
              </a:p>
              <a:p>
                <a:r>
                  <a:rPr lang="en-GB" sz="1000" b="1" kern="1200" dirty="0">
                    <a:solidFill>
                      <a:schemeClr val="tx2"/>
                    </a:solidFill>
                    <a:latin typeface="Arial" pitchFamily="34" charset="0"/>
                    <a:ea typeface="+mn-ea"/>
                    <a:cs typeface="Arial" pitchFamily="34" charset="0"/>
                  </a:rPr>
                  <a:t>4. </a:t>
                </a:r>
                <a:r>
                  <a:rPr lang="en-GB" sz="1000" kern="1200" dirty="0">
                    <a:solidFill>
                      <a:schemeClr val="tx2"/>
                    </a:solidFill>
                    <a:latin typeface="Arial" pitchFamily="34" charset="0"/>
                    <a:ea typeface="+mn-ea"/>
                    <a:cs typeface="Arial" pitchFamily="34" charset="0"/>
                  </a:rPr>
                  <a:t>If you want to scale the image hold the </a:t>
                </a:r>
                <a:r>
                  <a:rPr lang="en-GB" sz="1000" b="1" kern="1200" dirty="0">
                    <a:solidFill>
                      <a:schemeClr val="tx2"/>
                    </a:solidFill>
                    <a:latin typeface="Arial" pitchFamily="34" charset="0"/>
                    <a:ea typeface="+mn-ea"/>
                    <a:cs typeface="Arial" pitchFamily="34" charset="0"/>
                  </a:rPr>
                  <a:t>SHIFT</a:t>
                </a:r>
                <a:r>
                  <a:rPr lang="en-GB" sz="1000" kern="1200" dirty="0">
                    <a:solidFill>
                      <a:schemeClr val="tx2"/>
                    </a:solidFill>
                    <a:latin typeface="Arial" pitchFamily="34" charset="0"/>
                    <a:ea typeface="+mn-ea"/>
                    <a:cs typeface="Arial" pitchFamily="34" charset="0"/>
                  </a:rPr>
                  <a:t> button down while dragging the corners of the image</a:t>
                </a:r>
              </a:p>
              <a:p>
                <a:endParaRPr lang="en-GB" sz="1000" kern="1200" dirty="0">
                  <a:solidFill>
                    <a:schemeClr val="tx2"/>
                  </a:solidFill>
                  <a:latin typeface="Arial" pitchFamily="34" charset="0"/>
                  <a:ea typeface="+mn-ea"/>
                  <a:cs typeface="Arial" pitchFamily="34" charset="0"/>
                </a:endParaRPr>
              </a:p>
              <a:p>
                <a:endParaRPr lang="en-GB" sz="1000" kern="1200" dirty="0">
                  <a:solidFill>
                    <a:schemeClr val="tx2"/>
                  </a:solidFill>
                  <a:latin typeface="Arial" pitchFamily="34" charset="0"/>
                  <a:ea typeface="+mn-ea"/>
                  <a:cs typeface="Arial" pitchFamily="34" charset="0"/>
                </a:endParaRPr>
              </a:p>
              <a:p>
                <a:endParaRPr lang="en-GB" sz="1000" kern="1200" dirty="0">
                  <a:solidFill>
                    <a:schemeClr val="tx2"/>
                  </a:solidFill>
                  <a:latin typeface="Arial" pitchFamily="34" charset="0"/>
                  <a:ea typeface="+mn-ea"/>
                  <a:cs typeface="Arial" pitchFamily="34" charset="0"/>
                </a:endParaRPr>
              </a:p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n-GB" sz="1000" b="1" kern="1200" dirty="0">
                    <a:solidFill>
                      <a:schemeClr val="tx2"/>
                    </a:solidFill>
                    <a:latin typeface="Arial" pitchFamily="34" charset="0"/>
                    <a:ea typeface="+mn-ea"/>
                    <a:cs typeface="Arial" pitchFamily="34" charset="0"/>
                  </a:rPr>
                  <a:t>5. </a:t>
                </a:r>
                <a:r>
                  <a:rPr lang="en-GB" sz="1000" kern="1200" dirty="0">
                    <a:solidFill>
                      <a:schemeClr val="tx2"/>
                    </a:solidFill>
                    <a:latin typeface="Arial" pitchFamily="34" charset="0"/>
                    <a:ea typeface="+mn-ea"/>
                    <a:cs typeface="Arial" pitchFamily="34" charset="0"/>
                  </a:rPr>
                  <a:t>Right-click on the picture and select </a:t>
                </a:r>
                <a:r>
                  <a:rPr lang="en-GB" sz="1000" b="1" kern="1200" dirty="0">
                    <a:solidFill>
                      <a:schemeClr val="tx2"/>
                    </a:solidFill>
                    <a:latin typeface="Arial" pitchFamily="34" charset="0"/>
                    <a:ea typeface="+mn-ea"/>
                    <a:cs typeface="Arial" pitchFamily="34" charset="0"/>
                  </a:rPr>
                  <a:t>Send to back</a:t>
                </a:r>
              </a:p>
            </p:txBody>
          </p:sp>
          <p:grpSp>
            <p:nvGrpSpPr>
              <p:cNvPr id="33" name="Gruppe 1"/>
              <p:cNvGrpSpPr>
                <a:grpSpLocks/>
              </p:cNvGrpSpPr>
              <p:nvPr userDrawn="1"/>
            </p:nvGrpSpPr>
            <p:grpSpPr bwMode="auto">
              <a:xfrm>
                <a:off x="9254797" y="4356775"/>
                <a:ext cx="331787" cy="342899"/>
                <a:chOff x="8337348" y="5840143"/>
                <a:chExt cx="331631" cy="343551"/>
              </a:xfrm>
            </p:grpSpPr>
            <p:pic>
              <p:nvPicPr>
                <p:cNvPr id="34" name="Picture 33"/>
                <p:cNvPicPr>
                  <a:picLocks noChangeAspect="1" noChangeArrowheads="1"/>
                </p:cNvPicPr>
                <p:nvPr userDrawn="1"/>
              </p:nvPicPr>
              <p:blipFill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8350876" y="5840143"/>
                  <a:ext cx="318103" cy="34355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35" name="Rounded Rectangle 34"/>
                <p:cNvSpPr/>
                <p:nvPr userDrawn="1"/>
              </p:nvSpPr>
              <p:spPr>
                <a:xfrm>
                  <a:off x="8337348" y="5840145"/>
                  <a:ext cx="209451" cy="171776"/>
                </a:xfrm>
                <a:prstGeom prst="roundRect">
                  <a:avLst/>
                </a:prstGeom>
                <a:noFill/>
                <a:ln w="19050">
                  <a:solidFill>
                    <a:srgbClr val="E31E36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>
                  <a:defPPr>
                    <a:defRPr lang="da-DK"/>
                  </a:defPPr>
                  <a:lvl1pPr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>
                    <a:defRPr/>
                  </a:pPr>
                  <a:endParaRPr lang="en-GB" sz="2000" dirty="0"/>
                </a:p>
              </p:txBody>
            </p:sp>
          </p:grpSp>
        </p:grpSp>
        <p:pic>
          <p:nvPicPr>
            <p:cNvPr id="31" name="Picture 30"/>
            <p:cNvPicPr>
              <a:picLocks noChangeAspect="1"/>
            </p:cNvPicPr>
            <p:nvPr userDrawn="1"/>
          </p:nvPicPr>
          <p:blipFill>
            <a:blip r:embed="rId6"/>
            <a:stretch>
              <a:fillRect/>
            </a:stretch>
          </p:blipFill>
          <p:spPr>
            <a:xfrm>
              <a:off x="-2002556" y="3367604"/>
              <a:ext cx="399069" cy="36913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473224734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and three pictures 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hidden="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0574" y="-1529"/>
            <a:ext cx="12189793" cy="685952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dirty="0"/>
              <a:t>Click to add section title</a:t>
            </a:r>
          </a:p>
        </p:txBody>
      </p:sp>
      <p:sp>
        <p:nvSpPr>
          <p:cNvPr id="12" name="Picture Placeholder 5"/>
          <p:cNvSpPr>
            <a:spLocks noGrp="1"/>
          </p:cNvSpPr>
          <p:nvPr>
            <p:ph type="pic" sz="quarter" idx="15" hasCustomPrompt="1"/>
          </p:nvPr>
        </p:nvSpPr>
        <p:spPr>
          <a:xfrm>
            <a:off x="8112224" y="971999"/>
            <a:ext cx="4086000" cy="1960772"/>
          </a:xfrm>
          <a:solidFill>
            <a:schemeClr val="tx1">
              <a:lumMod val="20000"/>
              <a:lumOff val="80000"/>
            </a:schemeClr>
          </a:solidFill>
        </p:spPr>
        <p:txBody>
          <a:bodyPr lIns="0" tIns="612000" rIns="0" anchor="ctr" anchorCtr="0">
            <a:normAutofit/>
          </a:bodyPr>
          <a:lstStyle>
            <a:lvl1pPr marL="0" indent="0" algn="ctr">
              <a:buNone/>
              <a:defRPr sz="1400" baseline="0">
                <a:solidFill>
                  <a:schemeClr val="tx1"/>
                </a:solidFill>
              </a:defRPr>
            </a:lvl1pPr>
          </a:lstStyle>
          <a:p>
            <a:r>
              <a:rPr lang="en-GB" noProof="0" dirty="0"/>
              <a:t>Click on icon to insert picture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6C65BD-7B6C-40AA-B9E3-61B94B358E46}" type="datetime1">
              <a:rPr lang="en-GB" smtClean="0"/>
              <a:t>27/05/2026</a:t>
            </a:fld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425281-793C-44B6-9FB4-1EB1BF188BFD}" type="slidenum">
              <a:rPr lang="en-GB" smtClean="0"/>
              <a:t>‹N›</a:t>
            </a:fld>
            <a:endParaRPr lang="en-GB" dirty="0"/>
          </a:p>
        </p:txBody>
      </p:sp>
      <p:sp>
        <p:nvSpPr>
          <p:cNvPr id="13" name="Picture Placeholder 5"/>
          <p:cNvSpPr>
            <a:spLocks noGrp="1"/>
          </p:cNvSpPr>
          <p:nvPr>
            <p:ph type="pic" sz="quarter" idx="16" hasCustomPrompt="1"/>
          </p:nvPr>
        </p:nvSpPr>
        <p:spPr>
          <a:xfrm>
            <a:off x="8112224" y="2934000"/>
            <a:ext cx="4086000" cy="1960772"/>
          </a:xfrm>
          <a:solidFill>
            <a:schemeClr val="tx1">
              <a:lumMod val="20000"/>
              <a:lumOff val="80000"/>
            </a:schemeClr>
          </a:solidFill>
        </p:spPr>
        <p:txBody>
          <a:bodyPr lIns="0" tIns="612000" rIns="0" anchor="ctr" anchorCtr="0">
            <a:normAutofit/>
          </a:bodyPr>
          <a:lstStyle>
            <a:lvl1pPr marL="0" indent="0" algn="ctr">
              <a:buNone/>
              <a:defRPr sz="1400" baseline="0">
                <a:solidFill>
                  <a:schemeClr val="tx1"/>
                </a:solidFill>
              </a:defRPr>
            </a:lvl1pPr>
          </a:lstStyle>
          <a:p>
            <a:r>
              <a:rPr lang="en-GB" noProof="0" dirty="0"/>
              <a:t>Click on icon to insert picture</a:t>
            </a:r>
          </a:p>
        </p:txBody>
      </p:sp>
      <p:sp>
        <p:nvSpPr>
          <p:cNvPr id="14" name="Picture Placeholder 5"/>
          <p:cNvSpPr>
            <a:spLocks noGrp="1"/>
          </p:cNvSpPr>
          <p:nvPr>
            <p:ph type="pic" sz="quarter" idx="17" hasCustomPrompt="1"/>
          </p:nvPr>
        </p:nvSpPr>
        <p:spPr>
          <a:xfrm>
            <a:off x="8112224" y="4892400"/>
            <a:ext cx="4086000" cy="1965600"/>
          </a:xfrm>
          <a:solidFill>
            <a:schemeClr val="tx1">
              <a:lumMod val="20000"/>
              <a:lumOff val="80000"/>
            </a:schemeClr>
          </a:solidFill>
        </p:spPr>
        <p:txBody>
          <a:bodyPr lIns="0" tIns="612000" rIns="0" anchor="ctr" anchorCtr="0">
            <a:normAutofit/>
          </a:bodyPr>
          <a:lstStyle>
            <a:lvl1pPr marL="0" indent="0" algn="ctr">
              <a:buNone/>
              <a:defRPr sz="1400" baseline="0">
                <a:solidFill>
                  <a:schemeClr val="tx1"/>
                </a:solidFill>
              </a:defRPr>
            </a:lvl1pPr>
          </a:lstStyle>
          <a:p>
            <a:r>
              <a:rPr lang="en-GB" noProof="0" dirty="0"/>
              <a:t>Click on icon to insert picture</a:t>
            </a:r>
          </a:p>
        </p:txBody>
      </p:sp>
      <p:sp>
        <p:nvSpPr>
          <p:cNvPr id="15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54050" y="1504951"/>
            <a:ext cx="7098133" cy="468000"/>
          </a:xfrm>
        </p:spPr>
        <p:txBody>
          <a:bodyPr>
            <a:normAutofit/>
          </a:bodyPr>
          <a:lstStyle>
            <a:lvl1pPr marL="0" indent="0">
              <a:buNone/>
              <a:defRPr sz="2800" cap="none" baseline="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 dirty="0"/>
              <a:t>Click to add slide message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quarter" idx="14" hasCustomPrompt="1"/>
          </p:nvPr>
        </p:nvSpPr>
        <p:spPr>
          <a:xfrm>
            <a:off x="654050" y="1989212"/>
            <a:ext cx="7098135" cy="504000"/>
          </a:xfrm>
        </p:spPr>
        <p:txBody>
          <a:bodyPr>
            <a:normAutofit/>
          </a:bodyPr>
          <a:lstStyle>
            <a:lvl1pPr marL="0" indent="0">
              <a:buNone/>
              <a:defRPr sz="3200" cap="none" baseline="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GB" dirty="0"/>
              <a:t>Highlighting key element / words in red</a:t>
            </a:r>
          </a:p>
        </p:txBody>
      </p:sp>
      <p:sp>
        <p:nvSpPr>
          <p:cNvPr id="17" name="Text Placeholder 4"/>
          <p:cNvSpPr>
            <a:spLocks noGrp="1"/>
          </p:cNvSpPr>
          <p:nvPr>
            <p:ph type="body" sz="quarter" idx="13" hasCustomPrompt="1"/>
          </p:nvPr>
        </p:nvSpPr>
        <p:spPr>
          <a:xfrm>
            <a:off x="1298575" y="3284538"/>
            <a:ext cx="6453610" cy="3071812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GB" dirty="0"/>
              <a:t>Click to add text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</p:txBody>
      </p:sp>
      <p:grpSp>
        <p:nvGrpSpPr>
          <p:cNvPr id="18" name="Group 17"/>
          <p:cNvGrpSpPr>
            <a:grpSpLocks/>
          </p:cNvGrpSpPr>
          <p:nvPr userDrawn="1"/>
        </p:nvGrpSpPr>
        <p:grpSpPr bwMode="auto">
          <a:xfrm>
            <a:off x="-2289877" y="3284538"/>
            <a:ext cx="2106612" cy="1354138"/>
            <a:chOff x="-2231300" y="2231625"/>
            <a:chExt cx="2106943" cy="1353870"/>
          </a:xfrm>
        </p:grpSpPr>
        <p:sp>
          <p:nvSpPr>
            <p:cNvPr id="19" name="TextBox 17"/>
            <p:cNvSpPr txBox="1">
              <a:spLocks noChangeArrowheads="1"/>
            </p:cNvSpPr>
            <p:nvPr userDrawn="1"/>
          </p:nvSpPr>
          <p:spPr bwMode="auto">
            <a:xfrm>
              <a:off x="-2231300" y="2231625"/>
              <a:ext cx="2105356" cy="12308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defPPr>
                <a:defRPr lang="da-DK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9pPr>
            </a:lstStyle>
            <a:p>
              <a:pPr algn="r" eaLnBrk="1" hangingPunct="1">
                <a:spcBef>
                  <a:spcPct val="0"/>
                </a:spcBef>
                <a:buFontTx/>
                <a:buNone/>
                <a:defRPr/>
              </a:pPr>
              <a:r>
                <a:rPr lang="en-GB" altLang="da-DK" sz="1000" noProof="1">
                  <a:solidFill>
                    <a:schemeClr val="tx2"/>
                  </a:solidFill>
                  <a:latin typeface="+mn-lt"/>
                  <a:cs typeface="Arial" charset="0"/>
                </a:rPr>
                <a:t>To add preformatted bullets,</a:t>
              </a:r>
            </a:p>
            <a:p>
              <a:pPr algn="r" eaLnBrk="1" hangingPunct="1">
                <a:spcBef>
                  <a:spcPct val="0"/>
                </a:spcBef>
                <a:buFontTx/>
                <a:buNone/>
                <a:defRPr/>
              </a:pPr>
              <a:r>
                <a:rPr lang="en-GB" altLang="da-DK" sz="1000" noProof="1">
                  <a:solidFill>
                    <a:schemeClr val="tx2"/>
                  </a:solidFill>
                  <a:latin typeface="+mn-lt"/>
                  <a:cs typeface="Arial" charset="0"/>
                </a:rPr>
                <a:t>click the </a:t>
              </a:r>
              <a:r>
                <a:rPr lang="en-GB" altLang="da-DK" sz="1000" b="1" noProof="1">
                  <a:solidFill>
                    <a:schemeClr val="tx2"/>
                  </a:solidFill>
                  <a:latin typeface="+mn-lt"/>
                  <a:cs typeface="Arial" charset="0"/>
                </a:rPr>
                <a:t>Home</a:t>
              </a:r>
              <a:r>
                <a:rPr lang="en-GB" altLang="da-DK" sz="1000" noProof="1">
                  <a:solidFill>
                    <a:schemeClr val="tx2"/>
                  </a:solidFill>
                  <a:latin typeface="+mn-lt"/>
                  <a:cs typeface="Arial" charset="0"/>
                </a:rPr>
                <a:t> tab and select</a:t>
              </a:r>
            </a:p>
            <a:p>
              <a:pPr algn="r" eaLnBrk="1" hangingPunct="1">
                <a:spcBef>
                  <a:spcPct val="0"/>
                </a:spcBef>
                <a:buFontTx/>
                <a:buNone/>
                <a:defRPr/>
              </a:pPr>
              <a:r>
                <a:rPr lang="en-GB" altLang="da-DK" sz="1000" b="1" noProof="1">
                  <a:solidFill>
                    <a:schemeClr val="tx2"/>
                  </a:solidFill>
                  <a:latin typeface="+mn-lt"/>
                  <a:cs typeface="Arial" charset="0"/>
                </a:rPr>
                <a:t>Increase Indent</a:t>
              </a:r>
            </a:p>
            <a:p>
              <a:pPr algn="r" eaLnBrk="1" hangingPunct="1">
                <a:spcBef>
                  <a:spcPct val="0"/>
                </a:spcBef>
                <a:buFontTx/>
                <a:buNone/>
                <a:defRPr/>
              </a:pPr>
              <a:endParaRPr lang="en-GB" altLang="da-DK" sz="1000" noProof="1">
                <a:solidFill>
                  <a:schemeClr val="tx2"/>
                </a:solidFill>
                <a:latin typeface="+mn-lt"/>
                <a:cs typeface="Arial" charset="0"/>
              </a:endParaRPr>
            </a:p>
            <a:p>
              <a:pPr algn="r" eaLnBrk="1" hangingPunct="1">
                <a:spcBef>
                  <a:spcPct val="0"/>
                </a:spcBef>
                <a:buFontTx/>
                <a:buNone/>
                <a:defRPr/>
              </a:pPr>
              <a:endParaRPr lang="en-GB" altLang="da-DK" sz="1000" noProof="1">
                <a:solidFill>
                  <a:schemeClr val="tx2"/>
                </a:solidFill>
                <a:latin typeface="+mn-lt"/>
                <a:cs typeface="Arial" charset="0"/>
              </a:endParaRPr>
            </a:p>
            <a:p>
              <a:pPr algn="r" eaLnBrk="1" hangingPunct="1">
                <a:spcBef>
                  <a:spcPct val="0"/>
                </a:spcBef>
                <a:buFontTx/>
                <a:buNone/>
                <a:defRPr/>
              </a:pPr>
              <a:r>
                <a:rPr lang="en-GB" altLang="da-DK" sz="1000" noProof="1">
                  <a:solidFill>
                    <a:schemeClr val="tx2"/>
                  </a:solidFill>
                  <a:latin typeface="+mn-lt"/>
                  <a:cs typeface="Arial" charset="0"/>
                </a:rPr>
                <a:t>Click </a:t>
              </a:r>
              <a:r>
                <a:rPr lang="en-GB" altLang="da-DK" sz="1000" b="1" noProof="1">
                  <a:solidFill>
                    <a:schemeClr val="tx2"/>
                  </a:solidFill>
                  <a:latin typeface="+mn-lt"/>
                  <a:cs typeface="Arial" charset="0"/>
                </a:rPr>
                <a:t>Decrease Indent</a:t>
              </a:r>
            </a:p>
            <a:p>
              <a:pPr algn="r" eaLnBrk="1" hangingPunct="1">
                <a:spcBef>
                  <a:spcPct val="0"/>
                </a:spcBef>
                <a:buFontTx/>
                <a:buNone/>
                <a:defRPr/>
              </a:pPr>
              <a:r>
                <a:rPr lang="en-GB" altLang="da-DK" sz="1000" noProof="1">
                  <a:solidFill>
                    <a:schemeClr val="tx2"/>
                  </a:solidFill>
                  <a:latin typeface="+mn-lt"/>
                  <a:cs typeface="Arial" charset="0"/>
                </a:rPr>
                <a:t>to return to the previous list design</a:t>
              </a:r>
            </a:p>
            <a:p>
              <a:pPr algn="r" eaLnBrk="1" hangingPunct="1">
                <a:spcBef>
                  <a:spcPct val="0"/>
                </a:spcBef>
                <a:buFontTx/>
                <a:buNone/>
                <a:defRPr/>
              </a:pPr>
              <a:r>
                <a:rPr lang="en-GB" altLang="da-DK" sz="1000" b="1" noProof="1">
                  <a:solidFill>
                    <a:schemeClr val="tx2"/>
                  </a:solidFill>
                  <a:latin typeface="+mn-lt"/>
                  <a:cs typeface="Arial" charset="0"/>
                </a:rPr>
                <a:t> </a:t>
              </a:r>
            </a:p>
          </p:txBody>
        </p:sp>
        <p:grpSp>
          <p:nvGrpSpPr>
            <p:cNvPr id="20" name="Group 19"/>
            <p:cNvGrpSpPr>
              <a:grpSpLocks/>
            </p:cNvGrpSpPr>
            <p:nvPr userDrawn="1"/>
          </p:nvGrpSpPr>
          <p:grpSpPr bwMode="auto">
            <a:xfrm>
              <a:off x="-544672" y="2731719"/>
              <a:ext cx="419742" cy="242548"/>
              <a:chOff x="-832082" y="3286289"/>
              <a:chExt cx="358924" cy="219989"/>
            </a:xfrm>
          </p:grpSpPr>
          <p:pic>
            <p:nvPicPr>
              <p:cNvPr id="25" name="Picture 24"/>
              <p:cNvPicPr>
                <a:picLocks noChangeAspect="1" noChangeArrowheads="1"/>
              </p:cNvPicPr>
              <p:nvPr userDrawn="1"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832082" y="3286289"/>
                <a:ext cx="358924" cy="219989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26" name="Rounded Rectangle 25"/>
              <p:cNvSpPr/>
              <p:nvPr userDrawn="1"/>
            </p:nvSpPr>
            <p:spPr bwMode="auto">
              <a:xfrm>
                <a:off x="-653241" y="3287610"/>
                <a:ext cx="169711" cy="215935"/>
              </a:xfrm>
              <a:prstGeom prst="roundRect">
                <a:avLst/>
              </a:prstGeom>
              <a:noFill/>
              <a:ln w="12700"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anchor="ctr"/>
              <a:lstStyle>
                <a:defPPr>
                  <a:defRPr lang="da-DK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/>
                </a:pPr>
                <a:endParaRPr lang="en-GB" sz="2300" noProof="1">
                  <a:latin typeface="HelveticaNeueLT Std Lt Cn" pitchFamily="34" charset="0"/>
                </a:endParaRPr>
              </a:p>
            </p:txBody>
          </p:sp>
        </p:grpSp>
        <p:grpSp>
          <p:nvGrpSpPr>
            <p:cNvPr id="21" name="Group 20"/>
            <p:cNvGrpSpPr>
              <a:grpSpLocks/>
            </p:cNvGrpSpPr>
            <p:nvPr userDrawn="1"/>
          </p:nvGrpSpPr>
          <p:grpSpPr bwMode="auto">
            <a:xfrm>
              <a:off x="-531551" y="3339969"/>
              <a:ext cx="407194" cy="245526"/>
              <a:chOff x="-474298" y="3592325"/>
              <a:chExt cx="348194" cy="222690"/>
            </a:xfrm>
          </p:grpSpPr>
          <p:pic>
            <p:nvPicPr>
              <p:cNvPr id="22" name="Picture 21"/>
              <p:cNvPicPr>
                <a:picLocks noChangeAspect="1" noChangeArrowheads="1"/>
              </p:cNvPicPr>
              <p:nvPr userDrawn="1"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474298" y="3592325"/>
                <a:ext cx="348194" cy="22269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23" name="Rectangle 22"/>
              <p:cNvSpPr/>
              <p:nvPr userDrawn="1"/>
            </p:nvSpPr>
            <p:spPr bwMode="auto">
              <a:xfrm>
                <a:off x="-297173" y="3594762"/>
                <a:ext cx="171069" cy="211616"/>
              </a:xfrm>
              <a:prstGeom prst="rect">
                <a:avLst/>
              </a:prstGeom>
              <a:solidFill>
                <a:srgbClr val="FFFFFF">
                  <a:alpha val="65882"/>
                </a:srgbClr>
              </a:solidFill>
              <a:ln w="31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anchor="ctr"/>
              <a:lstStyle>
                <a:defPPr>
                  <a:defRPr lang="da-DK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/>
                </a:pPr>
                <a:endParaRPr lang="en-GB" sz="2300" noProof="1">
                  <a:latin typeface="HelveticaNeueLT Std Lt Cn" pitchFamily="34" charset="0"/>
                </a:endParaRPr>
              </a:p>
            </p:txBody>
          </p:sp>
          <p:sp>
            <p:nvSpPr>
              <p:cNvPr id="24" name="Rounded Rectangle 23"/>
              <p:cNvSpPr/>
              <p:nvPr userDrawn="1"/>
            </p:nvSpPr>
            <p:spPr bwMode="auto">
              <a:xfrm>
                <a:off x="-465528" y="3597641"/>
                <a:ext cx="168354" cy="217374"/>
              </a:xfrm>
              <a:prstGeom prst="roundRect">
                <a:avLst/>
              </a:prstGeom>
              <a:noFill/>
              <a:ln w="12700"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anchor="ctr"/>
              <a:lstStyle>
                <a:defPPr>
                  <a:defRPr lang="da-DK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/>
                </a:pPr>
                <a:endParaRPr lang="en-GB" sz="2300" noProof="1">
                  <a:latin typeface="HelveticaNeueLT Std Lt Cn" pitchFamily="34" charset="0"/>
                </a:endParaRPr>
              </a:p>
            </p:txBody>
          </p:sp>
        </p:grpSp>
      </p:grpSp>
      <p:grpSp>
        <p:nvGrpSpPr>
          <p:cNvPr id="34" name="Group 28"/>
          <p:cNvGrpSpPr/>
          <p:nvPr userDrawn="1"/>
        </p:nvGrpSpPr>
        <p:grpSpPr>
          <a:xfrm>
            <a:off x="12360696" y="2322792"/>
            <a:ext cx="1871662" cy="2769989"/>
            <a:chOff x="-2008947" y="2420888"/>
            <a:chExt cx="1871662" cy="2769989"/>
          </a:xfrm>
        </p:grpSpPr>
        <p:grpSp>
          <p:nvGrpSpPr>
            <p:cNvPr id="35" name="Gruppe 1"/>
            <p:cNvGrpSpPr/>
            <p:nvPr userDrawn="1"/>
          </p:nvGrpSpPr>
          <p:grpSpPr>
            <a:xfrm>
              <a:off x="-2008947" y="2420888"/>
              <a:ext cx="1871662" cy="2769989"/>
              <a:chOff x="9231313" y="2327275"/>
              <a:chExt cx="1871662" cy="2769989"/>
            </a:xfrm>
          </p:grpSpPr>
          <p:sp>
            <p:nvSpPr>
              <p:cNvPr id="37" name="TextBox 31"/>
              <p:cNvSpPr txBox="1">
                <a:spLocks noChangeArrowheads="1"/>
              </p:cNvSpPr>
              <p:nvPr userDrawn="1"/>
            </p:nvSpPr>
            <p:spPr bwMode="auto">
              <a:xfrm>
                <a:off x="9231313" y="2327275"/>
                <a:ext cx="1871662" cy="276998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>
                <a:spAutoFit/>
              </a:bodyPr>
              <a:lstStyle>
                <a:defPPr>
                  <a:defRPr lang="da-DK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+mn-cs"/>
                  </a:defRPr>
                </a:lvl9pPr>
              </a:lstStyle>
              <a:p>
                <a:r>
                  <a:rPr lang="en-GB" sz="1000" b="1" kern="1200" dirty="0">
                    <a:solidFill>
                      <a:schemeClr val="tx2"/>
                    </a:solidFill>
                    <a:latin typeface="Arial" pitchFamily="34" charset="0"/>
                    <a:ea typeface="+mn-ea"/>
                    <a:cs typeface="Arial" pitchFamily="34" charset="0"/>
                  </a:rPr>
                  <a:t>Insert Picture</a:t>
                </a:r>
              </a:p>
              <a:p>
                <a:r>
                  <a:rPr lang="en-GB" sz="1000" b="1" kern="1200" dirty="0">
                    <a:solidFill>
                      <a:schemeClr val="tx2"/>
                    </a:solidFill>
                    <a:latin typeface="Arial" pitchFamily="34" charset="0"/>
                    <a:ea typeface="+mn-ea"/>
                    <a:cs typeface="Arial" pitchFamily="34" charset="0"/>
                  </a:rPr>
                  <a:t>1.</a:t>
                </a:r>
                <a:r>
                  <a:rPr lang="en-GB" sz="1000" kern="1200" dirty="0">
                    <a:solidFill>
                      <a:schemeClr val="tx2"/>
                    </a:solidFill>
                    <a:latin typeface="Arial" pitchFamily="34" charset="0"/>
                    <a:ea typeface="+mn-ea"/>
                    <a:cs typeface="Arial" pitchFamily="34" charset="0"/>
                  </a:rPr>
                  <a:t> Click thumbnail image icon in the middle of</a:t>
                </a:r>
                <a:r>
                  <a:rPr lang="en-GB" sz="1000" kern="1200" baseline="0" dirty="0">
                    <a:solidFill>
                      <a:schemeClr val="tx2"/>
                    </a:solidFill>
                    <a:latin typeface="Arial" pitchFamily="34" charset="0"/>
                    <a:ea typeface="+mn-ea"/>
                    <a:cs typeface="Arial" pitchFamily="34" charset="0"/>
                  </a:rPr>
                  <a:t> the </a:t>
                </a:r>
                <a:r>
                  <a:rPr lang="en-GB" sz="1000" kern="1200" dirty="0">
                    <a:solidFill>
                      <a:schemeClr val="tx2"/>
                    </a:solidFill>
                    <a:latin typeface="Arial" pitchFamily="34" charset="0"/>
                    <a:ea typeface="+mn-ea"/>
                    <a:cs typeface="Arial" pitchFamily="34" charset="0"/>
                  </a:rPr>
                  <a:t>placeholder </a:t>
                </a:r>
              </a:p>
              <a:p>
                <a:r>
                  <a:rPr lang="en-GB" sz="1000" b="1" kern="1200" dirty="0">
                    <a:solidFill>
                      <a:schemeClr val="tx2"/>
                    </a:solidFill>
                    <a:latin typeface="Arial" pitchFamily="34" charset="0"/>
                    <a:ea typeface="+mn-ea"/>
                    <a:cs typeface="Arial" pitchFamily="34" charset="0"/>
                  </a:rPr>
                  <a:t>2. </a:t>
                </a:r>
                <a:r>
                  <a:rPr lang="en-GB" sz="1000" kern="1200" dirty="0">
                    <a:solidFill>
                      <a:schemeClr val="tx2"/>
                    </a:solidFill>
                    <a:latin typeface="Arial" pitchFamily="34" charset="0"/>
                    <a:ea typeface="+mn-ea"/>
                    <a:cs typeface="Arial" pitchFamily="34" charset="0"/>
                  </a:rPr>
                  <a:t>add the desired picture</a:t>
                </a:r>
              </a:p>
              <a:p>
                <a:r>
                  <a:rPr lang="en-GB" sz="1000" b="1" kern="1200" dirty="0">
                    <a:solidFill>
                      <a:schemeClr val="tx2"/>
                    </a:solidFill>
                    <a:latin typeface="Arial" pitchFamily="34" charset="0"/>
                    <a:ea typeface="+mn-ea"/>
                    <a:cs typeface="Arial" pitchFamily="34" charset="0"/>
                  </a:rPr>
                  <a:t>3. </a:t>
                </a:r>
                <a:r>
                  <a:rPr lang="en-GB" sz="1000" kern="1200" dirty="0">
                    <a:solidFill>
                      <a:schemeClr val="tx2"/>
                    </a:solidFill>
                    <a:latin typeface="Arial" pitchFamily="34" charset="0"/>
                    <a:ea typeface="+mn-ea"/>
                    <a:cs typeface="Arial" pitchFamily="34" charset="0"/>
                  </a:rPr>
                  <a:t>Click </a:t>
                </a:r>
                <a:r>
                  <a:rPr lang="en-GB" sz="1000" b="1" kern="1200" dirty="0">
                    <a:solidFill>
                      <a:schemeClr val="tx2"/>
                    </a:solidFill>
                    <a:latin typeface="Arial" pitchFamily="34" charset="0"/>
                    <a:ea typeface="+mn-ea"/>
                    <a:cs typeface="Arial" pitchFamily="34" charset="0"/>
                  </a:rPr>
                  <a:t>Crop</a:t>
                </a:r>
                <a:r>
                  <a:rPr lang="en-GB" sz="1000" kern="1200" dirty="0">
                    <a:solidFill>
                      <a:schemeClr val="tx2"/>
                    </a:solidFill>
                    <a:latin typeface="Arial" pitchFamily="34" charset="0"/>
                    <a:ea typeface="+mn-ea"/>
                    <a:cs typeface="Arial" pitchFamily="34" charset="0"/>
                  </a:rPr>
                  <a:t> to change </a:t>
                </a:r>
              </a:p>
              <a:p>
                <a:r>
                  <a:rPr lang="en-GB" sz="1000" kern="1200" dirty="0">
                    <a:solidFill>
                      <a:schemeClr val="tx2"/>
                    </a:solidFill>
                    <a:latin typeface="Arial" pitchFamily="34" charset="0"/>
                    <a:ea typeface="+mn-ea"/>
                    <a:cs typeface="Arial" pitchFamily="34" charset="0"/>
                  </a:rPr>
                  <a:t>focus of the image / size</a:t>
                </a:r>
              </a:p>
              <a:p>
                <a:r>
                  <a:rPr lang="en-GB" sz="1000" kern="1200" dirty="0">
                    <a:solidFill>
                      <a:schemeClr val="tx2"/>
                    </a:solidFill>
                    <a:latin typeface="Arial" pitchFamily="34" charset="0"/>
                    <a:ea typeface="+mn-ea"/>
                    <a:cs typeface="Arial" pitchFamily="34" charset="0"/>
                  </a:rPr>
                  <a:t> </a:t>
                </a:r>
              </a:p>
              <a:p>
                <a:endParaRPr lang="en-GB" sz="1000" kern="1200" dirty="0">
                  <a:solidFill>
                    <a:schemeClr val="tx2"/>
                  </a:solidFill>
                  <a:latin typeface="Arial" pitchFamily="34" charset="0"/>
                  <a:ea typeface="+mn-ea"/>
                  <a:cs typeface="Arial" pitchFamily="34" charset="0"/>
                </a:endParaRPr>
              </a:p>
              <a:p>
                <a:endParaRPr lang="en-GB" sz="1000" kern="1200" dirty="0">
                  <a:solidFill>
                    <a:schemeClr val="tx2"/>
                  </a:solidFill>
                  <a:latin typeface="Arial" pitchFamily="34" charset="0"/>
                  <a:ea typeface="+mn-ea"/>
                  <a:cs typeface="Arial" pitchFamily="34" charset="0"/>
                </a:endParaRPr>
              </a:p>
              <a:p>
                <a:r>
                  <a:rPr lang="en-GB" sz="1000" b="1" kern="1200" dirty="0">
                    <a:solidFill>
                      <a:schemeClr val="tx2"/>
                    </a:solidFill>
                    <a:latin typeface="Arial" pitchFamily="34" charset="0"/>
                    <a:ea typeface="+mn-ea"/>
                    <a:cs typeface="Arial" pitchFamily="34" charset="0"/>
                  </a:rPr>
                  <a:t>4. </a:t>
                </a:r>
                <a:r>
                  <a:rPr lang="en-GB" sz="1000" kern="1200" dirty="0">
                    <a:solidFill>
                      <a:schemeClr val="tx2"/>
                    </a:solidFill>
                    <a:latin typeface="Arial" pitchFamily="34" charset="0"/>
                    <a:ea typeface="+mn-ea"/>
                    <a:cs typeface="Arial" pitchFamily="34" charset="0"/>
                  </a:rPr>
                  <a:t>If you want to scale the image hold the </a:t>
                </a:r>
                <a:r>
                  <a:rPr lang="en-GB" sz="1000" b="1" kern="1200" dirty="0">
                    <a:solidFill>
                      <a:schemeClr val="tx2"/>
                    </a:solidFill>
                    <a:latin typeface="Arial" pitchFamily="34" charset="0"/>
                    <a:ea typeface="+mn-ea"/>
                    <a:cs typeface="Arial" pitchFamily="34" charset="0"/>
                  </a:rPr>
                  <a:t>SHIFT</a:t>
                </a:r>
                <a:r>
                  <a:rPr lang="en-GB" sz="1000" kern="1200" dirty="0">
                    <a:solidFill>
                      <a:schemeClr val="tx2"/>
                    </a:solidFill>
                    <a:latin typeface="Arial" pitchFamily="34" charset="0"/>
                    <a:ea typeface="+mn-ea"/>
                    <a:cs typeface="Arial" pitchFamily="34" charset="0"/>
                  </a:rPr>
                  <a:t> button down while dragging the corners of the image</a:t>
                </a:r>
              </a:p>
              <a:p>
                <a:endParaRPr lang="en-GB" sz="1000" kern="1200" dirty="0">
                  <a:solidFill>
                    <a:schemeClr val="tx2"/>
                  </a:solidFill>
                  <a:latin typeface="Arial" pitchFamily="34" charset="0"/>
                  <a:ea typeface="+mn-ea"/>
                  <a:cs typeface="Arial" pitchFamily="34" charset="0"/>
                </a:endParaRPr>
              </a:p>
              <a:p>
                <a:endParaRPr lang="en-GB" sz="1000" kern="1200" dirty="0">
                  <a:solidFill>
                    <a:schemeClr val="tx2"/>
                  </a:solidFill>
                  <a:latin typeface="Arial" pitchFamily="34" charset="0"/>
                  <a:ea typeface="+mn-ea"/>
                  <a:cs typeface="Arial" pitchFamily="34" charset="0"/>
                </a:endParaRPr>
              </a:p>
              <a:p>
                <a:endParaRPr lang="en-GB" sz="1000" kern="1200" dirty="0">
                  <a:solidFill>
                    <a:schemeClr val="tx2"/>
                  </a:solidFill>
                  <a:latin typeface="Arial" pitchFamily="34" charset="0"/>
                  <a:ea typeface="+mn-ea"/>
                  <a:cs typeface="Arial" pitchFamily="34" charset="0"/>
                </a:endParaRPr>
              </a:p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n-GB" sz="1000" b="1" kern="1200" dirty="0">
                    <a:solidFill>
                      <a:schemeClr val="tx2"/>
                    </a:solidFill>
                    <a:latin typeface="Arial" pitchFamily="34" charset="0"/>
                    <a:ea typeface="+mn-ea"/>
                    <a:cs typeface="Arial" pitchFamily="34" charset="0"/>
                  </a:rPr>
                  <a:t>5. </a:t>
                </a:r>
                <a:r>
                  <a:rPr lang="en-GB" sz="1000" kern="1200" dirty="0">
                    <a:solidFill>
                      <a:schemeClr val="tx2"/>
                    </a:solidFill>
                    <a:latin typeface="Arial" pitchFamily="34" charset="0"/>
                    <a:ea typeface="+mn-ea"/>
                    <a:cs typeface="Arial" pitchFamily="34" charset="0"/>
                  </a:rPr>
                  <a:t>Right-click on the picture and select </a:t>
                </a:r>
                <a:r>
                  <a:rPr lang="en-GB" sz="1000" b="1" kern="1200" dirty="0">
                    <a:solidFill>
                      <a:schemeClr val="tx2"/>
                    </a:solidFill>
                    <a:latin typeface="Arial" pitchFamily="34" charset="0"/>
                    <a:ea typeface="+mn-ea"/>
                    <a:cs typeface="Arial" pitchFamily="34" charset="0"/>
                  </a:rPr>
                  <a:t>Send to back</a:t>
                </a:r>
              </a:p>
            </p:txBody>
          </p:sp>
          <p:grpSp>
            <p:nvGrpSpPr>
              <p:cNvPr id="38" name="Gruppe 1"/>
              <p:cNvGrpSpPr>
                <a:grpSpLocks/>
              </p:cNvGrpSpPr>
              <p:nvPr userDrawn="1"/>
            </p:nvGrpSpPr>
            <p:grpSpPr bwMode="auto">
              <a:xfrm>
                <a:off x="9254797" y="4356775"/>
                <a:ext cx="331787" cy="342899"/>
                <a:chOff x="8337348" y="5840143"/>
                <a:chExt cx="331631" cy="343551"/>
              </a:xfrm>
            </p:grpSpPr>
            <p:pic>
              <p:nvPicPr>
                <p:cNvPr id="39" name="Picture 33"/>
                <p:cNvPicPr>
                  <a:picLocks noChangeAspect="1" noChangeArrowheads="1"/>
                </p:cNvPicPr>
                <p:nvPr userDrawn="1"/>
              </p:nvPicPr>
              <p:blipFill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8350876" y="5840143"/>
                  <a:ext cx="318103" cy="34355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40" name="Rounded Rectangle 34"/>
                <p:cNvSpPr/>
                <p:nvPr userDrawn="1"/>
              </p:nvSpPr>
              <p:spPr>
                <a:xfrm>
                  <a:off x="8337348" y="5840145"/>
                  <a:ext cx="209451" cy="171776"/>
                </a:xfrm>
                <a:prstGeom prst="roundRect">
                  <a:avLst/>
                </a:prstGeom>
                <a:noFill/>
                <a:ln w="19050">
                  <a:solidFill>
                    <a:srgbClr val="E31E36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>
                  <a:defPPr>
                    <a:defRPr lang="da-DK"/>
                  </a:defPPr>
                  <a:lvl1pPr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>
                    <a:defRPr/>
                  </a:pPr>
                  <a:endParaRPr lang="en-GB" sz="2000" dirty="0"/>
                </a:p>
              </p:txBody>
            </p:sp>
          </p:grpSp>
        </p:grpSp>
        <p:pic>
          <p:nvPicPr>
            <p:cNvPr id="36" name="Picture 30"/>
            <p:cNvPicPr>
              <a:picLocks noChangeAspect="1"/>
            </p:cNvPicPr>
            <p:nvPr userDrawn="1"/>
          </p:nvPicPr>
          <p:blipFill>
            <a:blip r:embed="rId6"/>
            <a:stretch>
              <a:fillRect/>
            </a:stretch>
          </p:blipFill>
          <p:spPr>
            <a:xfrm>
              <a:off x="-2002556" y="3367604"/>
              <a:ext cx="399069" cy="36913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1616991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&amp; big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hidden="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89822" cy="685954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GB" dirty="0"/>
              <a:t>Click to add section title</a:t>
            </a:r>
          </a:p>
        </p:txBody>
      </p:sp>
      <p:sp>
        <p:nvSpPr>
          <p:cNvPr id="12" name="Picture Placeholder 5"/>
          <p:cNvSpPr>
            <a:spLocks noGrp="1"/>
          </p:cNvSpPr>
          <p:nvPr>
            <p:ph type="pic" sz="quarter" idx="15" hasCustomPrompt="1"/>
          </p:nvPr>
        </p:nvSpPr>
        <p:spPr>
          <a:xfrm>
            <a:off x="6096000" y="1110091"/>
            <a:ext cx="5940000" cy="5580000"/>
          </a:xfrm>
          <a:solidFill>
            <a:schemeClr val="tx1">
              <a:lumMod val="20000"/>
              <a:lumOff val="80000"/>
            </a:schemeClr>
          </a:solidFill>
          <a:ln w="0">
            <a:solidFill>
              <a:schemeClr val="bg1"/>
            </a:solidFill>
          </a:ln>
        </p:spPr>
        <p:txBody>
          <a:bodyPr lIns="0" tIns="612000" rIns="0" anchor="ctr" anchorCtr="0">
            <a:normAutofit/>
          </a:bodyPr>
          <a:lstStyle>
            <a:lvl1pPr marL="0" indent="0" algn="ctr">
              <a:buFontTx/>
              <a:buNone/>
              <a:defRPr sz="1400" baseline="0">
                <a:solidFill>
                  <a:schemeClr val="tx2"/>
                </a:solidFill>
              </a:defRPr>
            </a:lvl1pPr>
          </a:lstStyle>
          <a:p>
            <a:r>
              <a:rPr lang="en-GB" noProof="0" dirty="0"/>
              <a:t>Click on icon to insert picture</a:t>
            </a:r>
          </a:p>
        </p:txBody>
      </p:sp>
      <p:sp>
        <p:nvSpPr>
          <p:cNvPr id="27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54050" y="1504951"/>
            <a:ext cx="4721870" cy="339873"/>
          </a:xfrm>
        </p:spPr>
        <p:txBody>
          <a:bodyPr>
            <a:normAutofit/>
          </a:bodyPr>
          <a:lstStyle>
            <a:lvl1pPr marL="0" indent="0">
              <a:buNone/>
              <a:defRPr sz="2400" cap="none" baseline="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 dirty="0"/>
              <a:t>Click to add slide message</a:t>
            </a:r>
          </a:p>
        </p:txBody>
      </p:sp>
      <p:sp>
        <p:nvSpPr>
          <p:cNvPr id="28" name="Text Placeholder 3"/>
          <p:cNvSpPr>
            <a:spLocks noGrp="1"/>
          </p:cNvSpPr>
          <p:nvPr>
            <p:ph type="body" sz="quarter" idx="14" hasCustomPrompt="1"/>
          </p:nvPr>
        </p:nvSpPr>
        <p:spPr>
          <a:xfrm>
            <a:off x="654050" y="1871999"/>
            <a:ext cx="4721870" cy="822393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3000" cap="none" baseline="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GB" dirty="0"/>
              <a:t>Highlighting key element / words in red</a:t>
            </a:r>
          </a:p>
        </p:txBody>
      </p:sp>
      <p:sp>
        <p:nvSpPr>
          <p:cNvPr id="36" name="Text Placeholder 4"/>
          <p:cNvSpPr>
            <a:spLocks noGrp="1"/>
          </p:cNvSpPr>
          <p:nvPr>
            <p:ph type="body" sz="quarter" idx="13" hasCustomPrompt="1"/>
          </p:nvPr>
        </p:nvSpPr>
        <p:spPr>
          <a:xfrm>
            <a:off x="654051" y="2996952"/>
            <a:ext cx="4721869" cy="3168352"/>
          </a:xfrm>
        </p:spPr>
        <p:txBody>
          <a:bodyPr>
            <a:noAutofit/>
          </a:bodyPr>
          <a:lstStyle>
            <a:lvl1pPr>
              <a:defRPr sz="2000">
                <a:solidFill>
                  <a:schemeClr val="tx2"/>
                </a:solidFill>
              </a:defRPr>
            </a:lvl1pPr>
            <a:lvl2pPr>
              <a:defRPr sz="2000">
                <a:solidFill>
                  <a:schemeClr val="tx2"/>
                </a:solidFill>
              </a:defRPr>
            </a:lvl2pPr>
            <a:lvl3pPr>
              <a:defRPr sz="1800">
                <a:solidFill>
                  <a:schemeClr val="tx2"/>
                </a:solidFill>
              </a:defRPr>
            </a:lvl3pPr>
          </a:lstStyle>
          <a:p>
            <a:pPr lvl="0"/>
            <a:r>
              <a:rPr lang="en-GB" dirty="0"/>
              <a:t>Click to add text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</p:txBody>
      </p:sp>
      <p:sp>
        <p:nvSpPr>
          <p:cNvPr id="24" name="Pladsholder til slidenummer 3"/>
          <p:cNvSpPr>
            <a:spLocks noGrp="1"/>
          </p:cNvSpPr>
          <p:nvPr>
            <p:ph type="sldNum" sz="quarter" idx="4"/>
          </p:nvPr>
        </p:nvSpPr>
        <p:spPr>
          <a:xfrm>
            <a:off x="654050" y="6525343"/>
            <a:ext cx="761430" cy="144017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937CC2-DE16-486B-829C-2239E287BD6E}" type="slidenum">
              <a:rPr lang="da-DK" smtClean="0"/>
              <a:pPr/>
              <a:t>‹N›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338359152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and three pictures 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hidden="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0574" y="-1529"/>
            <a:ext cx="12189793" cy="685952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dirty="0"/>
              <a:t>Click to add section title</a:t>
            </a:r>
          </a:p>
        </p:txBody>
      </p:sp>
      <p:sp>
        <p:nvSpPr>
          <p:cNvPr id="12" name="Picture Placeholder 5"/>
          <p:cNvSpPr>
            <a:spLocks noGrp="1"/>
          </p:cNvSpPr>
          <p:nvPr>
            <p:ph type="pic" sz="quarter" idx="15" hasCustomPrompt="1"/>
          </p:nvPr>
        </p:nvSpPr>
        <p:spPr>
          <a:xfrm>
            <a:off x="6166800" y="971999"/>
            <a:ext cx="6030000" cy="1960772"/>
          </a:xfrm>
          <a:solidFill>
            <a:schemeClr val="tx1">
              <a:lumMod val="20000"/>
              <a:lumOff val="80000"/>
            </a:schemeClr>
          </a:solidFill>
        </p:spPr>
        <p:txBody>
          <a:bodyPr lIns="0" tIns="612000" rIns="0" anchor="ctr" anchorCtr="0">
            <a:normAutofit/>
          </a:bodyPr>
          <a:lstStyle>
            <a:lvl1pPr marL="0" indent="0" algn="ctr">
              <a:buNone/>
              <a:defRPr sz="1400" baseline="0">
                <a:solidFill>
                  <a:schemeClr val="tx1"/>
                </a:solidFill>
              </a:defRPr>
            </a:lvl1pPr>
          </a:lstStyle>
          <a:p>
            <a:r>
              <a:rPr lang="en-GB" noProof="0" dirty="0"/>
              <a:t>Click on icon to insert picture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6C65BD-7B6C-40AA-B9E3-61B94B358E46}" type="datetime1">
              <a:rPr lang="en-GB" smtClean="0"/>
              <a:t>27/05/2026</a:t>
            </a:fld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425281-793C-44B6-9FB4-1EB1BF188BFD}" type="slidenum">
              <a:rPr lang="en-GB" smtClean="0"/>
              <a:t>‹N›</a:t>
            </a:fld>
            <a:endParaRPr lang="en-GB" dirty="0"/>
          </a:p>
        </p:txBody>
      </p:sp>
      <p:sp>
        <p:nvSpPr>
          <p:cNvPr id="13" name="Picture Placeholder 5"/>
          <p:cNvSpPr>
            <a:spLocks noGrp="1"/>
          </p:cNvSpPr>
          <p:nvPr>
            <p:ph type="pic" sz="quarter" idx="16" hasCustomPrompt="1"/>
          </p:nvPr>
        </p:nvSpPr>
        <p:spPr>
          <a:xfrm>
            <a:off x="6166800" y="2934000"/>
            <a:ext cx="6030000" cy="1960772"/>
          </a:xfrm>
          <a:solidFill>
            <a:schemeClr val="tx1">
              <a:lumMod val="20000"/>
              <a:lumOff val="80000"/>
            </a:schemeClr>
          </a:solidFill>
        </p:spPr>
        <p:txBody>
          <a:bodyPr lIns="0" tIns="612000" rIns="0" anchor="ctr" anchorCtr="0">
            <a:normAutofit/>
          </a:bodyPr>
          <a:lstStyle>
            <a:lvl1pPr marL="0" indent="0" algn="ctr">
              <a:buNone/>
              <a:defRPr sz="1400" baseline="0">
                <a:solidFill>
                  <a:schemeClr val="tx1"/>
                </a:solidFill>
              </a:defRPr>
            </a:lvl1pPr>
          </a:lstStyle>
          <a:p>
            <a:r>
              <a:rPr lang="en-GB" noProof="0" dirty="0"/>
              <a:t>Click on icon to insert picture</a:t>
            </a:r>
          </a:p>
        </p:txBody>
      </p:sp>
      <p:sp>
        <p:nvSpPr>
          <p:cNvPr id="14" name="Picture Placeholder 5"/>
          <p:cNvSpPr>
            <a:spLocks noGrp="1"/>
          </p:cNvSpPr>
          <p:nvPr>
            <p:ph type="pic" sz="quarter" idx="17" hasCustomPrompt="1"/>
          </p:nvPr>
        </p:nvSpPr>
        <p:spPr>
          <a:xfrm>
            <a:off x="6166800" y="4892400"/>
            <a:ext cx="6030000" cy="1965600"/>
          </a:xfrm>
          <a:solidFill>
            <a:schemeClr val="tx1">
              <a:lumMod val="20000"/>
              <a:lumOff val="80000"/>
            </a:schemeClr>
          </a:solidFill>
        </p:spPr>
        <p:txBody>
          <a:bodyPr lIns="0" tIns="612000" rIns="0" anchor="ctr" anchorCtr="0">
            <a:normAutofit/>
          </a:bodyPr>
          <a:lstStyle>
            <a:lvl1pPr marL="0" indent="0" algn="ctr">
              <a:buNone/>
              <a:defRPr sz="1400" baseline="0">
                <a:solidFill>
                  <a:schemeClr val="tx1"/>
                </a:solidFill>
              </a:defRPr>
            </a:lvl1pPr>
          </a:lstStyle>
          <a:p>
            <a:r>
              <a:rPr lang="en-GB" noProof="0" dirty="0"/>
              <a:t>Click on icon to insert picture</a:t>
            </a:r>
          </a:p>
        </p:txBody>
      </p:sp>
      <p:sp>
        <p:nvSpPr>
          <p:cNvPr id="15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54050" y="1504951"/>
            <a:ext cx="5079600" cy="468000"/>
          </a:xfrm>
        </p:spPr>
        <p:txBody>
          <a:bodyPr>
            <a:normAutofit/>
          </a:bodyPr>
          <a:lstStyle>
            <a:lvl1pPr marL="0" indent="0">
              <a:buNone/>
              <a:defRPr sz="2800" cap="none" baseline="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 dirty="0"/>
              <a:t>Click to add slide message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quarter" idx="14" hasCustomPrompt="1"/>
          </p:nvPr>
        </p:nvSpPr>
        <p:spPr>
          <a:xfrm>
            <a:off x="654050" y="1989212"/>
            <a:ext cx="5079600" cy="504000"/>
          </a:xfrm>
        </p:spPr>
        <p:txBody>
          <a:bodyPr>
            <a:normAutofit/>
          </a:bodyPr>
          <a:lstStyle>
            <a:lvl1pPr marL="0" indent="0">
              <a:buNone/>
              <a:defRPr sz="3200" cap="none" baseline="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GB" dirty="0"/>
              <a:t>Highlighting key element / words in red</a:t>
            </a:r>
          </a:p>
        </p:txBody>
      </p:sp>
      <p:sp>
        <p:nvSpPr>
          <p:cNvPr id="17" name="Text Placeholder 4"/>
          <p:cNvSpPr>
            <a:spLocks noGrp="1"/>
          </p:cNvSpPr>
          <p:nvPr>
            <p:ph type="body" sz="quarter" idx="13" hasCustomPrompt="1"/>
          </p:nvPr>
        </p:nvSpPr>
        <p:spPr>
          <a:xfrm>
            <a:off x="1298575" y="3284538"/>
            <a:ext cx="4442400" cy="3071812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GB" dirty="0"/>
              <a:t>Click to add text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</p:txBody>
      </p:sp>
      <p:grpSp>
        <p:nvGrpSpPr>
          <p:cNvPr id="18" name="Group 17"/>
          <p:cNvGrpSpPr>
            <a:grpSpLocks/>
          </p:cNvGrpSpPr>
          <p:nvPr userDrawn="1"/>
        </p:nvGrpSpPr>
        <p:grpSpPr bwMode="auto">
          <a:xfrm>
            <a:off x="-2289877" y="3284538"/>
            <a:ext cx="2106612" cy="1354138"/>
            <a:chOff x="-2231300" y="2231625"/>
            <a:chExt cx="2106943" cy="1353870"/>
          </a:xfrm>
        </p:grpSpPr>
        <p:sp>
          <p:nvSpPr>
            <p:cNvPr id="19" name="TextBox 17"/>
            <p:cNvSpPr txBox="1">
              <a:spLocks noChangeArrowheads="1"/>
            </p:cNvSpPr>
            <p:nvPr userDrawn="1"/>
          </p:nvSpPr>
          <p:spPr bwMode="auto">
            <a:xfrm>
              <a:off x="-2231300" y="2231625"/>
              <a:ext cx="2105356" cy="12308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defPPr>
                <a:defRPr lang="da-DK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9pPr>
            </a:lstStyle>
            <a:p>
              <a:pPr algn="r" eaLnBrk="1" hangingPunct="1">
                <a:spcBef>
                  <a:spcPct val="0"/>
                </a:spcBef>
                <a:buFontTx/>
                <a:buNone/>
                <a:defRPr/>
              </a:pPr>
              <a:r>
                <a:rPr lang="en-GB" altLang="da-DK" sz="1000" noProof="1">
                  <a:solidFill>
                    <a:schemeClr val="tx2"/>
                  </a:solidFill>
                  <a:latin typeface="+mn-lt"/>
                  <a:cs typeface="Arial" charset="0"/>
                </a:rPr>
                <a:t>To add preformatted bullets,</a:t>
              </a:r>
            </a:p>
            <a:p>
              <a:pPr algn="r" eaLnBrk="1" hangingPunct="1">
                <a:spcBef>
                  <a:spcPct val="0"/>
                </a:spcBef>
                <a:buFontTx/>
                <a:buNone/>
                <a:defRPr/>
              </a:pPr>
              <a:r>
                <a:rPr lang="en-GB" altLang="da-DK" sz="1000" noProof="1">
                  <a:solidFill>
                    <a:schemeClr val="tx2"/>
                  </a:solidFill>
                  <a:latin typeface="+mn-lt"/>
                  <a:cs typeface="Arial" charset="0"/>
                </a:rPr>
                <a:t>click the </a:t>
              </a:r>
              <a:r>
                <a:rPr lang="en-GB" altLang="da-DK" sz="1000" b="1" noProof="1">
                  <a:solidFill>
                    <a:schemeClr val="tx2"/>
                  </a:solidFill>
                  <a:latin typeface="+mn-lt"/>
                  <a:cs typeface="Arial" charset="0"/>
                </a:rPr>
                <a:t>Home</a:t>
              </a:r>
              <a:r>
                <a:rPr lang="en-GB" altLang="da-DK" sz="1000" noProof="1">
                  <a:solidFill>
                    <a:schemeClr val="tx2"/>
                  </a:solidFill>
                  <a:latin typeface="+mn-lt"/>
                  <a:cs typeface="Arial" charset="0"/>
                </a:rPr>
                <a:t> tab and select</a:t>
              </a:r>
            </a:p>
            <a:p>
              <a:pPr algn="r" eaLnBrk="1" hangingPunct="1">
                <a:spcBef>
                  <a:spcPct val="0"/>
                </a:spcBef>
                <a:buFontTx/>
                <a:buNone/>
                <a:defRPr/>
              </a:pPr>
              <a:r>
                <a:rPr lang="en-GB" altLang="da-DK" sz="1000" b="1" noProof="1">
                  <a:solidFill>
                    <a:schemeClr val="tx2"/>
                  </a:solidFill>
                  <a:latin typeface="+mn-lt"/>
                  <a:cs typeface="Arial" charset="0"/>
                </a:rPr>
                <a:t>Increase Indent</a:t>
              </a:r>
            </a:p>
            <a:p>
              <a:pPr algn="r" eaLnBrk="1" hangingPunct="1">
                <a:spcBef>
                  <a:spcPct val="0"/>
                </a:spcBef>
                <a:buFontTx/>
                <a:buNone/>
                <a:defRPr/>
              </a:pPr>
              <a:endParaRPr lang="en-GB" altLang="da-DK" sz="1000" noProof="1">
                <a:solidFill>
                  <a:schemeClr val="tx2"/>
                </a:solidFill>
                <a:latin typeface="+mn-lt"/>
                <a:cs typeface="Arial" charset="0"/>
              </a:endParaRPr>
            </a:p>
            <a:p>
              <a:pPr algn="r" eaLnBrk="1" hangingPunct="1">
                <a:spcBef>
                  <a:spcPct val="0"/>
                </a:spcBef>
                <a:buFontTx/>
                <a:buNone/>
                <a:defRPr/>
              </a:pPr>
              <a:endParaRPr lang="en-GB" altLang="da-DK" sz="1000" noProof="1">
                <a:solidFill>
                  <a:schemeClr val="tx2"/>
                </a:solidFill>
                <a:latin typeface="+mn-lt"/>
                <a:cs typeface="Arial" charset="0"/>
              </a:endParaRPr>
            </a:p>
            <a:p>
              <a:pPr algn="r" eaLnBrk="1" hangingPunct="1">
                <a:spcBef>
                  <a:spcPct val="0"/>
                </a:spcBef>
                <a:buFontTx/>
                <a:buNone/>
                <a:defRPr/>
              </a:pPr>
              <a:r>
                <a:rPr lang="en-GB" altLang="da-DK" sz="1000" noProof="1">
                  <a:solidFill>
                    <a:schemeClr val="tx2"/>
                  </a:solidFill>
                  <a:latin typeface="+mn-lt"/>
                  <a:cs typeface="Arial" charset="0"/>
                </a:rPr>
                <a:t>Click </a:t>
              </a:r>
              <a:r>
                <a:rPr lang="en-GB" altLang="da-DK" sz="1000" b="1" noProof="1">
                  <a:solidFill>
                    <a:schemeClr val="tx2"/>
                  </a:solidFill>
                  <a:latin typeface="+mn-lt"/>
                  <a:cs typeface="Arial" charset="0"/>
                </a:rPr>
                <a:t>Decrease Indent</a:t>
              </a:r>
            </a:p>
            <a:p>
              <a:pPr algn="r" eaLnBrk="1" hangingPunct="1">
                <a:spcBef>
                  <a:spcPct val="0"/>
                </a:spcBef>
                <a:buFontTx/>
                <a:buNone/>
                <a:defRPr/>
              </a:pPr>
              <a:r>
                <a:rPr lang="en-GB" altLang="da-DK" sz="1000" noProof="1">
                  <a:solidFill>
                    <a:schemeClr val="tx2"/>
                  </a:solidFill>
                  <a:latin typeface="+mn-lt"/>
                  <a:cs typeface="Arial" charset="0"/>
                </a:rPr>
                <a:t>to return to the previous list design</a:t>
              </a:r>
            </a:p>
            <a:p>
              <a:pPr algn="r" eaLnBrk="1" hangingPunct="1">
                <a:spcBef>
                  <a:spcPct val="0"/>
                </a:spcBef>
                <a:buFontTx/>
                <a:buNone/>
                <a:defRPr/>
              </a:pPr>
              <a:r>
                <a:rPr lang="en-GB" altLang="da-DK" sz="1000" b="1" noProof="1">
                  <a:solidFill>
                    <a:schemeClr val="tx2"/>
                  </a:solidFill>
                  <a:latin typeface="+mn-lt"/>
                  <a:cs typeface="Arial" charset="0"/>
                </a:rPr>
                <a:t> </a:t>
              </a:r>
            </a:p>
          </p:txBody>
        </p:sp>
        <p:grpSp>
          <p:nvGrpSpPr>
            <p:cNvPr id="20" name="Group 19"/>
            <p:cNvGrpSpPr>
              <a:grpSpLocks/>
            </p:cNvGrpSpPr>
            <p:nvPr userDrawn="1"/>
          </p:nvGrpSpPr>
          <p:grpSpPr bwMode="auto">
            <a:xfrm>
              <a:off x="-544672" y="2731719"/>
              <a:ext cx="419742" cy="242548"/>
              <a:chOff x="-832082" y="3286289"/>
              <a:chExt cx="358924" cy="219989"/>
            </a:xfrm>
          </p:grpSpPr>
          <p:pic>
            <p:nvPicPr>
              <p:cNvPr id="25" name="Picture 24"/>
              <p:cNvPicPr>
                <a:picLocks noChangeAspect="1" noChangeArrowheads="1"/>
              </p:cNvPicPr>
              <p:nvPr userDrawn="1"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832082" y="3286289"/>
                <a:ext cx="358924" cy="219989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26" name="Rounded Rectangle 25"/>
              <p:cNvSpPr/>
              <p:nvPr userDrawn="1"/>
            </p:nvSpPr>
            <p:spPr bwMode="auto">
              <a:xfrm>
                <a:off x="-653241" y="3287610"/>
                <a:ext cx="169711" cy="215935"/>
              </a:xfrm>
              <a:prstGeom prst="roundRect">
                <a:avLst/>
              </a:prstGeom>
              <a:noFill/>
              <a:ln w="12700"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anchor="ctr"/>
              <a:lstStyle>
                <a:defPPr>
                  <a:defRPr lang="da-DK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/>
                </a:pPr>
                <a:endParaRPr lang="en-GB" sz="2300" noProof="1">
                  <a:latin typeface="HelveticaNeueLT Std Lt Cn" pitchFamily="34" charset="0"/>
                </a:endParaRPr>
              </a:p>
            </p:txBody>
          </p:sp>
        </p:grpSp>
        <p:grpSp>
          <p:nvGrpSpPr>
            <p:cNvPr id="21" name="Group 20"/>
            <p:cNvGrpSpPr>
              <a:grpSpLocks/>
            </p:cNvGrpSpPr>
            <p:nvPr userDrawn="1"/>
          </p:nvGrpSpPr>
          <p:grpSpPr bwMode="auto">
            <a:xfrm>
              <a:off x="-531551" y="3339969"/>
              <a:ext cx="407194" cy="245526"/>
              <a:chOff x="-474298" y="3592325"/>
              <a:chExt cx="348194" cy="222690"/>
            </a:xfrm>
          </p:grpSpPr>
          <p:pic>
            <p:nvPicPr>
              <p:cNvPr id="22" name="Picture 21"/>
              <p:cNvPicPr>
                <a:picLocks noChangeAspect="1" noChangeArrowheads="1"/>
              </p:cNvPicPr>
              <p:nvPr userDrawn="1"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474298" y="3592325"/>
                <a:ext cx="348194" cy="22269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23" name="Rectangle 22"/>
              <p:cNvSpPr/>
              <p:nvPr userDrawn="1"/>
            </p:nvSpPr>
            <p:spPr bwMode="auto">
              <a:xfrm>
                <a:off x="-297173" y="3594762"/>
                <a:ext cx="171069" cy="211616"/>
              </a:xfrm>
              <a:prstGeom prst="rect">
                <a:avLst/>
              </a:prstGeom>
              <a:solidFill>
                <a:srgbClr val="FFFFFF">
                  <a:alpha val="65882"/>
                </a:srgbClr>
              </a:solidFill>
              <a:ln w="31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anchor="ctr"/>
              <a:lstStyle>
                <a:defPPr>
                  <a:defRPr lang="da-DK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/>
                </a:pPr>
                <a:endParaRPr lang="en-GB" sz="2300" noProof="1">
                  <a:latin typeface="HelveticaNeueLT Std Lt Cn" pitchFamily="34" charset="0"/>
                </a:endParaRPr>
              </a:p>
            </p:txBody>
          </p:sp>
          <p:sp>
            <p:nvSpPr>
              <p:cNvPr id="24" name="Rounded Rectangle 23"/>
              <p:cNvSpPr/>
              <p:nvPr userDrawn="1"/>
            </p:nvSpPr>
            <p:spPr bwMode="auto">
              <a:xfrm>
                <a:off x="-465528" y="3597641"/>
                <a:ext cx="168354" cy="217374"/>
              </a:xfrm>
              <a:prstGeom prst="roundRect">
                <a:avLst/>
              </a:prstGeom>
              <a:noFill/>
              <a:ln w="12700"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anchor="ctr"/>
              <a:lstStyle>
                <a:defPPr>
                  <a:defRPr lang="da-DK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/>
                </a:pPr>
                <a:endParaRPr lang="en-GB" sz="2300" noProof="1">
                  <a:latin typeface="HelveticaNeueLT Std Lt Cn" pitchFamily="34" charset="0"/>
                </a:endParaRPr>
              </a:p>
            </p:txBody>
          </p:sp>
        </p:grpSp>
      </p:grpSp>
      <p:grpSp>
        <p:nvGrpSpPr>
          <p:cNvPr id="34" name="Group 28"/>
          <p:cNvGrpSpPr/>
          <p:nvPr userDrawn="1"/>
        </p:nvGrpSpPr>
        <p:grpSpPr>
          <a:xfrm>
            <a:off x="12360696" y="2322792"/>
            <a:ext cx="1871662" cy="2769989"/>
            <a:chOff x="-2008947" y="2420888"/>
            <a:chExt cx="1871662" cy="2769989"/>
          </a:xfrm>
        </p:grpSpPr>
        <p:grpSp>
          <p:nvGrpSpPr>
            <p:cNvPr id="35" name="Gruppe 1"/>
            <p:cNvGrpSpPr/>
            <p:nvPr userDrawn="1"/>
          </p:nvGrpSpPr>
          <p:grpSpPr>
            <a:xfrm>
              <a:off x="-2008947" y="2420888"/>
              <a:ext cx="1871662" cy="2769989"/>
              <a:chOff x="9231313" y="2327275"/>
              <a:chExt cx="1871662" cy="2769989"/>
            </a:xfrm>
          </p:grpSpPr>
          <p:sp>
            <p:nvSpPr>
              <p:cNvPr id="37" name="TextBox 31"/>
              <p:cNvSpPr txBox="1">
                <a:spLocks noChangeArrowheads="1"/>
              </p:cNvSpPr>
              <p:nvPr userDrawn="1"/>
            </p:nvSpPr>
            <p:spPr bwMode="auto">
              <a:xfrm>
                <a:off x="9231313" y="2327275"/>
                <a:ext cx="1871662" cy="276998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>
                <a:spAutoFit/>
              </a:bodyPr>
              <a:lstStyle>
                <a:defPPr>
                  <a:defRPr lang="da-DK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+mn-cs"/>
                  </a:defRPr>
                </a:lvl9pPr>
              </a:lstStyle>
              <a:p>
                <a:r>
                  <a:rPr lang="en-GB" sz="1000" b="1" kern="1200" dirty="0">
                    <a:solidFill>
                      <a:schemeClr val="tx2"/>
                    </a:solidFill>
                    <a:latin typeface="Arial" pitchFamily="34" charset="0"/>
                    <a:ea typeface="+mn-ea"/>
                    <a:cs typeface="Arial" pitchFamily="34" charset="0"/>
                  </a:rPr>
                  <a:t>Insert Picture</a:t>
                </a:r>
              </a:p>
              <a:p>
                <a:r>
                  <a:rPr lang="en-GB" sz="1000" b="1" kern="1200" dirty="0">
                    <a:solidFill>
                      <a:schemeClr val="tx2"/>
                    </a:solidFill>
                    <a:latin typeface="Arial" pitchFamily="34" charset="0"/>
                    <a:ea typeface="+mn-ea"/>
                    <a:cs typeface="Arial" pitchFamily="34" charset="0"/>
                  </a:rPr>
                  <a:t>1.</a:t>
                </a:r>
                <a:r>
                  <a:rPr lang="en-GB" sz="1000" kern="1200" dirty="0">
                    <a:solidFill>
                      <a:schemeClr val="tx2"/>
                    </a:solidFill>
                    <a:latin typeface="Arial" pitchFamily="34" charset="0"/>
                    <a:ea typeface="+mn-ea"/>
                    <a:cs typeface="Arial" pitchFamily="34" charset="0"/>
                  </a:rPr>
                  <a:t> Click thumbnail image icon in the middle of</a:t>
                </a:r>
                <a:r>
                  <a:rPr lang="en-GB" sz="1000" kern="1200" baseline="0" dirty="0">
                    <a:solidFill>
                      <a:schemeClr val="tx2"/>
                    </a:solidFill>
                    <a:latin typeface="Arial" pitchFamily="34" charset="0"/>
                    <a:ea typeface="+mn-ea"/>
                    <a:cs typeface="Arial" pitchFamily="34" charset="0"/>
                  </a:rPr>
                  <a:t> the </a:t>
                </a:r>
                <a:r>
                  <a:rPr lang="en-GB" sz="1000" kern="1200" dirty="0">
                    <a:solidFill>
                      <a:schemeClr val="tx2"/>
                    </a:solidFill>
                    <a:latin typeface="Arial" pitchFamily="34" charset="0"/>
                    <a:ea typeface="+mn-ea"/>
                    <a:cs typeface="Arial" pitchFamily="34" charset="0"/>
                  </a:rPr>
                  <a:t>placeholder </a:t>
                </a:r>
              </a:p>
              <a:p>
                <a:r>
                  <a:rPr lang="en-GB" sz="1000" b="1" kern="1200" dirty="0">
                    <a:solidFill>
                      <a:schemeClr val="tx2"/>
                    </a:solidFill>
                    <a:latin typeface="Arial" pitchFamily="34" charset="0"/>
                    <a:ea typeface="+mn-ea"/>
                    <a:cs typeface="Arial" pitchFamily="34" charset="0"/>
                  </a:rPr>
                  <a:t>2. </a:t>
                </a:r>
                <a:r>
                  <a:rPr lang="en-GB" sz="1000" kern="1200" dirty="0">
                    <a:solidFill>
                      <a:schemeClr val="tx2"/>
                    </a:solidFill>
                    <a:latin typeface="Arial" pitchFamily="34" charset="0"/>
                    <a:ea typeface="+mn-ea"/>
                    <a:cs typeface="Arial" pitchFamily="34" charset="0"/>
                  </a:rPr>
                  <a:t>add the desired picture</a:t>
                </a:r>
              </a:p>
              <a:p>
                <a:r>
                  <a:rPr lang="en-GB" sz="1000" b="1" kern="1200" dirty="0">
                    <a:solidFill>
                      <a:schemeClr val="tx2"/>
                    </a:solidFill>
                    <a:latin typeface="Arial" pitchFamily="34" charset="0"/>
                    <a:ea typeface="+mn-ea"/>
                    <a:cs typeface="Arial" pitchFamily="34" charset="0"/>
                  </a:rPr>
                  <a:t>3. </a:t>
                </a:r>
                <a:r>
                  <a:rPr lang="en-GB" sz="1000" kern="1200" dirty="0">
                    <a:solidFill>
                      <a:schemeClr val="tx2"/>
                    </a:solidFill>
                    <a:latin typeface="Arial" pitchFamily="34" charset="0"/>
                    <a:ea typeface="+mn-ea"/>
                    <a:cs typeface="Arial" pitchFamily="34" charset="0"/>
                  </a:rPr>
                  <a:t>Click </a:t>
                </a:r>
                <a:r>
                  <a:rPr lang="en-GB" sz="1000" b="1" kern="1200" dirty="0">
                    <a:solidFill>
                      <a:schemeClr val="tx2"/>
                    </a:solidFill>
                    <a:latin typeface="Arial" pitchFamily="34" charset="0"/>
                    <a:ea typeface="+mn-ea"/>
                    <a:cs typeface="Arial" pitchFamily="34" charset="0"/>
                  </a:rPr>
                  <a:t>Crop</a:t>
                </a:r>
                <a:r>
                  <a:rPr lang="en-GB" sz="1000" kern="1200" dirty="0">
                    <a:solidFill>
                      <a:schemeClr val="tx2"/>
                    </a:solidFill>
                    <a:latin typeface="Arial" pitchFamily="34" charset="0"/>
                    <a:ea typeface="+mn-ea"/>
                    <a:cs typeface="Arial" pitchFamily="34" charset="0"/>
                  </a:rPr>
                  <a:t> to change </a:t>
                </a:r>
              </a:p>
              <a:p>
                <a:r>
                  <a:rPr lang="en-GB" sz="1000" kern="1200" dirty="0">
                    <a:solidFill>
                      <a:schemeClr val="tx2"/>
                    </a:solidFill>
                    <a:latin typeface="Arial" pitchFamily="34" charset="0"/>
                    <a:ea typeface="+mn-ea"/>
                    <a:cs typeface="Arial" pitchFamily="34" charset="0"/>
                  </a:rPr>
                  <a:t>focus of the image / size</a:t>
                </a:r>
              </a:p>
              <a:p>
                <a:r>
                  <a:rPr lang="en-GB" sz="1000" kern="1200" dirty="0">
                    <a:solidFill>
                      <a:schemeClr val="tx2"/>
                    </a:solidFill>
                    <a:latin typeface="Arial" pitchFamily="34" charset="0"/>
                    <a:ea typeface="+mn-ea"/>
                    <a:cs typeface="Arial" pitchFamily="34" charset="0"/>
                  </a:rPr>
                  <a:t> </a:t>
                </a:r>
              </a:p>
              <a:p>
                <a:endParaRPr lang="en-GB" sz="1000" kern="1200" dirty="0">
                  <a:solidFill>
                    <a:schemeClr val="tx2"/>
                  </a:solidFill>
                  <a:latin typeface="Arial" pitchFamily="34" charset="0"/>
                  <a:ea typeface="+mn-ea"/>
                  <a:cs typeface="Arial" pitchFamily="34" charset="0"/>
                </a:endParaRPr>
              </a:p>
              <a:p>
                <a:endParaRPr lang="en-GB" sz="1000" kern="1200" dirty="0">
                  <a:solidFill>
                    <a:schemeClr val="tx2"/>
                  </a:solidFill>
                  <a:latin typeface="Arial" pitchFamily="34" charset="0"/>
                  <a:ea typeface="+mn-ea"/>
                  <a:cs typeface="Arial" pitchFamily="34" charset="0"/>
                </a:endParaRPr>
              </a:p>
              <a:p>
                <a:r>
                  <a:rPr lang="en-GB" sz="1000" b="1" kern="1200" dirty="0">
                    <a:solidFill>
                      <a:schemeClr val="tx2"/>
                    </a:solidFill>
                    <a:latin typeface="Arial" pitchFamily="34" charset="0"/>
                    <a:ea typeface="+mn-ea"/>
                    <a:cs typeface="Arial" pitchFamily="34" charset="0"/>
                  </a:rPr>
                  <a:t>4. </a:t>
                </a:r>
                <a:r>
                  <a:rPr lang="en-GB" sz="1000" kern="1200" dirty="0">
                    <a:solidFill>
                      <a:schemeClr val="tx2"/>
                    </a:solidFill>
                    <a:latin typeface="Arial" pitchFamily="34" charset="0"/>
                    <a:ea typeface="+mn-ea"/>
                    <a:cs typeface="Arial" pitchFamily="34" charset="0"/>
                  </a:rPr>
                  <a:t>If you want to scale the image hold the </a:t>
                </a:r>
                <a:r>
                  <a:rPr lang="en-GB" sz="1000" b="1" kern="1200" dirty="0">
                    <a:solidFill>
                      <a:schemeClr val="tx2"/>
                    </a:solidFill>
                    <a:latin typeface="Arial" pitchFamily="34" charset="0"/>
                    <a:ea typeface="+mn-ea"/>
                    <a:cs typeface="Arial" pitchFamily="34" charset="0"/>
                  </a:rPr>
                  <a:t>SHIFT</a:t>
                </a:r>
                <a:r>
                  <a:rPr lang="en-GB" sz="1000" kern="1200" dirty="0">
                    <a:solidFill>
                      <a:schemeClr val="tx2"/>
                    </a:solidFill>
                    <a:latin typeface="Arial" pitchFamily="34" charset="0"/>
                    <a:ea typeface="+mn-ea"/>
                    <a:cs typeface="Arial" pitchFamily="34" charset="0"/>
                  </a:rPr>
                  <a:t> button down while dragging the corners of the image</a:t>
                </a:r>
              </a:p>
              <a:p>
                <a:endParaRPr lang="en-GB" sz="1000" kern="1200" dirty="0">
                  <a:solidFill>
                    <a:schemeClr val="tx2"/>
                  </a:solidFill>
                  <a:latin typeface="Arial" pitchFamily="34" charset="0"/>
                  <a:ea typeface="+mn-ea"/>
                  <a:cs typeface="Arial" pitchFamily="34" charset="0"/>
                </a:endParaRPr>
              </a:p>
              <a:p>
                <a:endParaRPr lang="en-GB" sz="1000" kern="1200" dirty="0">
                  <a:solidFill>
                    <a:schemeClr val="tx2"/>
                  </a:solidFill>
                  <a:latin typeface="Arial" pitchFamily="34" charset="0"/>
                  <a:ea typeface="+mn-ea"/>
                  <a:cs typeface="Arial" pitchFamily="34" charset="0"/>
                </a:endParaRPr>
              </a:p>
              <a:p>
                <a:endParaRPr lang="en-GB" sz="1000" kern="1200" dirty="0">
                  <a:solidFill>
                    <a:schemeClr val="tx2"/>
                  </a:solidFill>
                  <a:latin typeface="Arial" pitchFamily="34" charset="0"/>
                  <a:ea typeface="+mn-ea"/>
                  <a:cs typeface="Arial" pitchFamily="34" charset="0"/>
                </a:endParaRPr>
              </a:p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n-GB" sz="1000" b="1" kern="1200" dirty="0">
                    <a:solidFill>
                      <a:schemeClr val="tx2"/>
                    </a:solidFill>
                    <a:latin typeface="Arial" pitchFamily="34" charset="0"/>
                    <a:ea typeface="+mn-ea"/>
                    <a:cs typeface="Arial" pitchFamily="34" charset="0"/>
                  </a:rPr>
                  <a:t>5. </a:t>
                </a:r>
                <a:r>
                  <a:rPr lang="en-GB" sz="1000" kern="1200" dirty="0">
                    <a:solidFill>
                      <a:schemeClr val="tx2"/>
                    </a:solidFill>
                    <a:latin typeface="Arial" pitchFamily="34" charset="0"/>
                    <a:ea typeface="+mn-ea"/>
                    <a:cs typeface="Arial" pitchFamily="34" charset="0"/>
                  </a:rPr>
                  <a:t>Right-click on the picture and select </a:t>
                </a:r>
                <a:r>
                  <a:rPr lang="en-GB" sz="1000" b="1" kern="1200" dirty="0">
                    <a:solidFill>
                      <a:schemeClr val="tx2"/>
                    </a:solidFill>
                    <a:latin typeface="Arial" pitchFamily="34" charset="0"/>
                    <a:ea typeface="+mn-ea"/>
                    <a:cs typeface="Arial" pitchFamily="34" charset="0"/>
                  </a:rPr>
                  <a:t>Send to back</a:t>
                </a:r>
              </a:p>
            </p:txBody>
          </p:sp>
          <p:grpSp>
            <p:nvGrpSpPr>
              <p:cNvPr id="38" name="Gruppe 1"/>
              <p:cNvGrpSpPr>
                <a:grpSpLocks/>
              </p:cNvGrpSpPr>
              <p:nvPr userDrawn="1"/>
            </p:nvGrpSpPr>
            <p:grpSpPr bwMode="auto">
              <a:xfrm>
                <a:off x="9254797" y="4356775"/>
                <a:ext cx="331787" cy="342899"/>
                <a:chOff x="8337348" y="5840143"/>
                <a:chExt cx="331631" cy="343551"/>
              </a:xfrm>
            </p:grpSpPr>
            <p:pic>
              <p:nvPicPr>
                <p:cNvPr id="39" name="Picture 33"/>
                <p:cNvPicPr>
                  <a:picLocks noChangeAspect="1" noChangeArrowheads="1"/>
                </p:cNvPicPr>
                <p:nvPr userDrawn="1"/>
              </p:nvPicPr>
              <p:blipFill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8350876" y="5840143"/>
                  <a:ext cx="318103" cy="34355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40" name="Rounded Rectangle 34"/>
                <p:cNvSpPr/>
                <p:nvPr userDrawn="1"/>
              </p:nvSpPr>
              <p:spPr>
                <a:xfrm>
                  <a:off x="8337348" y="5840145"/>
                  <a:ext cx="209451" cy="171776"/>
                </a:xfrm>
                <a:prstGeom prst="roundRect">
                  <a:avLst/>
                </a:prstGeom>
                <a:noFill/>
                <a:ln w="19050">
                  <a:solidFill>
                    <a:srgbClr val="E31E36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>
                  <a:defPPr>
                    <a:defRPr lang="da-DK"/>
                  </a:defPPr>
                  <a:lvl1pPr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>
                    <a:defRPr/>
                  </a:pPr>
                  <a:endParaRPr lang="en-GB" sz="2000" dirty="0"/>
                </a:p>
              </p:txBody>
            </p:sp>
          </p:grpSp>
        </p:grpSp>
        <p:pic>
          <p:nvPicPr>
            <p:cNvPr id="36" name="Picture 30"/>
            <p:cNvPicPr>
              <a:picLocks noChangeAspect="1"/>
            </p:cNvPicPr>
            <p:nvPr userDrawn="1"/>
          </p:nvPicPr>
          <p:blipFill>
            <a:blip r:embed="rId6"/>
            <a:stretch>
              <a:fillRect/>
            </a:stretch>
          </p:blipFill>
          <p:spPr>
            <a:xfrm>
              <a:off x="-2002556" y="3367604"/>
              <a:ext cx="399069" cy="36913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620034319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and large picture 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White box"/>
          <p:cNvSpPr>
            <a:spLocks noGrp="1"/>
          </p:cNvSpPr>
          <p:nvPr>
            <p:ph type="body" sz="quarter" idx="17" hasCustomPrompt="1"/>
          </p:nvPr>
        </p:nvSpPr>
        <p:spPr>
          <a:xfrm>
            <a:off x="654050" y="971999"/>
            <a:ext cx="5739524" cy="5886001"/>
          </a:xfrm>
          <a:blipFill>
            <a:blip r:embed="rId2"/>
            <a:stretch>
              <a:fillRect/>
            </a:stretch>
          </a:blipFill>
        </p:spPr>
        <p:txBody>
          <a:bodyPr>
            <a:normAutofit/>
          </a:bodyPr>
          <a:lstStyle>
            <a:lvl1pPr>
              <a:defRPr sz="1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dirty="0"/>
              <a:t>-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en-GB" dirty="0"/>
              <a:t>Click to add section title</a:t>
            </a:r>
          </a:p>
        </p:txBody>
      </p:sp>
      <p:sp>
        <p:nvSpPr>
          <p:cNvPr id="12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1298575" y="1504951"/>
            <a:ext cx="4443274" cy="1202994"/>
          </a:xfrm>
          <a:blipFill>
            <a:blip r:embed="rId3"/>
            <a:stretch>
              <a:fillRect/>
            </a:stretch>
          </a:blipFill>
        </p:spPr>
        <p:txBody>
          <a:bodyPr bIns="216000">
            <a:spAutoFit/>
          </a:bodyPr>
          <a:lstStyle>
            <a:lvl1pPr marL="0" indent="0">
              <a:buNone/>
              <a:defRPr lang="en-US" sz="3200" kern="1200" cap="none" baseline="0" dirty="0" smtClean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 dirty="0"/>
              <a:t>Highlighting key element / words in red</a:t>
            </a:r>
          </a:p>
        </p:txBody>
      </p:sp>
      <p:sp>
        <p:nvSpPr>
          <p:cNvPr id="14" name="Text Placeholder 3"/>
          <p:cNvSpPr>
            <a:spLocks noGrp="1"/>
          </p:cNvSpPr>
          <p:nvPr>
            <p:ph type="body" sz="quarter" idx="15" hasCustomPrompt="1"/>
          </p:nvPr>
        </p:nvSpPr>
        <p:spPr>
          <a:xfrm>
            <a:off x="1298575" y="3284538"/>
            <a:ext cx="4443274" cy="3071812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GB" dirty="0"/>
              <a:t>Click to add text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</p:txBody>
      </p:sp>
      <p:sp>
        <p:nvSpPr>
          <p:cNvPr id="11" name="Picture Placeholder 4"/>
          <p:cNvSpPr>
            <a:spLocks noGrp="1"/>
          </p:cNvSpPr>
          <p:nvPr>
            <p:ph type="pic" sz="quarter" idx="13" hasCustomPrompt="1"/>
          </p:nvPr>
        </p:nvSpPr>
        <p:spPr>
          <a:xfrm>
            <a:off x="75600" y="971999"/>
            <a:ext cx="12121200" cy="5896800"/>
          </a:xfrm>
          <a:noFill/>
        </p:spPr>
        <p:txBody>
          <a:bodyPr lIns="6300000" tIns="0" rIns="0" anchor="ctr" anchorCtr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" baseline="0">
                <a:solidFill>
                  <a:schemeClr val="tx1"/>
                </a:solidFill>
              </a:defRPr>
            </a:lvl1pPr>
          </a:lstStyle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noProof="0" dirty="0"/>
              <a:t>Click on icon to insert picture, </a:t>
            </a:r>
            <a:br>
              <a:rPr lang="en-GB" noProof="0" dirty="0"/>
            </a:br>
            <a:r>
              <a:rPr lang="en-GB" noProof="0" dirty="0"/>
              <a:t>remember to </a:t>
            </a:r>
            <a:r>
              <a:rPr lang="en-GB" sz="1400" kern="1200" baseline="0" noProof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right-click on the picture and select Send to back</a:t>
            </a:r>
            <a:r>
              <a:rPr lang="en-GB" noProof="0" dirty="0"/>
              <a:t>  </a:t>
            </a:r>
          </a:p>
        </p:txBody>
      </p:sp>
      <p:sp>
        <p:nvSpPr>
          <p:cNvPr id="4" name="Date Placeholder 3" hidden="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2D6EE5-91D8-4496-8B28-AFF451BBF785}" type="datetime1">
              <a:rPr lang="en-GB" smtClean="0"/>
              <a:t>27/05/2026</a:t>
            </a:fld>
            <a:endParaRPr lang="en-GB" dirty="0"/>
          </a:p>
        </p:txBody>
      </p:sp>
      <p:sp>
        <p:nvSpPr>
          <p:cNvPr id="5" name="Footer Placeholder 4" hidden="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425281-793C-44B6-9FB4-1EB1BF188BFD}" type="slidenum">
              <a:rPr lang="en-GB" smtClean="0"/>
              <a:t>‹N›</a:t>
            </a:fld>
            <a:endParaRPr lang="en-GB" dirty="0"/>
          </a:p>
        </p:txBody>
      </p:sp>
      <p:grpSp>
        <p:nvGrpSpPr>
          <p:cNvPr id="13" name="Group 12"/>
          <p:cNvGrpSpPr>
            <a:grpSpLocks/>
          </p:cNvGrpSpPr>
          <p:nvPr userDrawn="1"/>
        </p:nvGrpSpPr>
        <p:grpSpPr bwMode="auto">
          <a:xfrm>
            <a:off x="-2289877" y="3284538"/>
            <a:ext cx="2106612" cy="1354138"/>
            <a:chOff x="-2231300" y="2231625"/>
            <a:chExt cx="2106943" cy="1353870"/>
          </a:xfrm>
        </p:grpSpPr>
        <p:sp>
          <p:nvSpPr>
            <p:cNvPr id="15" name="TextBox 17"/>
            <p:cNvSpPr txBox="1">
              <a:spLocks noChangeArrowheads="1"/>
            </p:cNvSpPr>
            <p:nvPr userDrawn="1"/>
          </p:nvSpPr>
          <p:spPr bwMode="auto">
            <a:xfrm>
              <a:off x="-2231300" y="2231625"/>
              <a:ext cx="2105356" cy="12308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defPPr>
                <a:defRPr lang="da-DK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9pPr>
            </a:lstStyle>
            <a:p>
              <a:pPr algn="r" eaLnBrk="1" hangingPunct="1">
                <a:spcBef>
                  <a:spcPct val="0"/>
                </a:spcBef>
                <a:buFontTx/>
                <a:buNone/>
                <a:defRPr/>
              </a:pPr>
              <a:r>
                <a:rPr lang="en-GB" altLang="da-DK" sz="1000" noProof="1">
                  <a:solidFill>
                    <a:schemeClr val="tx2"/>
                  </a:solidFill>
                  <a:latin typeface="+mn-lt"/>
                  <a:cs typeface="Arial" charset="0"/>
                </a:rPr>
                <a:t>To add preformatted bullets,</a:t>
              </a:r>
            </a:p>
            <a:p>
              <a:pPr algn="r" eaLnBrk="1" hangingPunct="1">
                <a:spcBef>
                  <a:spcPct val="0"/>
                </a:spcBef>
                <a:buFontTx/>
                <a:buNone/>
                <a:defRPr/>
              </a:pPr>
              <a:r>
                <a:rPr lang="en-GB" altLang="da-DK" sz="1000" noProof="1">
                  <a:solidFill>
                    <a:schemeClr val="tx2"/>
                  </a:solidFill>
                  <a:latin typeface="+mn-lt"/>
                  <a:cs typeface="Arial" charset="0"/>
                </a:rPr>
                <a:t>click the </a:t>
              </a:r>
              <a:r>
                <a:rPr lang="en-GB" altLang="da-DK" sz="1000" b="1" noProof="1">
                  <a:solidFill>
                    <a:schemeClr val="tx2"/>
                  </a:solidFill>
                  <a:latin typeface="+mn-lt"/>
                  <a:cs typeface="Arial" charset="0"/>
                </a:rPr>
                <a:t>Home</a:t>
              </a:r>
              <a:r>
                <a:rPr lang="en-GB" altLang="da-DK" sz="1000" noProof="1">
                  <a:solidFill>
                    <a:schemeClr val="tx2"/>
                  </a:solidFill>
                  <a:latin typeface="+mn-lt"/>
                  <a:cs typeface="Arial" charset="0"/>
                </a:rPr>
                <a:t> tab and select</a:t>
              </a:r>
            </a:p>
            <a:p>
              <a:pPr algn="r" eaLnBrk="1" hangingPunct="1">
                <a:spcBef>
                  <a:spcPct val="0"/>
                </a:spcBef>
                <a:buFontTx/>
                <a:buNone/>
                <a:defRPr/>
              </a:pPr>
              <a:r>
                <a:rPr lang="en-GB" altLang="da-DK" sz="1000" b="1" noProof="1">
                  <a:solidFill>
                    <a:schemeClr val="tx2"/>
                  </a:solidFill>
                  <a:latin typeface="+mn-lt"/>
                  <a:cs typeface="Arial" charset="0"/>
                </a:rPr>
                <a:t>Increase Indent</a:t>
              </a:r>
            </a:p>
            <a:p>
              <a:pPr algn="r" eaLnBrk="1" hangingPunct="1">
                <a:spcBef>
                  <a:spcPct val="0"/>
                </a:spcBef>
                <a:buFontTx/>
                <a:buNone/>
                <a:defRPr/>
              </a:pPr>
              <a:endParaRPr lang="en-GB" altLang="da-DK" sz="1000" noProof="1">
                <a:solidFill>
                  <a:schemeClr val="tx2"/>
                </a:solidFill>
                <a:latin typeface="+mn-lt"/>
                <a:cs typeface="Arial" charset="0"/>
              </a:endParaRPr>
            </a:p>
            <a:p>
              <a:pPr algn="r" eaLnBrk="1" hangingPunct="1">
                <a:spcBef>
                  <a:spcPct val="0"/>
                </a:spcBef>
                <a:buFontTx/>
                <a:buNone/>
                <a:defRPr/>
              </a:pPr>
              <a:endParaRPr lang="en-GB" altLang="da-DK" sz="1000" noProof="1">
                <a:solidFill>
                  <a:schemeClr val="tx2"/>
                </a:solidFill>
                <a:latin typeface="+mn-lt"/>
                <a:cs typeface="Arial" charset="0"/>
              </a:endParaRPr>
            </a:p>
            <a:p>
              <a:pPr algn="r" eaLnBrk="1" hangingPunct="1">
                <a:spcBef>
                  <a:spcPct val="0"/>
                </a:spcBef>
                <a:buFontTx/>
                <a:buNone/>
                <a:defRPr/>
              </a:pPr>
              <a:r>
                <a:rPr lang="en-GB" altLang="da-DK" sz="1000" noProof="1">
                  <a:solidFill>
                    <a:schemeClr val="tx2"/>
                  </a:solidFill>
                  <a:latin typeface="+mn-lt"/>
                  <a:cs typeface="Arial" charset="0"/>
                </a:rPr>
                <a:t>Click </a:t>
              </a:r>
              <a:r>
                <a:rPr lang="en-GB" altLang="da-DK" sz="1000" b="1" noProof="1">
                  <a:solidFill>
                    <a:schemeClr val="tx2"/>
                  </a:solidFill>
                  <a:latin typeface="+mn-lt"/>
                  <a:cs typeface="Arial" charset="0"/>
                </a:rPr>
                <a:t>Decrease Indent</a:t>
              </a:r>
            </a:p>
            <a:p>
              <a:pPr algn="r" eaLnBrk="1" hangingPunct="1">
                <a:spcBef>
                  <a:spcPct val="0"/>
                </a:spcBef>
                <a:buFontTx/>
                <a:buNone/>
                <a:defRPr/>
              </a:pPr>
              <a:r>
                <a:rPr lang="en-GB" altLang="da-DK" sz="1000" noProof="1">
                  <a:solidFill>
                    <a:schemeClr val="tx2"/>
                  </a:solidFill>
                  <a:latin typeface="+mn-lt"/>
                  <a:cs typeface="Arial" charset="0"/>
                </a:rPr>
                <a:t>to return to the previous list design</a:t>
              </a:r>
            </a:p>
            <a:p>
              <a:pPr algn="r" eaLnBrk="1" hangingPunct="1">
                <a:spcBef>
                  <a:spcPct val="0"/>
                </a:spcBef>
                <a:buFontTx/>
                <a:buNone/>
                <a:defRPr/>
              </a:pPr>
              <a:r>
                <a:rPr lang="en-GB" altLang="da-DK" sz="1000" b="1" noProof="1">
                  <a:solidFill>
                    <a:schemeClr val="tx2"/>
                  </a:solidFill>
                  <a:latin typeface="+mn-lt"/>
                  <a:cs typeface="Arial" charset="0"/>
                </a:rPr>
                <a:t> </a:t>
              </a:r>
            </a:p>
          </p:txBody>
        </p:sp>
        <p:grpSp>
          <p:nvGrpSpPr>
            <p:cNvPr id="17" name="Group 16"/>
            <p:cNvGrpSpPr>
              <a:grpSpLocks/>
            </p:cNvGrpSpPr>
            <p:nvPr userDrawn="1"/>
          </p:nvGrpSpPr>
          <p:grpSpPr bwMode="auto">
            <a:xfrm>
              <a:off x="-544672" y="2731719"/>
              <a:ext cx="419742" cy="242548"/>
              <a:chOff x="-832082" y="3286289"/>
              <a:chExt cx="358924" cy="219989"/>
            </a:xfrm>
          </p:grpSpPr>
          <p:pic>
            <p:nvPicPr>
              <p:cNvPr id="23" name="Picture 22"/>
              <p:cNvPicPr>
                <a:picLocks noChangeAspect="1" noChangeArrowheads="1"/>
              </p:cNvPicPr>
              <p:nvPr userDrawn="1"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832082" y="3286289"/>
                <a:ext cx="358924" cy="219989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24" name="Rounded Rectangle 23"/>
              <p:cNvSpPr/>
              <p:nvPr userDrawn="1"/>
            </p:nvSpPr>
            <p:spPr bwMode="auto">
              <a:xfrm>
                <a:off x="-653241" y="3287610"/>
                <a:ext cx="169711" cy="215935"/>
              </a:xfrm>
              <a:prstGeom prst="roundRect">
                <a:avLst/>
              </a:prstGeom>
              <a:noFill/>
              <a:ln w="12700"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anchor="ctr"/>
              <a:lstStyle>
                <a:defPPr>
                  <a:defRPr lang="da-DK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/>
                </a:pPr>
                <a:endParaRPr lang="en-GB" sz="2300" noProof="1">
                  <a:latin typeface="HelveticaNeueLT Std Lt Cn" pitchFamily="34" charset="0"/>
                </a:endParaRPr>
              </a:p>
            </p:txBody>
          </p:sp>
        </p:grpSp>
        <p:grpSp>
          <p:nvGrpSpPr>
            <p:cNvPr id="19" name="Group 18"/>
            <p:cNvGrpSpPr>
              <a:grpSpLocks/>
            </p:cNvGrpSpPr>
            <p:nvPr userDrawn="1"/>
          </p:nvGrpSpPr>
          <p:grpSpPr bwMode="auto">
            <a:xfrm>
              <a:off x="-531551" y="3339969"/>
              <a:ext cx="407194" cy="245526"/>
              <a:chOff x="-474298" y="3592325"/>
              <a:chExt cx="348194" cy="222690"/>
            </a:xfrm>
          </p:grpSpPr>
          <p:pic>
            <p:nvPicPr>
              <p:cNvPr id="20" name="Picture 19"/>
              <p:cNvPicPr>
                <a:picLocks noChangeAspect="1" noChangeArrowheads="1"/>
              </p:cNvPicPr>
              <p:nvPr userDrawn="1"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474298" y="3592325"/>
                <a:ext cx="348194" cy="22269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21" name="Rectangle 20"/>
              <p:cNvSpPr/>
              <p:nvPr userDrawn="1"/>
            </p:nvSpPr>
            <p:spPr bwMode="auto">
              <a:xfrm>
                <a:off x="-297173" y="3594762"/>
                <a:ext cx="171069" cy="211616"/>
              </a:xfrm>
              <a:prstGeom prst="rect">
                <a:avLst/>
              </a:prstGeom>
              <a:solidFill>
                <a:srgbClr val="FFFFFF">
                  <a:alpha val="65882"/>
                </a:srgbClr>
              </a:solidFill>
              <a:ln w="31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anchor="ctr"/>
              <a:lstStyle>
                <a:defPPr>
                  <a:defRPr lang="da-DK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/>
                </a:pPr>
                <a:endParaRPr lang="en-GB" sz="2300" noProof="1">
                  <a:latin typeface="HelveticaNeueLT Std Lt Cn" pitchFamily="34" charset="0"/>
                </a:endParaRPr>
              </a:p>
            </p:txBody>
          </p:sp>
          <p:sp>
            <p:nvSpPr>
              <p:cNvPr id="22" name="Rounded Rectangle 21"/>
              <p:cNvSpPr/>
              <p:nvPr userDrawn="1"/>
            </p:nvSpPr>
            <p:spPr bwMode="auto">
              <a:xfrm>
                <a:off x="-465528" y="3597641"/>
                <a:ext cx="168354" cy="217374"/>
              </a:xfrm>
              <a:prstGeom prst="roundRect">
                <a:avLst/>
              </a:prstGeom>
              <a:noFill/>
              <a:ln w="12700"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anchor="ctr"/>
              <a:lstStyle>
                <a:defPPr>
                  <a:defRPr lang="da-DK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/>
                </a:pPr>
                <a:endParaRPr lang="en-GB" sz="2300" noProof="1">
                  <a:latin typeface="HelveticaNeueLT Std Lt Cn" pitchFamily="34" charset="0"/>
                </a:endParaRPr>
              </a:p>
            </p:txBody>
          </p:sp>
        </p:grpSp>
      </p:grp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20000" y="0"/>
            <a:ext cx="2287143" cy="1285875"/>
          </a:xfrm>
          <a:prstGeom prst="rect">
            <a:avLst/>
          </a:prstGeom>
        </p:spPr>
      </p:pic>
      <p:grpSp>
        <p:nvGrpSpPr>
          <p:cNvPr id="27" name="Group 28"/>
          <p:cNvGrpSpPr/>
          <p:nvPr userDrawn="1"/>
        </p:nvGrpSpPr>
        <p:grpSpPr>
          <a:xfrm>
            <a:off x="12360696" y="2322792"/>
            <a:ext cx="1871662" cy="2769989"/>
            <a:chOff x="-2008947" y="2420888"/>
            <a:chExt cx="1871662" cy="2769989"/>
          </a:xfrm>
        </p:grpSpPr>
        <p:grpSp>
          <p:nvGrpSpPr>
            <p:cNvPr id="28" name="Gruppe 1"/>
            <p:cNvGrpSpPr/>
            <p:nvPr userDrawn="1"/>
          </p:nvGrpSpPr>
          <p:grpSpPr>
            <a:xfrm>
              <a:off x="-2008947" y="2420888"/>
              <a:ext cx="1871662" cy="2769989"/>
              <a:chOff x="9231313" y="2327275"/>
              <a:chExt cx="1871662" cy="2769989"/>
            </a:xfrm>
          </p:grpSpPr>
          <p:sp>
            <p:nvSpPr>
              <p:cNvPr id="30" name="TextBox 31"/>
              <p:cNvSpPr txBox="1">
                <a:spLocks noChangeArrowheads="1"/>
              </p:cNvSpPr>
              <p:nvPr userDrawn="1"/>
            </p:nvSpPr>
            <p:spPr bwMode="auto">
              <a:xfrm>
                <a:off x="9231313" y="2327275"/>
                <a:ext cx="1871662" cy="276998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>
                <a:spAutoFit/>
              </a:bodyPr>
              <a:lstStyle>
                <a:defPPr>
                  <a:defRPr lang="da-DK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+mn-cs"/>
                  </a:defRPr>
                </a:lvl9pPr>
              </a:lstStyle>
              <a:p>
                <a:r>
                  <a:rPr lang="en-GB" sz="1000" b="1" kern="1200" dirty="0">
                    <a:solidFill>
                      <a:schemeClr val="tx2"/>
                    </a:solidFill>
                    <a:latin typeface="Arial" pitchFamily="34" charset="0"/>
                    <a:ea typeface="+mn-ea"/>
                    <a:cs typeface="Arial" pitchFamily="34" charset="0"/>
                  </a:rPr>
                  <a:t>Insert Picture</a:t>
                </a:r>
              </a:p>
              <a:p>
                <a:r>
                  <a:rPr lang="en-GB" sz="1000" b="1" kern="1200" dirty="0">
                    <a:solidFill>
                      <a:schemeClr val="tx2"/>
                    </a:solidFill>
                    <a:latin typeface="Arial" pitchFamily="34" charset="0"/>
                    <a:ea typeface="+mn-ea"/>
                    <a:cs typeface="Arial" pitchFamily="34" charset="0"/>
                  </a:rPr>
                  <a:t>1.</a:t>
                </a:r>
                <a:r>
                  <a:rPr lang="en-GB" sz="1000" kern="1200" dirty="0">
                    <a:solidFill>
                      <a:schemeClr val="tx2"/>
                    </a:solidFill>
                    <a:latin typeface="Arial" pitchFamily="34" charset="0"/>
                    <a:ea typeface="+mn-ea"/>
                    <a:cs typeface="Arial" pitchFamily="34" charset="0"/>
                  </a:rPr>
                  <a:t> Click thumbnail image icon in the middle of</a:t>
                </a:r>
                <a:r>
                  <a:rPr lang="en-GB" sz="1000" kern="1200" baseline="0" dirty="0">
                    <a:solidFill>
                      <a:schemeClr val="tx2"/>
                    </a:solidFill>
                    <a:latin typeface="Arial" pitchFamily="34" charset="0"/>
                    <a:ea typeface="+mn-ea"/>
                    <a:cs typeface="Arial" pitchFamily="34" charset="0"/>
                  </a:rPr>
                  <a:t> the </a:t>
                </a:r>
                <a:r>
                  <a:rPr lang="en-GB" sz="1000" kern="1200" dirty="0">
                    <a:solidFill>
                      <a:schemeClr val="tx2"/>
                    </a:solidFill>
                    <a:latin typeface="Arial" pitchFamily="34" charset="0"/>
                    <a:ea typeface="+mn-ea"/>
                    <a:cs typeface="Arial" pitchFamily="34" charset="0"/>
                  </a:rPr>
                  <a:t>placeholder </a:t>
                </a:r>
              </a:p>
              <a:p>
                <a:r>
                  <a:rPr lang="en-GB" sz="1000" b="1" kern="1200" dirty="0">
                    <a:solidFill>
                      <a:schemeClr val="tx2"/>
                    </a:solidFill>
                    <a:latin typeface="Arial" pitchFamily="34" charset="0"/>
                    <a:ea typeface="+mn-ea"/>
                    <a:cs typeface="Arial" pitchFamily="34" charset="0"/>
                  </a:rPr>
                  <a:t>2. </a:t>
                </a:r>
                <a:r>
                  <a:rPr lang="en-GB" sz="1000" kern="1200" dirty="0">
                    <a:solidFill>
                      <a:schemeClr val="tx2"/>
                    </a:solidFill>
                    <a:latin typeface="Arial" pitchFamily="34" charset="0"/>
                    <a:ea typeface="+mn-ea"/>
                    <a:cs typeface="Arial" pitchFamily="34" charset="0"/>
                  </a:rPr>
                  <a:t>add the desired picture</a:t>
                </a:r>
              </a:p>
              <a:p>
                <a:r>
                  <a:rPr lang="en-GB" sz="1000" b="1" kern="1200" dirty="0">
                    <a:solidFill>
                      <a:schemeClr val="tx2"/>
                    </a:solidFill>
                    <a:latin typeface="Arial" pitchFamily="34" charset="0"/>
                    <a:ea typeface="+mn-ea"/>
                    <a:cs typeface="Arial" pitchFamily="34" charset="0"/>
                  </a:rPr>
                  <a:t>3. </a:t>
                </a:r>
                <a:r>
                  <a:rPr lang="en-GB" sz="1000" kern="1200" dirty="0">
                    <a:solidFill>
                      <a:schemeClr val="tx2"/>
                    </a:solidFill>
                    <a:latin typeface="Arial" pitchFamily="34" charset="0"/>
                    <a:ea typeface="+mn-ea"/>
                    <a:cs typeface="Arial" pitchFamily="34" charset="0"/>
                  </a:rPr>
                  <a:t>Click </a:t>
                </a:r>
                <a:r>
                  <a:rPr lang="en-GB" sz="1000" b="1" kern="1200" dirty="0">
                    <a:solidFill>
                      <a:schemeClr val="tx2"/>
                    </a:solidFill>
                    <a:latin typeface="Arial" pitchFamily="34" charset="0"/>
                    <a:ea typeface="+mn-ea"/>
                    <a:cs typeface="Arial" pitchFamily="34" charset="0"/>
                  </a:rPr>
                  <a:t>Crop</a:t>
                </a:r>
                <a:r>
                  <a:rPr lang="en-GB" sz="1000" kern="1200" dirty="0">
                    <a:solidFill>
                      <a:schemeClr val="tx2"/>
                    </a:solidFill>
                    <a:latin typeface="Arial" pitchFamily="34" charset="0"/>
                    <a:ea typeface="+mn-ea"/>
                    <a:cs typeface="Arial" pitchFamily="34" charset="0"/>
                  </a:rPr>
                  <a:t> to change </a:t>
                </a:r>
              </a:p>
              <a:p>
                <a:r>
                  <a:rPr lang="en-GB" sz="1000" kern="1200" dirty="0">
                    <a:solidFill>
                      <a:schemeClr val="tx2"/>
                    </a:solidFill>
                    <a:latin typeface="Arial" pitchFamily="34" charset="0"/>
                    <a:ea typeface="+mn-ea"/>
                    <a:cs typeface="Arial" pitchFamily="34" charset="0"/>
                  </a:rPr>
                  <a:t>focus of the image / size</a:t>
                </a:r>
              </a:p>
              <a:p>
                <a:r>
                  <a:rPr lang="en-GB" sz="1000" kern="1200" dirty="0">
                    <a:solidFill>
                      <a:schemeClr val="tx2"/>
                    </a:solidFill>
                    <a:latin typeface="Arial" pitchFamily="34" charset="0"/>
                    <a:ea typeface="+mn-ea"/>
                    <a:cs typeface="Arial" pitchFamily="34" charset="0"/>
                  </a:rPr>
                  <a:t> </a:t>
                </a:r>
              </a:p>
              <a:p>
                <a:endParaRPr lang="en-GB" sz="1000" kern="1200" dirty="0">
                  <a:solidFill>
                    <a:schemeClr val="tx2"/>
                  </a:solidFill>
                  <a:latin typeface="Arial" pitchFamily="34" charset="0"/>
                  <a:ea typeface="+mn-ea"/>
                  <a:cs typeface="Arial" pitchFamily="34" charset="0"/>
                </a:endParaRPr>
              </a:p>
              <a:p>
                <a:endParaRPr lang="en-GB" sz="1000" kern="1200" dirty="0">
                  <a:solidFill>
                    <a:schemeClr val="tx2"/>
                  </a:solidFill>
                  <a:latin typeface="Arial" pitchFamily="34" charset="0"/>
                  <a:ea typeface="+mn-ea"/>
                  <a:cs typeface="Arial" pitchFamily="34" charset="0"/>
                </a:endParaRPr>
              </a:p>
              <a:p>
                <a:r>
                  <a:rPr lang="en-GB" sz="1000" b="1" kern="1200" dirty="0">
                    <a:solidFill>
                      <a:schemeClr val="tx2"/>
                    </a:solidFill>
                    <a:latin typeface="Arial" pitchFamily="34" charset="0"/>
                    <a:ea typeface="+mn-ea"/>
                    <a:cs typeface="Arial" pitchFamily="34" charset="0"/>
                  </a:rPr>
                  <a:t>4. </a:t>
                </a:r>
                <a:r>
                  <a:rPr lang="en-GB" sz="1000" kern="1200" dirty="0">
                    <a:solidFill>
                      <a:schemeClr val="tx2"/>
                    </a:solidFill>
                    <a:latin typeface="Arial" pitchFamily="34" charset="0"/>
                    <a:ea typeface="+mn-ea"/>
                    <a:cs typeface="Arial" pitchFamily="34" charset="0"/>
                  </a:rPr>
                  <a:t>If you want to scale the image hold the </a:t>
                </a:r>
                <a:r>
                  <a:rPr lang="en-GB" sz="1000" b="1" kern="1200" dirty="0">
                    <a:solidFill>
                      <a:schemeClr val="tx2"/>
                    </a:solidFill>
                    <a:latin typeface="Arial" pitchFamily="34" charset="0"/>
                    <a:ea typeface="+mn-ea"/>
                    <a:cs typeface="Arial" pitchFamily="34" charset="0"/>
                  </a:rPr>
                  <a:t>SHIFT</a:t>
                </a:r>
                <a:r>
                  <a:rPr lang="en-GB" sz="1000" kern="1200" dirty="0">
                    <a:solidFill>
                      <a:schemeClr val="tx2"/>
                    </a:solidFill>
                    <a:latin typeface="Arial" pitchFamily="34" charset="0"/>
                    <a:ea typeface="+mn-ea"/>
                    <a:cs typeface="Arial" pitchFamily="34" charset="0"/>
                  </a:rPr>
                  <a:t> button down while dragging the corners of the image</a:t>
                </a:r>
              </a:p>
              <a:p>
                <a:endParaRPr lang="en-GB" sz="1000" kern="1200" dirty="0">
                  <a:solidFill>
                    <a:schemeClr val="tx2"/>
                  </a:solidFill>
                  <a:latin typeface="Arial" pitchFamily="34" charset="0"/>
                  <a:ea typeface="+mn-ea"/>
                  <a:cs typeface="Arial" pitchFamily="34" charset="0"/>
                </a:endParaRPr>
              </a:p>
              <a:p>
                <a:endParaRPr lang="en-GB" sz="1000" kern="1200" dirty="0">
                  <a:solidFill>
                    <a:schemeClr val="tx2"/>
                  </a:solidFill>
                  <a:latin typeface="Arial" pitchFamily="34" charset="0"/>
                  <a:ea typeface="+mn-ea"/>
                  <a:cs typeface="Arial" pitchFamily="34" charset="0"/>
                </a:endParaRPr>
              </a:p>
              <a:p>
                <a:endParaRPr lang="en-GB" sz="1000" kern="1200" dirty="0">
                  <a:solidFill>
                    <a:schemeClr val="tx2"/>
                  </a:solidFill>
                  <a:latin typeface="Arial" pitchFamily="34" charset="0"/>
                  <a:ea typeface="+mn-ea"/>
                  <a:cs typeface="Arial" pitchFamily="34" charset="0"/>
                </a:endParaRPr>
              </a:p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n-GB" sz="1000" b="1" kern="1200" dirty="0">
                    <a:solidFill>
                      <a:schemeClr val="tx2"/>
                    </a:solidFill>
                    <a:latin typeface="Arial" pitchFamily="34" charset="0"/>
                    <a:ea typeface="+mn-ea"/>
                    <a:cs typeface="Arial" pitchFamily="34" charset="0"/>
                  </a:rPr>
                  <a:t>5. </a:t>
                </a:r>
                <a:r>
                  <a:rPr lang="en-GB" sz="1000" kern="1200" dirty="0">
                    <a:solidFill>
                      <a:schemeClr val="tx2"/>
                    </a:solidFill>
                    <a:latin typeface="Arial" pitchFamily="34" charset="0"/>
                    <a:ea typeface="+mn-ea"/>
                    <a:cs typeface="Arial" pitchFamily="34" charset="0"/>
                  </a:rPr>
                  <a:t>Right-click on the picture and select </a:t>
                </a:r>
                <a:r>
                  <a:rPr lang="en-GB" sz="1000" b="1" kern="1200" dirty="0">
                    <a:solidFill>
                      <a:schemeClr val="tx2"/>
                    </a:solidFill>
                    <a:latin typeface="Arial" pitchFamily="34" charset="0"/>
                    <a:ea typeface="+mn-ea"/>
                    <a:cs typeface="Arial" pitchFamily="34" charset="0"/>
                  </a:rPr>
                  <a:t>Send to back</a:t>
                </a:r>
              </a:p>
            </p:txBody>
          </p:sp>
          <p:grpSp>
            <p:nvGrpSpPr>
              <p:cNvPr id="31" name="Gruppe 1"/>
              <p:cNvGrpSpPr>
                <a:grpSpLocks/>
              </p:cNvGrpSpPr>
              <p:nvPr userDrawn="1"/>
            </p:nvGrpSpPr>
            <p:grpSpPr bwMode="auto">
              <a:xfrm>
                <a:off x="9254797" y="4356775"/>
                <a:ext cx="331787" cy="342899"/>
                <a:chOff x="8337348" y="5840143"/>
                <a:chExt cx="331631" cy="343551"/>
              </a:xfrm>
            </p:grpSpPr>
            <p:pic>
              <p:nvPicPr>
                <p:cNvPr id="32" name="Picture 33"/>
                <p:cNvPicPr>
                  <a:picLocks noChangeAspect="1" noChangeArrowheads="1"/>
                </p:cNvPicPr>
                <p:nvPr userDrawn="1"/>
              </p:nvPicPr>
              <p:blipFill>
                <a:blip r:embed="rId7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8350876" y="5840143"/>
                  <a:ext cx="318103" cy="34355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33" name="Rounded Rectangle 34"/>
                <p:cNvSpPr/>
                <p:nvPr userDrawn="1"/>
              </p:nvSpPr>
              <p:spPr>
                <a:xfrm>
                  <a:off x="8337348" y="5840145"/>
                  <a:ext cx="209451" cy="171776"/>
                </a:xfrm>
                <a:prstGeom prst="roundRect">
                  <a:avLst/>
                </a:prstGeom>
                <a:noFill/>
                <a:ln w="19050">
                  <a:solidFill>
                    <a:srgbClr val="E31E36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>
                  <a:defPPr>
                    <a:defRPr lang="da-DK"/>
                  </a:defPPr>
                  <a:lvl1pPr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>
                    <a:defRPr/>
                  </a:pPr>
                  <a:endParaRPr lang="en-GB" sz="2000" dirty="0"/>
                </a:p>
              </p:txBody>
            </p:sp>
          </p:grpSp>
        </p:grpSp>
        <p:pic>
          <p:nvPicPr>
            <p:cNvPr id="29" name="Picture 30"/>
            <p:cNvPicPr>
              <a:picLocks noChangeAspect="1"/>
            </p:cNvPicPr>
            <p:nvPr userDrawn="1"/>
          </p:nvPicPr>
          <p:blipFill>
            <a:blip r:embed="rId8"/>
            <a:stretch>
              <a:fillRect/>
            </a:stretch>
          </p:blipFill>
          <p:spPr>
            <a:xfrm>
              <a:off x="-2002556" y="3367604"/>
              <a:ext cx="399069" cy="36913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13817731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and large picture I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White box"/>
          <p:cNvSpPr>
            <a:spLocks noGrp="1"/>
          </p:cNvSpPr>
          <p:nvPr>
            <p:ph type="body" sz="quarter" idx="16" hasCustomPrompt="1"/>
          </p:nvPr>
        </p:nvSpPr>
        <p:spPr>
          <a:xfrm>
            <a:off x="75600" y="2404088"/>
            <a:ext cx="11144850" cy="3041136"/>
          </a:xfrm>
          <a:blipFill>
            <a:blip r:embed="rId2"/>
            <a:stretch>
              <a:fillRect/>
            </a:stretch>
          </a:blipFill>
        </p:spPr>
        <p:txBody>
          <a:bodyPr>
            <a:normAutofit/>
          </a:bodyPr>
          <a:lstStyle>
            <a:lvl1pPr>
              <a:defRPr sz="1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dirty="0"/>
              <a:t>-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dirty="0"/>
              <a:t>Click to add section title</a:t>
            </a:r>
          </a:p>
        </p:txBody>
      </p:sp>
      <p:sp>
        <p:nvSpPr>
          <p:cNvPr id="12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54051" y="2772656"/>
            <a:ext cx="2705645" cy="2304000"/>
          </a:xfrm>
        </p:spPr>
        <p:txBody>
          <a:bodyPr>
            <a:noAutofit/>
          </a:bodyPr>
          <a:lstStyle>
            <a:lvl1pPr marL="0" indent="0">
              <a:buNone/>
              <a:defRPr lang="en-US" sz="3200" kern="1200" cap="none" baseline="0" dirty="0" smtClean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 dirty="0"/>
              <a:t>Highlighting key element / words in red</a:t>
            </a:r>
          </a:p>
        </p:txBody>
      </p:sp>
      <p:sp>
        <p:nvSpPr>
          <p:cNvPr id="21" name="Text Placeholder 3"/>
          <p:cNvSpPr>
            <a:spLocks noGrp="1"/>
          </p:cNvSpPr>
          <p:nvPr>
            <p:ph type="body" sz="quarter" idx="23" hasCustomPrompt="1"/>
          </p:nvPr>
        </p:nvSpPr>
        <p:spPr>
          <a:xfrm>
            <a:off x="3979333" y="2772654"/>
            <a:ext cx="6293131" cy="1985159"/>
          </a:xfrm>
          <a:noFill/>
        </p:spPr>
        <p:txBody>
          <a:bodyPr wrap="square" lIns="0">
            <a:spAutoFit/>
          </a:bodyPr>
          <a:lstStyle>
            <a:lvl1pPr>
              <a:defRPr/>
            </a:lvl1pPr>
          </a:lstStyle>
          <a:p>
            <a:pPr lvl="0"/>
            <a:r>
              <a:rPr lang="en-GB" dirty="0"/>
              <a:t>Click to add text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</p:txBody>
      </p:sp>
      <p:sp>
        <p:nvSpPr>
          <p:cNvPr id="9" name="Gray line"/>
          <p:cNvSpPr>
            <a:spLocks noGrp="1"/>
          </p:cNvSpPr>
          <p:nvPr>
            <p:ph type="body" sz="quarter" idx="24" hasCustomPrompt="1"/>
          </p:nvPr>
        </p:nvSpPr>
        <p:spPr>
          <a:xfrm>
            <a:off x="3688389" y="2775740"/>
            <a:ext cx="14400" cy="2304000"/>
          </a:xfrm>
          <a:solidFill>
            <a:schemeClr val="tx1"/>
          </a:solidFill>
        </p:spPr>
        <p:txBody>
          <a:bodyPr/>
          <a:lstStyle>
            <a:lvl1pPr marL="0" indent="0">
              <a:buNone/>
              <a:defRPr sz="100">
                <a:solidFill>
                  <a:schemeClr val="tx1"/>
                </a:solidFill>
              </a:defRPr>
            </a:lvl1pPr>
          </a:lstStyle>
          <a:p>
            <a:pPr lvl="0"/>
            <a:r>
              <a:rPr lang="en-GB" dirty="0"/>
              <a:t>-</a:t>
            </a:r>
          </a:p>
        </p:txBody>
      </p:sp>
      <p:sp>
        <p:nvSpPr>
          <p:cNvPr id="11" name="Picture Placeholder 4"/>
          <p:cNvSpPr>
            <a:spLocks noGrp="1"/>
          </p:cNvSpPr>
          <p:nvPr>
            <p:ph type="pic" sz="quarter" idx="13" hasCustomPrompt="1"/>
          </p:nvPr>
        </p:nvSpPr>
        <p:spPr>
          <a:xfrm>
            <a:off x="75600" y="971999"/>
            <a:ext cx="12121200" cy="5896800"/>
          </a:xfrm>
          <a:noFill/>
        </p:spPr>
        <p:txBody>
          <a:bodyPr lIns="0" tIns="612000" rIns="0" anchor="ctr" anchorCtr="0">
            <a:normAutofit/>
          </a:bodyPr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" baseline="0">
                <a:solidFill>
                  <a:schemeClr val="tx1"/>
                </a:solidFill>
              </a:defRPr>
            </a:lvl1pPr>
          </a:lstStyle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noProof="0" dirty="0"/>
              <a:t>Click on icon to insert picture, remember to </a:t>
            </a:r>
            <a:r>
              <a:rPr lang="en-GB" sz="1400" kern="1200" baseline="0" noProof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right-click on the picture and select Send to back</a:t>
            </a:r>
            <a:r>
              <a:rPr lang="en-GB" noProof="0" dirty="0"/>
              <a:t>  </a:t>
            </a:r>
          </a:p>
        </p:txBody>
      </p:sp>
      <p:sp>
        <p:nvSpPr>
          <p:cNvPr id="4" name="Date Placeholder 3" hidden="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80DB5D-ED7A-4FCA-9F48-607B9766E806}" type="datetime1">
              <a:rPr lang="en-GB" smtClean="0"/>
              <a:t>27/05/2026</a:t>
            </a:fld>
            <a:endParaRPr lang="en-GB" dirty="0"/>
          </a:p>
        </p:txBody>
      </p:sp>
      <p:sp>
        <p:nvSpPr>
          <p:cNvPr id="5" name="Footer Placeholder 4" hidden="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425281-793C-44B6-9FB4-1EB1BF188BFD}" type="slidenum">
              <a:rPr lang="en-GB" smtClean="0"/>
              <a:t>‹N›</a:t>
            </a:fld>
            <a:endParaRPr lang="en-GB" dirty="0"/>
          </a:p>
        </p:txBody>
      </p: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448000" y="0"/>
            <a:ext cx="2287143" cy="1285875"/>
          </a:xfrm>
          <a:prstGeom prst="rect">
            <a:avLst/>
          </a:prstGeom>
        </p:spPr>
      </p:pic>
      <p:grpSp>
        <p:nvGrpSpPr>
          <p:cNvPr id="19" name="Group 28"/>
          <p:cNvGrpSpPr/>
          <p:nvPr userDrawn="1"/>
        </p:nvGrpSpPr>
        <p:grpSpPr>
          <a:xfrm>
            <a:off x="12360696" y="2322792"/>
            <a:ext cx="1871662" cy="2769989"/>
            <a:chOff x="-2008947" y="2420888"/>
            <a:chExt cx="1871662" cy="2769989"/>
          </a:xfrm>
        </p:grpSpPr>
        <p:grpSp>
          <p:nvGrpSpPr>
            <p:cNvPr id="20" name="Gruppe 1"/>
            <p:cNvGrpSpPr/>
            <p:nvPr userDrawn="1"/>
          </p:nvGrpSpPr>
          <p:grpSpPr>
            <a:xfrm>
              <a:off x="-2008947" y="2420888"/>
              <a:ext cx="1871662" cy="2769989"/>
              <a:chOff x="9231313" y="2327275"/>
              <a:chExt cx="1871662" cy="2769989"/>
            </a:xfrm>
          </p:grpSpPr>
          <p:sp>
            <p:nvSpPr>
              <p:cNvPr id="23" name="TextBox 31"/>
              <p:cNvSpPr txBox="1">
                <a:spLocks noChangeArrowheads="1"/>
              </p:cNvSpPr>
              <p:nvPr userDrawn="1"/>
            </p:nvSpPr>
            <p:spPr bwMode="auto">
              <a:xfrm>
                <a:off x="9231313" y="2327275"/>
                <a:ext cx="1871662" cy="276998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>
                <a:spAutoFit/>
              </a:bodyPr>
              <a:lstStyle>
                <a:defPPr>
                  <a:defRPr lang="da-DK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+mn-cs"/>
                  </a:defRPr>
                </a:lvl9pPr>
              </a:lstStyle>
              <a:p>
                <a:r>
                  <a:rPr lang="en-GB" sz="1000" b="1" kern="1200" dirty="0">
                    <a:solidFill>
                      <a:schemeClr val="tx2"/>
                    </a:solidFill>
                    <a:latin typeface="Arial" pitchFamily="34" charset="0"/>
                    <a:ea typeface="+mn-ea"/>
                    <a:cs typeface="Arial" pitchFamily="34" charset="0"/>
                  </a:rPr>
                  <a:t>Insert Picture</a:t>
                </a:r>
              </a:p>
              <a:p>
                <a:r>
                  <a:rPr lang="en-GB" sz="1000" b="1" kern="1200" dirty="0">
                    <a:solidFill>
                      <a:schemeClr val="tx2"/>
                    </a:solidFill>
                    <a:latin typeface="Arial" pitchFamily="34" charset="0"/>
                    <a:ea typeface="+mn-ea"/>
                    <a:cs typeface="Arial" pitchFamily="34" charset="0"/>
                  </a:rPr>
                  <a:t>1.</a:t>
                </a:r>
                <a:r>
                  <a:rPr lang="en-GB" sz="1000" kern="1200" dirty="0">
                    <a:solidFill>
                      <a:schemeClr val="tx2"/>
                    </a:solidFill>
                    <a:latin typeface="Arial" pitchFamily="34" charset="0"/>
                    <a:ea typeface="+mn-ea"/>
                    <a:cs typeface="Arial" pitchFamily="34" charset="0"/>
                  </a:rPr>
                  <a:t> Click thumbnail image icon in the middle of</a:t>
                </a:r>
                <a:r>
                  <a:rPr lang="en-GB" sz="1000" kern="1200" baseline="0" dirty="0">
                    <a:solidFill>
                      <a:schemeClr val="tx2"/>
                    </a:solidFill>
                    <a:latin typeface="Arial" pitchFamily="34" charset="0"/>
                    <a:ea typeface="+mn-ea"/>
                    <a:cs typeface="Arial" pitchFamily="34" charset="0"/>
                  </a:rPr>
                  <a:t> the </a:t>
                </a:r>
                <a:r>
                  <a:rPr lang="en-GB" sz="1000" kern="1200" dirty="0">
                    <a:solidFill>
                      <a:schemeClr val="tx2"/>
                    </a:solidFill>
                    <a:latin typeface="Arial" pitchFamily="34" charset="0"/>
                    <a:ea typeface="+mn-ea"/>
                    <a:cs typeface="Arial" pitchFamily="34" charset="0"/>
                  </a:rPr>
                  <a:t>placeholder </a:t>
                </a:r>
              </a:p>
              <a:p>
                <a:r>
                  <a:rPr lang="en-GB" sz="1000" b="1" kern="1200" dirty="0">
                    <a:solidFill>
                      <a:schemeClr val="tx2"/>
                    </a:solidFill>
                    <a:latin typeface="Arial" pitchFamily="34" charset="0"/>
                    <a:ea typeface="+mn-ea"/>
                    <a:cs typeface="Arial" pitchFamily="34" charset="0"/>
                  </a:rPr>
                  <a:t>2. </a:t>
                </a:r>
                <a:r>
                  <a:rPr lang="en-GB" sz="1000" kern="1200" dirty="0">
                    <a:solidFill>
                      <a:schemeClr val="tx2"/>
                    </a:solidFill>
                    <a:latin typeface="Arial" pitchFamily="34" charset="0"/>
                    <a:ea typeface="+mn-ea"/>
                    <a:cs typeface="Arial" pitchFamily="34" charset="0"/>
                  </a:rPr>
                  <a:t>add the desired picture</a:t>
                </a:r>
              </a:p>
              <a:p>
                <a:r>
                  <a:rPr lang="en-GB" sz="1000" b="1" kern="1200" dirty="0">
                    <a:solidFill>
                      <a:schemeClr val="tx2"/>
                    </a:solidFill>
                    <a:latin typeface="Arial" pitchFamily="34" charset="0"/>
                    <a:ea typeface="+mn-ea"/>
                    <a:cs typeface="Arial" pitchFamily="34" charset="0"/>
                  </a:rPr>
                  <a:t>3. </a:t>
                </a:r>
                <a:r>
                  <a:rPr lang="en-GB" sz="1000" kern="1200" dirty="0">
                    <a:solidFill>
                      <a:schemeClr val="tx2"/>
                    </a:solidFill>
                    <a:latin typeface="Arial" pitchFamily="34" charset="0"/>
                    <a:ea typeface="+mn-ea"/>
                    <a:cs typeface="Arial" pitchFamily="34" charset="0"/>
                  </a:rPr>
                  <a:t>Click </a:t>
                </a:r>
                <a:r>
                  <a:rPr lang="en-GB" sz="1000" b="1" kern="1200" dirty="0">
                    <a:solidFill>
                      <a:schemeClr val="tx2"/>
                    </a:solidFill>
                    <a:latin typeface="Arial" pitchFamily="34" charset="0"/>
                    <a:ea typeface="+mn-ea"/>
                    <a:cs typeface="Arial" pitchFamily="34" charset="0"/>
                  </a:rPr>
                  <a:t>Crop</a:t>
                </a:r>
                <a:r>
                  <a:rPr lang="en-GB" sz="1000" kern="1200" dirty="0">
                    <a:solidFill>
                      <a:schemeClr val="tx2"/>
                    </a:solidFill>
                    <a:latin typeface="Arial" pitchFamily="34" charset="0"/>
                    <a:ea typeface="+mn-ea"/>
                    <a:cs typeface="Arial" pitchFamily="34" charset="0"/>
                  </a:rPr>
                  <a:t> to change </a:t>
                </a:r>
              </a:p>
              <a:p>
                <a:r>
                  <a:rPr lang="en-GB" sz="1000" kern="1200" dirty="0">
                    <a:solidFill>
                      <a:schemeClr val="tx2"/>
                    </a:solidFill>
                    <a:latin typeface="Arial" pitchFamily="34" charset="0"/>
                    <a:ea typeface="+mn-ea"/>
                    <a:cs typeface="Arial" pitchFamily="34" charset="0"/>
                  </a:rPr>
                  <a:t>focus of the image / size</a:t>
                </a:r>
              </a:p>
              <a:p>
                <a:r>
                  <a:rPr lang="en-GB" sz="1000" kern="1200" dirty="0">
                    <a:solidFill>
                      <a:schemeClr val="tx2"/>
                    </a:solidFill>
                    <a:latin typeface="Arial" pitchFamily="34" charset="0"/>
                    <a:ea typeface="+mn-ea"/>
                    <a:cs typeface="Arial" pitchFamily="34" charset="0"/>
                  </a:rPr>
                  <a:t> </a:t>
                </a:r>
              </a:p>
              <a:p>
                <a:endParaRPr lang="en-GB" sz="1000" kern="1200" dirty="0">
                  <a:solidFill>
                    <a:schemeClr val="tx2"/>
                  </a:solidFill>
                  <a:latin typeface="Arial" pitchFamily="34" charset="0"/>
                  <a:ea typeface="+mn-ea"/>
                  <a:cs typeface="Arial" pitchFamily="34" charset="0"/>
                </a:endParaRPr>
              </a:p>
              <a:p>
                <a:endParaRPr lang="en-GB" sz="1000" kern="1200" dirty="0">
                  <a:solidFill>
                    <a:schemeClr val="tx2"/>
                  </a:solidFill>
                  <a:latin typeface="Arial" pitchFamily="34" charset="0"/>
                  <a:ea typeface="+mn-ea"/>
                  <a:cs typeface="Arial" pitchFamily="34" charset="0"/>
                </a:endParaRPr>
              </a:p>
              <a:p>
                <a:r>
                  <a:rPr lang="en-GB" sz="1000" b="1" kern="1200" dirty="0">
                    <a:solidFill>
                      <a:schemeClr val="tx2"/>
                    </a:solidFill>
                    <a:latin typeface="Arial" pitchFamily="34" charset="0"/>
                    <a:ea typeface="+mn-ea"/>
                    <a:cs typeface="Arial" pitchFamily="34" charset="0"/>
                  </a:rPr>
                  <a:t>4. </a:t>
                </a:r>
                <a:r>
                  <a:rPr lang="en-GB" sz="1000" kern="1200" dirty="0">
                    <a:solidFill>
                      <a:schemeClr val="tx2"/>
                    </a:solidFill>
                    <a:latin typeface="Arial" pitchFamily="34" charset="0"/>
                    <a:ea typeface="+mn-ea"/>
                    <a:cs typeface="Arial" pitchFamily="34" charset="0"/>
                  </a:rPr>
                  <a:t>If you want to scale the image hold the </a:t>
                </a:r>
                <a:r>
                  <a:rPr lang="en-GB" sz="1000" b="1" kern="1200" dirty="0">
                    <a:solidFill>
                      <a:schemeClr val="tx2"/>
                    </a:solidFill>
                    <a:latin typeface="Arial" pitchFamily="34" charset="0"/>
                    <a:ea typeface="+mn-ea"/>
                    <a:cs typeface="Arial" pitchFamily="34" charset="0"/>
                  </a:rPr>
                  <a:t>SHIFT</a:t>
                </a:r>
                <a:r>
                  <a:rPr lang="en-GB" sz="1000" kern="1200" dirty="0">
                    <a:solidFill>
                      <a:schemeClr val="tx2"/>
                    </a:solidFill>
                    <a:latin typeface="Arial" pitchFamily="34" charset="0"/>
                    <a:ea typeface="+mn-ea"/>
                    <a:cs typeface="Arial" pitchFamily="34" charset="0"/>
                  </a:rPr>
                  <a:t> button down while dragging the corners of the image</a:t>
                </a:r>
              </a:p>
              <a:p>
                <a:endParaRPr lang="en-GB" sz="1000" kern="1200" dirty="0">
                  <a:solidFill>
                    <a:schemeClr val="tx2"/>
                  </a:solidFill>
                  <a:latin typeface="Arial" pitchFamily="34" charset="0"/>
                  <a:ea typeface="+mn-ea"/>
                  <a:cs typeface="Arial" pitchFamily="34" charset="0"/>
                </a:endParaRPr>
              </a:p>
              <a:p>
                <a:endParaRPr lang="en-GB" sz="1000" kern="1200" dirty="0">
                  <a:solidFill>
                    <a:schemeClr val="tx2"/>
                  </a:solidFill>
                  <a:latin typeface="Arial" pitchFamily="34" charset="0"/>
                  <a:ea typeface="+mn-ea"/>
                  <a:cs typeface="Arial" pitchFamily="34" charset="0"/>
                </a:endParaRPr>
              </a:p>
              <a:p>
                <a:endParaRPr lang="en-GB" sz="1000" kern="1200" dirty="0">
                  <a:solidFill>
                    <a:schemeClr val="tx2"/>
                  </a:solidFill>
                  <a:latin typeface="Arial" pitchFamily="34" charset="0"/>
                  <a:ea typeface="+mn-ea"/>
                  <a:cs typeface="Arial" pitchFamily="34" charset="0"/>
                </a:endParaRPr>
              </a:p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n-GB" sz="1000" b="1" kern="1200" dirty="0">
                    <a:solidFill>
                      <a:schemeClr val="tx2"/>
                    </a:solidFill>
                    <a:latin typeface="Arial" pitchFamily="34" charset="0"/>
                    <a:ea typeface="+mn-ea"/>
                    <a:cs typeface="Arial" pitchFamily="34" charset="0"/>
                  </a:rPr>
                  <a:t>5. </a:t>
                </a:r>
                <a:r>
                  <a:rPr lang="en-GB" sz="1000" kern="1200" dirty="0">
                    <a:solidFill>
                      <a:schemeClr val="tx2"/>
                    </a:solidFill>
                    <a:latin typeface="Arial" pitchFamily="34" charset="0"/>
                    <a:ea typeface="+mn-ea"/>
                    <a:cs typeface="Arial" pitchFamily="34" charset="0"/>
                  </a:rPr>
                  <a:t>Right-click on the picture and select </a:t>
                </a:r>
                <a:r>
                  <a:rPr lang="en-GB" sz="1000" b="1" kern="1200" dirty="0">
                    <a:solidFill>
                      <a:schemeClr val="tx2"/>
                    </a:solidFill>
                    <a:latin typeface="Arial" pitchFamily="34" charset="0"/>
                    <a:ea typeface="+mn-ea"/>
                    <a:cs typeface="Arial" pitchFamily="34" charset="0"/>
                  </a:rPr>
                  <a:t>Send to back</a:t>
                </a:r>
              </a:p>
            </p:txBody>
          </p:sp>
          <p:grpSp>
            <p:nvGrpSpPr>
              <p:cNvPr id="24" name="Gruppe 1"/>
              <p:cNvGrpSpPr>
                <a:grpSpLocks/>
              </p:cNvGrpSpPr>
              <p:nvPr userDrawn="1"/>
            </p:nvGrpSpPr>
            <p:grpSpPr bwMode="auto">
              <a:xfrm>
                <a:off x="9254797" y="4356775"/>
                <a:ext cx="331787" cy="342899"/>
                <a:chOff x="8337348" y="5840143"/>
                <a:chExt cx="331631" cy="343551"/>
              </a:xfrm>
            </p:grpSpPr>
            <p:pic>
              <p:nvPicPr>
                <p:cNvPr id="25" name="Picture 33"/>
                <p:cNvPicPr>
                  <a:picLocks noChangeAspect="1" noChangeArrowheads="1"/>
                </p:cNvPicPr>
                <p:nvPr userDrawn="1"/>
              </p:nvPicPr>
              <p:blipFill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8350876" y="5840143"/>
                  <a:ext cx="318103" cy="34355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26" name="Rounded Rectangle 34"/>
                <p:cNvSpPr/>
                <p:nvPr userDrawn="1"/>
              </p:nvSpPr>
              <p:spPr>
                <a:xfrm>
                  <a:off x="8337348" y="5840145"/>
                  <a:ext cx="209451" cy="171776"/>
                </a:xfrm>
                <a:prstGeom prst="roundRect">
                  <a:avLst/>
                </a:prstGeom>
                <a:noFill/>
                <a:ln w="19050">
                  <a:solidFill>
                    <a:srgbClr val="E31E36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>
                  <a:defPPr>
                    <a:defRPr lang="da-DK"/>
                  </a:defPPr>
                  <a:lvl1pPr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>
                    <a:defRPr/>
                  </a:pPr>
                  <a:endParaRPr lang="en-GB" sz="2000" dirty="0"/>
                </a:p>
              </p:txBody>
            </p:sp>
          </p:grpSp>
        </p:grpSp>
        <p:pic>
          <p:nvPicPr>
            <p:cNvPr id="22" name="Picture 30"/>
            <p:cNvPicPr>
              <a:picLocks noChangeAspect="1"/>
            </p:cNvPicPr>
            <p:nvPr userDrawn="1"/>
          </p:nvPicPr>
          <p:blipFill>
            <a:blip r:embed="rId5"/>
            <a:stretch>
              <a:fillRect/>
            </a:stretch>
          </p:blipFill>
          <p:spPr>
            <a:xfrm>
              <a:off x="-2002556" y="3367604"/>
              <a:ext cx="399069" cy="36913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022123189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and large picture II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dirty="0"/>
              <a:t>Click to add section title</a:t>
            </a:r>
          </a:p>
        </p:txBody>
      </p:sp>
      <p:sp>
        <p:nvSpPr>
          <p:cNvPr id="13" name="White box"/>
          <p:cNvSpPr>
            <a:spLocks noGrp="1"/>
          </p:cNvSpPr>
          <p:nvPr>
            <p:ph type="body" sz="quarter" idx="17" hasCustomPrompt="1"/>
          </p:nvPr>
        </p:nvSpPr>
        <p:spPr>
          <a:xfrm>
            <a:off x="654050" y="3794562"/>
            <a:ext cx="11144850" cy="3070800"/>
          </a:xfrm>
          <a:blipFill>
            <a:blip r:embed="rId2"/>
            <a:stretch>
              <a:fillRect/>
            </a:stretch>
          </a:blipFill>
        </p:spPr>
        <p:txBody>
          <a:bodyPr lIns="0">
            <a:normAutofit/>
          </a:bodyPr>
          <a:lstStyle>
            <a:lvl1pPr>
              <a:defRPr sz="1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dirty="0"/>
              <a:t>-</a:t>
            </a:r>
          </a:p>
        </p:txBody>
      </p:sp>
      <p:sp>
        <p:nvSpPr>
          <p:cNvPr id="17" name="Text Placeholder 2"/>
          <p:cNvSpPr>
            <a:spLocks noGrp="1"/>
          </p:cNvSpPr>
          <p:nvPr>
            <p:ph type="body" idx="18" hasCustomPrompt="1"/>
          </p:nvPr>
        </p:nvSpPr>
        <p:spPr>
          <a:xfrm>
            <a:off x="1298575" y="4269811"/>
            <a:ext cx="2705645" cy="2090638"/>
          </a:xfrm>
        </p:spPr>
        <p:txBody>
          <a:bodyPr>
            <a:noAutofit/>
          </a:bodyPr>
          <a:lstStyle>
            <a:lvl1pPr marL="0" indent="0">
              <a:buNone/>
              <a:defRPr lang="en-US" sz="3200" kern="1200" cap="none" baseline="0" dirty="0" smtClean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 dirty="0"/>
              <a:t>Highlighting key element / words in red</a:t>
            </a:r>
          </a:p>
        </p:txBody>
      </p:sp>
      <p:sp>
        <p:nvSpPr>
          <p:cNvPr id="24" name="Text Placeholder 3"/>
          <p:cNvSpPr>
            <a:spLocks noGrp="1"/>
          </p:cNvSpPr>
          <p:nvPr>
            <p:ph type="body" sz="quarter" idx="23" hasCustomPrompt="1"/>
          </p:nvPr>
        </p:nvSpPr>
        <p:spPr>
          <a:xfrm>
            <a:off x="4622800" y="4269809"/>
            <a:ext cx="6271278" cy="1985159"/>
          </a:xfrm>
          <a:noFill/>
        </p:spPr>
        <p:txBody>
          <a:bodyPr wrap="square" lIns="0">
            <a:spAutoFit/>
          </a:bodyPr>
          <a:lstStyle>
            <a:lvl1pPr>
              <a:defRPr/>
            </a:lvl1pPr>
          </a:lstStyle>
          <a:p>
            <a:pPr lvl="0"/>
            <a:r>
              <a:rPr lang="en-GB" dirty="0"/>
              <a:t>Click to add text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</p:txBody>
      </p:sp>
      <p:sp>
        <p:nvSpPr>
          <p:cNvPr id="19" name="Gray line"/>
          <p:cNvSpPr>
            <a:spLocks noGrp="1"/>
          </p:cNvSpPr>
          <p:nvPr>
            <p:ph type="body" sz="quarter" idx="24" hasCustomPrompt="1"/>
          </p:nvPr>
        </p:nvSpPr>
        <p:spPr>
          <a:xfrm>
            <a:off x="4326943" y="4269811"/>
            <a:ext cx="14400" cy="2091600"/>
          </a:xfrm>
          <a:solidFill>
            <a:schemeClr val="tx1"/>
          </a:solidFill>
        </p:spPr>
        <p:txBody>
          <a:bodyPr/>
          <a:lstStyle>
            <a:lvl1pPr marL="0" indent="0">
              <a:buNone/>
              <a:defRPr sz="100">
                <a:solidFill>
                  <a:schemeClr val="tx1"/>
                </a:solidFill>
              </a:defRPr>
            </a:lvl1pPr>
          </a:lstStyle>
          <a:p>
            <a:pPr lvl="0"/>
            <a:r>
              <a:rPr lang="en-GB" dirty="0"/>
              <a:t>-</a:t>
            </a:r>
          </a:p>
        </p:txBody>
      </p:sp>
      <p:sp>
        <p:nvSpPr>
          <p:cNvPr id="11" name="Picture Placeholder 4"/>
          <p:cNvSpPr>
            <a:spLocks noGrp="1"/>
          </p:cNvSpPr>
          <p:nvPr>
            <p:ph type="pic" sz="quarter" idx="13" hasCustomPrompt="1"/>
          </p:nvPr>
        </p:nvSpPr>
        <p:spPr>
          <a:xfrm>
            <a:off x="75600" y="971999"/>
            <a:ext cx="12121200" cy="5896800"/>
          </a:xfrm>
          <a:noFill/>
        </p:spPr>
        <p:txBody>
          <a:bodyPr lIns="0" tIns="0" rIns="0" bIns="684000" anchor="ctr" anchorCtr="0">
            <a:normAutofit/>
          </a:bodyPr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" baseline="0">
                <a:solidFill>
                  <a:schemeClr val="tx1"/>
                </a:solidFill>
              </a:defRPr>
            </a:lvl1pPr>
          </a:lstStyle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noProof="0" dirty="0"/>
              <a:t>Click on icon to insert picture, remember to </a:t>
            </a:r>
            <a:r>
              <a:rPr lang="en-GB" sz="1400" kern="1200" baseline="0" noProof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right-click on the picture and select Send to back</a:t>
            </a:r>
            <a:r>
              <a:rPr lang="en-GB" noProof="0" dirty="0"/>
              <a:t>  </a:t>
            </a:r>
          </a:p>
        </p:txBody>
      </p:sp>
      <p:sp>
        <p:nvSpPr>
          <p:cNvPr id="4" name="Date Placeholder 3" hidden="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D2C737-C459-4647-8958-BB59048C64D8}" type="datetime1">
              <a:rPr lang="en-GB" smtClean="0"/>
              <a:t>27/05/2026</a:t>
            </a:fld>
            <a:endParaRPr lang="en-GB" dirty="0"/>
          </a:p>
        </p:txBody>
      </p:sp>
      <p:sp>
        <p:nvSpPr>
          <p:cNvPr id="5" name="Footer Placeholder 4" hidden="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425281-793C-44B6-9FB4-1EB1BF188BFD}" type="slidenum">
              <a:rPr lang="en-GB" smtClean="0"/>
              <a:t>‹N›</a:t>
            </a:fld>
            <a:endParaRPr lang="en-GB" dirty="0"/>
          </a:p>
        </p:txBody>
      </p:sp>
      <p:pic>
        <p:nvPicPr>
          <p:cNvPr id="3" name="Picture 2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448000" y="0"/>
            <a:ext cx="2287413" cy="1286027"/>
          </a:xfrm>
          <a:prstGeom prst="rect">
            <a:avLst/>
          </a:prstGeom>
        </p:spPr>
      </p:pic>
      <p:grpSp>
        <p:nvGrpSpPr>
          <p:cNvPr id="34" name="Group 28"/>
          <p:cNvGrpSpPr/>
          <p:nvPr userDrawn="1"/>
        </p:nvGrpSpPr>
        <p:grpSpPr>
          <a:xfrm>
            <a:off x="12360696" y="2322792"/>
            <a:ext cx="1871662" cy="2769989"/>
            <a:chOff x="-2008947" y="2420888"/>
            <a:chExt cx="1871662" cy="2769989"/>
          </a:xfrm>
        </p:grpSpPr>
        <p:grpSp>
          <p:nvGrpSpPr>
            <p:cNvPr id="35" name="Gruppe 1"/>
            <p:cNvGrpSpPr/>
            <p:nvPr userDrawn="1"/>
          </p:nvGrpSpPr>
          <p:grpSpPr>
            <a:xfrm>
              <a:off x="-2008947" y="2420888"/>
              <a:ext cx="1871662" cy="2769989"/>
              <a:chOff x="9231313" y="2327275"/>
              <a:chExt cx="1871662" cy="2769989"/>
            </a:xfrm>
          </p:grpSpPr>
          <p:sp>
            <p:nvSpPr>
              <p:cNvPr id="37" name="TextBox 31"/>
              <p:cNvSpPr txBox="1">
                <a:spLocks noChangeArrowheads="1"/>
              </p:cNvSpPr>
              <p:nvPr userDrawn="1"/>
            </p:nvSpPr>
            <p:spPr bwMode="auto">
              <a:xfrm>
                <a:off x="9231313" y="2327275"/>
                <a:ext cx="1871662" cy="276998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>
                <a:spAutoFit/>
              </a:bodyPr>
              <a:lstStyle>
                <a:defPPr>
                  <a:defRPr lang="da-DK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+mn-cs"/>
                  </a:defRPr>
                </a:lvl9pPr>
              </a:lstStyle>
              <a:p>
                <a:r>
                  <a:rPr lang="en-GB" sz="1000" b="1" kern="1200" dirty="0">
                    <a:solidFill>
                      <a:schemeClr val="tx2"/>
                    </a:solidFill>
                    <a:latin typeface="Arial" pitchFamily="34" charset="0"/>
                    <a:ea typeface="+mn-ea"/>
                    <a:cs typeface="Arial" pitchFamily="34" charset="0"/>
                  </a:rPr>
                  <a:t>Insert Picture</a:t>
                </a:r>
              </a:p>
              <a:p>
                <a:r>
                  <a:rPr lang="en-GB" sz="1000" b="1" kern="1200" dirty="0">
                    <a:solidFill>
                      <a:schemeClr val="tx2"/>
                    </a:solidFill>
                    <a:latin typeface="Arial" pitchFamily="34" charset="0"/>
                    <a:ea typeface="+mn-ea"/>
                    <a:cs typeface="Arial" pitchFamily="34" charset="0"/>
                  </a:rPr>
                  <a:t>1.</a:t>
                </a:r>
                <a:r>
                  <a:rPr lang="en-GB" sz="1000" kern="1200" dirty="0">
                    <a:solidFill>
                      <a:schemeClr val="tx2"/>
                    </a:solidFill>
                    <a:latin typeface="Arial" pitchFamily="34" charset="0"/>
                    <a:ea typeface="+mn-ea"/>
                    <a:cs typeface="Arial" pitchFamily="34" charset="0"/>
                  </a:rPr>
                  <a:t> Click thumbnail image icon in the middle of</a:t>
                </a:r>
                <a:r>
                  <a:rPr lang="en-GB" sz="1000" kern="1200" baseline="0" dirty="0">
                    <a:solidFill>
                      <a:schemeClr val="tx2"/>
                    </a:solidFill>
                    <a:latin typeface="Arial" pitchFamily="34" charset="0"/>
                    <a:ea typeface="+mn-ea"/>
                    <a:cs typeface="Arial" pitchFamily="34" charset="0"/>
                  </a:rPr>
                  <a:t> the </a:t>
                </a:r>
                <a:r>
                  <a:rPr lang="en-GB" sz="1000" kern="1200" dirty="0">
                    <a:solidFill>
                      <a:schemeClr val="tx2"/>
                    </a:solidFill>
                    <a:latin typeface="Arial" pitchFamily="34" charset="0"/>
                    <a:ea typeface="+mn-ea"/>
                    <a:cs typeface="Arial" pitchFamily="34" charset="0"/>
                  </a:rPr>
                  <a:t>placeholder </a:t>
                </a:r>
              </a:p>
              <a:p>
                <a:r>
                  <a:rPr lang="en-GB" sz="1000" b="1" kern="1200" dirty="0">
                    <a:solidFill>
                      <a:schemeClr val="tx2"/>
                    </a:solidFill>
                    <a:latin typeface="Arial" pitchFamily="34" charset="0"/>
                    <a:ea typeface="+mn-ea"/>
                    <a:cs typeface="Arial" pitchFamily="34" charset="0"/>
                  </a:rPr>
                  <a:t>2. </a:t>
                </a:r>
                <a:r>
                  <a:rPr lang="en-GB" sz="1000" kern="1200" dirty="0">
                    <a:solidFill>
                      <a:schemeClr val="tx2"/>
                    </a:solidFill>
                    <a:latin typeface="Arial" pitchFamily="34" charset="0"/>
                    <a:ea typeface="+mn-ea"/>
                    <a:cs typeface="Arial" pitchFamily="34" charset="0"/>
                  </a:rPr>
                  <a:t>add the desired picture</a:t>
                </a:r>
              </a:p>
              <a:p>
                <a:r>
                  <a:rPr lang="en-GB" sz="1000" b="1" kern="1200" dirty="0">
                    <a:solidFill>
                      <a:schemeClr val="tx2"/>
                    </a:solidFill>
                    <a:latin typeface="Arial" pitchFamily="34" charset="0"/>
                    <a:ea typeface="+mn-ea"/>
                    <a:cs typeface="Arial" pitchFamily="34" charset="0"/>
                  </a:rPr>
                  <a:t>3. </a:t>
                </a:r>
                <a:r>
                  <a:rPr lang="en-GB" sz="1000" kern="1200" dirty="0">
                    <a:solidFill>
                      <a:schemeClr val="tx2"/>
                    </a:solidFill>
                    <a:latin typeface="Arial" pitchFamily="34" charset="0"/>
                    <a:ea typeface="+mn-ea"/>
                    <a:cs typeface="Arial" pitchFamily="34" charset="0"/>
                  </a:rPr>
                  <a:t>Click </a:t>
                </a:r>
                <a:r>
                  <a:rPr lang="en-GB" sz="1000" b="1" kern="1200" dirty="0">
                    <a:solidFill>
                      <a:schemeClr val="tx2"/>
                    </a:solidFill>
                    <a:latin typeface="Arial" pitchFamily="34" charset="0"/>
                    <a:ea typeface="+mn-ea"/>
                    <a:cs typeface="Arial" pitchFamily="34" charset="0"/>
                  </a:rPr>
                  <a:t>Crop</a:t>
                </a:r>
                <a:r>
                  <a:rPr lang="en-GB" sz="1000" kern="1200" dirty="0">
                    <a:solidFill>
                      <a:schemeClr val="tx2"/>
                    </a:solidFill>
                    <a:latin typeface="Arial" pitchFamily="34" charset="0"/>
                    <a:ea typeface="+mn-ea"/>
                    <a:cs typeface="Arial" pitchFamily="34" charset="0"/>
                  </a:rPr>
                  <a:t> to change </a:t>
                </a:r>
              </a:p>
              <a:p>
                <a:r>
                  <a:rPr lang="en-GB" sz="1000" kern="1200" dirty="0">
                    <a:solidFill>
                      <a:schemeClr val="tx2"/>
                    </a:solidFill>
                    <a:latin typeface="Arial" pitchFamily="34" charset="0"/>
                    <a:ea typeface="+mn-ea"/>
                    <a:cs typeface="Arial" pitchFamily="34" charset="0"/>
                  </a:rPr>
                  <a:t>focus of the image / size</a:t>
                </a:r>
              </a:p>
              <a:p>
                <a:r>
                  <a:rPr lang="en-GB" sz="1000" kern="1200" dirty="0">
                    <a:solidFill>
                      <a:schemeClr val="tx2"/>
                    </a:solidFill>
                    <a:latin typeface="Arial" pitchFamily="34" charset="0"/>
                    <a:ea typeface="+mn-ea"/>
                    <a:cs typeface="Arial" pitchFamily="34" charset="0"/>
                  </a:rPr>
                  <a:t> </a:t>
                </a:r>
              </a:p>
              <a:p>
                <a:endParaRPr lang="en-GB" sz="1000" kern="1200" dirty="0">
                  <a:solidFill>
                    <a:schemeClr val="tx2"/>
                  </a:solidFill>
                  <a:latin typeface="Arial" pitchFamily="34" charset="0"/>
                  <a:ea typeface="+mn-ea"/>
                  <a:cs typeface="Arial" pitchFamily="34" charset="0"/>
                </a:endParaRPr>
              </a:p>
              <a:p>
                <a:endParaRPr lang="en-GB" sz="1000" kern="1200" dirty="0">
                  <a:solidFill>
                    <a:schemeClr val="tx2"/>
                  </a:solidFill>
                  <a:latin typeface="Arial" pitchFamily="34" charset="0"/>
                  <a:ea typeface="+mn-ea"/>
                  <a:cs typeface="Arial" pitchFamily="34" charset="0"/>
                </a:endParaRPr>
              </a:p>
              <a:p>
                <a:r>
                  <a:rPr lang="en-GB" sz="1000" b="1" kern="1200" dirty="0">
                    <a:solidFill>
                      <a:schemeClr val="tx2"/>
                    </a:solidFill>
                    <a:latin typeface="Arial" pitchFamily="34" charset="0"/>
                    <a:ea typeface="+mn-ea"/>
                    <a:cs typeface="Arial" pitchFamily="34" charset="0"/>
                  </a:rPr>
                  <a:t>4. </a:t>
                </a:r>
                <a:r>
                  <a:rPr lang="en-GB" sz="1000" kern="1200" dirty="0">
                    <a:solidFill>
                      <a:schemeClr val="tx2"/>
                    </a:solidFill>
                    <a:latin typeface="Arial" pitchFamily="34" charset="0"/>
                    <a:ea typeface="+mn-ea"/>
                    <a:cs typeface="Arial" pitchFamily="34" charset="0"/>
                  </a:rPr>
                  <a:t>If you want to scale the image hold the </a:t>
                </a:r>
                <a:r>
                  <a:rPr lang="en-GB" sz="1000" b="1" kern="1200" dirty="0">
                    <a:solidFill>
                      <a:schemeClr val="tx2"/>
                    </a:solidFill>
                    <a:latin typeface="Arial" pitchFamily="34" charset="0"/>
                    <a:ea typeface="+mn-ea"/>
                    <a:cs typeface="Arial" pitchFamily="34" charset="0"/>
                  </a:rPr>
                  <a:t>SHIFT</a:t>
                </a:r>
                <a:r>
                  <a:rPr lang="en-GB" sz="1000" kern="1200" dirty="0">
                    <a:solidFill>
                      <a:schemeClr val="tx2"/>
                    </a:solidFill>
                    <a:latin typeface="Arial" pitchFamily="34" charset="0"/>
                    <a:ea typeface="+mn-ea"/>
                    <a:cs typeface="Arial" pitchFamily="34" charset="0"/>
                  </a:rPr>
                  <a:t> button down while dragging the corners of the image</a:t>
                </a:r>
              </a:p>
              <a:p>
                <a:endParaRPr lang="en-GB" sz="1000" kern="1200" dirty="0">
                  <a:solidFill>
                    <a:schemeClr val="tx2"/>
                  </a:solidFill>
                  <a:latin typeface="Arial" pitchFamily="34" charset="0"/>
                  <a:ea typeface="+mn-ea"/>
                  <a:cs typeface="Arial" pitchFamily="34" charset="0"/>
                </a:endParaRPr>
              </a:p>
              <a:p>
                <a:endParaRPr lang="en-GB" sz="1000" kern="1200" dirty="0">
                  <a:solidFill>
                    <a:schemeClr val="tx2"/>
                  </a:solidFill>
                  <a:latin typeface="Arial" pitchFamily="34" charset="0"/>
                  <a:ea typeface="+mn-ea"/>
                  <a:cs typeface="Arial" pitchFamily="34" charset="0"/>
                </a:endParaRPr>
              </a:p>
              <a:p>
                <a:endParaRPr lang="en-GB" sz="1000" kern="1200" dirty="0">
                  <a:solidFill>
                    <a:schemeClr val="tx2"/>
                  </a:solidFill>
                  <a:latin typeface="Arial" pitchFamily="34" charset="0"/>
                  <a:ea typeface="+mn-ea"/>
                  <a:cs typeface="Arial" pitchFamily="34" charset="0"/>
                </a:endParaRPr>
              </a:p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n-GB" sz="1000" b="1" kern="1200" dirty="0">
                    <a:solidFill>
                      <a:schemeClr val="tx2"/>
                    </a:solidFill>
                    <a:latin typeface="Arial" pitchFamily="34" charset="0"/>
                    <a:ea typeface="+mn-ea"/>
                    <a:cs typeface="Arial" pitchFamily="34" charset="0"/>
                  </a:rPr>
                  <a:t>5. </a:t>
                </a:r>
                <a:r>
                  <a:rPr lang="en-GB" sz="1000" kern="1200" dirty="0">
                    <a:solidFill>
                      <a:schemeClr val="tx2"/>
                    </a:solidFill>
                    <a:latin typeface="Arial" pitchFamily="34" charset="0"/>
                    <a:ea typeface="+mn-ea"/>
                    <a:cs typeface="Arial" pitchFamily="34" charset="0"/>
                  </a:rPr>
                  <a:t>Right-click on the picture and select </a:t>
                </a:r>
                <a:r>
                  <a:rPr lang="en-GB" sz="1000" b="1" kern="1200" dirty="0">
                    <a:solidFill>
                      <a:schemeClr val="tx2"/>
                    </a:solidFill>
                    <a:latin typeface="Arial" pitchFamily="34" charset="0"/>
                    <a:ea typeface="+mn-ea"/>
                    <a:cs typeface="Arial" pitchFamily="34" charset="0"/>
                  </a:rPr>
                  <a:t>Send to back</a:t>
                </a:r>
              </a:p>
            </p:txBody>
          </p:sp>
          <p:grpSp>
            <p:nvGrpSpPr>
              <p:cNvPr id="38" name="Gruppe 1"/>
              <p:cNvGrpSpPr>
                <a:grpSpLocks/>
              </p:cNvGrpSpPr>
              <p:nvPr userDrawn="1"/>
            </p:nvGrpSpPr>
            <p:grpSpPr bwMode="auto">
              <a:xfrm>
                <a:off x="9254797" y="4356775"/>
                <a:ext cx="331787" cy="342899"/>
                <a:chOff x="8337348" y="5840143"/>
                <a:chExt cx="331631" cy="343551"/>
              </a:xfrm>
            </p:grpSpPr>
            <p:pic>
              <p:nvPicPr>
                <p:cNvPr id="39" name="Picture 33"/>
                <p:cNvPicPr>
                  <a:picLocks noChangeAspect="1" noChangeArrowheads="1"/>
                </p:cNvPicPr>
                <p:nvPr userDrawn="1"/>
              </p:nvPicPr>
              <p:blipFill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8350876" y="5840143"/>
                  <a:ext cx="318103" cy="34355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40" name="Rounded Rectangle 34"/>
                <p:cNvSpPr/>
                <p:nvPr userDrawn="1"/>
              </p:nvSpPr>
              <p:spPr>
                <a:xfrm>
                  <a:off x="8337348" y="5840145"/>
                  <a:ext cx="209451" cy="171776"/>
                </a:xfrm>
                <a:prstGeom prst="roundRect">
                  <a:avLst/>
                </a:prstGeom>
                <a:noFill/>
                <a:ln w="19050">
                  <a:solidFill>
                    <a:srgbClr val="E31E36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>
                  <a:defPPr>
                    <a:defRPr lang="da-DK"/>
                  </a:defPPr>
                  <a:lvl1pPr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>
                    <a:defRPr/>
                  </a:pPr>
                  <a:endParaRPr lang="en-GB" sz="2000" dirty="0"/>
                </a:p>
              </p:txBody>
            </p:sp>
          </p:grpSp>
        </p:grpSp>
        <p:pic>
          <p:nvPicPr>
            <p:cNvPr id="36" name="Picture 30"/>
            <p:cNvPicPr>
              <a:picLocks noChangeAspect="1"/>
            </p:cNvPicPr>
            <p:nvPr userDrawn="1"/>
          </p:nvPicPr>
          <p:blipFill>
            <a:blip r:embed="rId5"/>
            <a:stretch>
              <a:fillRect/>
            </a:stretch>
          </p:blipFill>
          <p:spPr>
            <a:xfrm>
              <a:off x="-2002556" y="3367604"/>
              <a:ext cx="399069" cy="36913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74336812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hidden="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89822" cy="685954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dirty="0"/>
              <a:t>Click to add section title</a:t>
            </a:r>
          </a:p>
        </p:txBody>
      </p:sp>
      <p:sp>
        <p:nvSpPr>
          <p:cNvPr id="9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54051" y="1504951"/>
            <a:ext cx="5080818" cy="468000"/>
          </a:xfrm>
        </p:spPr>
        <p:txBody>
          <a:bodyPr>
            <a:normAutofit/>
          </a:bodyPr>
          <a:lstStyle>
            <a:lvl1pPr marL="0" indent="0">
              <a:buNone/>
              <a:defRPr sz="2800" cap="none" baseline="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 dirty="0"/>
              <a:t>Click to add slide message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 hasCustomPrompt="1"/>
          </p:nvPr>
        </p:nvSpPr>
        <p:spPr>
          <a:xfrm>
            <a:off x="654051" y="1989212"/>
            <a:ext cx="5080820" cy="504000"/>
          </a:xfrm>
        </p:spPr>
        <p:txBody>
          <a:bodyPr>
            <a:normAutofit/>
          </a:bodyPr>
          <a:lstStyle>
            <a:lvl1pPr marL="0" indent="0">
              <a:buNone/>
              <a:defRPr sz="3200" cap="none" baseline="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GB" dirty="0"/>
              <a:t>Highlighting key element / words in red</a:t>
            </a:r>
          </a:p>
        </p:txBody>
      </p:sp>
      <p:sp>
        <p:nvSpPr>
          <p:cNvPr id="10" name="Text Placeholder 4"/>
          <p:cNvSpPr>
            <a:spLocks noGrp="1"/>
          </p:cNvSpPr>
          <p:nvPr>
            <p:ph type="body" sz="quarter" idx="13" hasCustomPrompt="1"/>
          </p:nvPr>
        </p:nvSpPr>
        <p:spPr>
          <a:xfrm>
            <a:off x="1298575" y="3284538"/>
            <a:ext cx="4443274" cy="3071812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GB" dirty="0"/>
              <a:t>Click to add text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</p:txBody>
      </p:sp>
      <p:sp>
        <p:nvSpPr>
          <p:cNvPr id="8" name="Content Placeholder 5"/>
          <p:cNvSpPr>
            <a:spLocks noGrp="1"/>
          </p:cNvSpPr>
          <p:nvPr>
            <p:ph sz="quarter" idx="16" hasCustomPrompt="1"/>
          </p:nvPr>
        </p:nvSpPr>
        <p:spPr>
          <a:xfrm>
            <a:off x="6167438" y="971999"/>
            <a:ext cx="5053012" cy="5384351"/>
          </a:xfrm>
        </p:spPr>
        <p:txBody>
          <a:bodyPr/>
          <a:lstStyle>
            <a:lvl1pPr>
              <a:defRPr baseline="0"/>
            </a:lvl1pPr>
          </a:lstStyle>
          <a:p>
            <a:pPr lvl="0"/>
            <a:r>
              <a:rPr lang="en-GB" dirty="0"/>
              <a:t>Click to add text, table or chart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2A51CE-F505-41EA-8663-BD227B542C44}" type="datetime1">
              <a:rPr lang="en-GB" smtClean="0"/>
              <a:t>27/05/2026</a:t>
            </a:fld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425281-793C-44B6-9FB4-1EB1BF188BFD}" type="slidenum">
              <a:rPr lang="en-GB" smtClean="0"/>
              <a:t>‹N›</a:t>
            </a:fld>
            <a:endParaRPr lang="en-GB" dirty="0"/>
          </a:p>
        </p:txBody>
      </p:sp>
      <p:grpSp>
        <p:nvGrpSpPr>
          <p:cNvPr id="12" name="Group 11"/>
          <p:cNvGrpSpPr>
            <a:grpSpLocks/>
          </p:cNvGrpSpPr>
          <p:nvPr userDrawn="1"/>
        </p:nvGrpSpPr>
        <p:grpSpPr bwMode="auto">
          <a:xfrm>
            <a:off x="-2289877" y="3284538"/>
            <a:ext cx="2106612" cy="1354138"/>
            <a:chOff x="-2231300" y="2231625"/>
            <a:chExt cx="2106943" cy="1353870"/>
          </a:xfrm>
        </p:grpSpPr>
        <p:sp>
          <p:nvSpPr>
            <p:cNvPr id="13" name="TextBox 17"/>
            <p:cNvSpPr txBox="1">
              <a:spLocks noChangeArrowheads="1"/>
            </p:cNvSpPr>
            <p:nvPr userDrawn="1"/>
          </p:nvSpPr>
          <p:spPr bwMode="auto">
            <a:xfrm>
              <a:off x="-2231300" y="2231625"/>
              <a:ext cx="2105356" cy="12308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defPPr>
                <a:defRPr lang="da-DK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9pPr>
            </a:lstStyle>
            <a:p>
              <a:pPr algn="r" eaLnBrk="1" hangingPunct="1">
                <a:spcBef>
                  <a:spcPct val="0"/>
                </a:spcBef>
                <a:buFontTx/>
                <a:buNone/>
                <a:defRPr/>
              </a:pPr>
              <a:r>
                <a:rPr lang="en-GB" altLang="da-DK" sz="1000" noProof="1">
                  <a:solidFill>
                    <a:schemeClr val="tx2"/>
                  </a:solidFill>
                  <a:latin typeface="+mn-lt"/>
                  <a:cs typeface="Arial" charset="0"/>
                </a:rPr>
                <a:t>To add preformatted bullets,</a:t>
              </a:r>
            </a:p>
            <a:p>
              <a:pPr algn="r" eaLnBrk="1" hangingPunct="1">
                <a:spcBef>
                  <a:spcPct val="0"/>
                </a:spcBef>
                <a:buFontTx/>
                <a:buNone/>
                <a:defRPr/>
              </a:pPr>
              <a:r>
                <a:rPr lang="en-GB" altLang="da-DK" sz="1000" noProof="1">
                  <a:solidFill>
                    <a:schemeClr val="tx2"/>
                  </a:solidFill>
                  <a:latin typeface="+mn-lt"/>
                  <a:cs typeface="Arial" charset="0"/>
                </a:rPr>
                <a:t>click the </a:t>
              </a:r>
              <a:r>
                <a:rPr lang="en-GB" altLang="da-DK" sz="1000" b="1" noProof="1">
                  <a:solidFill>
                    <a:schemeClr val="tx2"/>
                  </a:solidFill>
                  <a:latin typeface="+mn-lt"/>
                  <a:cs typeface="Arial" charset="0"/>
                </a:rPr>
                <a:t>Home</a:t>
              </a:r>
              <a:r>
                <a:rPr lang="en-GB" altLang="da-DK" sz="1000" noProof="1">
                  <a:solidFill>
                    <a:schemeClr val="tx2"/>
                  </a:solidFill>
                  <a:latin typeface="+mn-lt"/>
                  <a:cs typeface="Arial" charset="0"/>
                </a:rPr>
                <a:t> tab and select</a:t>
              </a:r>
            </a:p>
            <a:p>
              <a:pPr algn="r" eaLnBrk="1" hangingPunct="1">
                <a:spcBef>
                  <a:spcPct val="0"/>
                </a:spcBef>
                <a:buFontTx/>
                <a:buNone/>
                <a:defRPr/>
              </a:pPr>
              <a:r>
                <a:rPr lang="en-GB" altLang="da-DK" sz="1000" b="1" noProof="1">
                  <a:solidFill>
                    <a:schemeClr val="tx2"/>
                  </a:solidFill>
                  <a:latin typeface="+mn-lt"/>
                  <a:cs typeface="Arial" charset="0"/>
                </a:rPr>
                <a:t>Increase Indent</a:t>
              </a:r>
            </a:p>
            <a:p>
              <a:pPr algn="r" eaLnBrk="1" hangingPunct="1">
                <a:spcBef>
                  <a:spcPct val="0"/>
                </a:spcBef>
                <a:buFontTx/>
                <a:buNone/>
                <a:defRPr/>
              </a:pPr>
              <a:endParaRPr lang="en-GB" altLang="da-DK" sz="1000" noProof="1">
                <a:solidFill>
                  <a:schemeClr val="tx2"/>
                </a:solidFill>
                <a:latin typeface="+mn-lt"/>
                <a:cs typeface="Arial" charset="0"/>
              </a:endParaRPr>
            </a:p>
            <a:p>
              <a:pPr algn="r" eaLnBrk="1" hangingPunct="1">
                <a:spcBef>
                  <a:spcPct val="0"/>
                </a:spcBef>
                <a:buFontTx/>
                <a:buNone/>
                <a:defRPr/>
              </a:pPr>
              <a:endParaRPr lang="en-GB" altLang="da-DK" sz="1000" noProof="1">
                <a:solidFill>
                  <a:schemeClr val="tx2"/>
                </a:solidFill>
                <a:latin typeface="+mn-lt"/>
                <a:cs typeface="Arial" charset="0"/>
              </a:endParaRPr>
            </a:p>
            <a:p>
              <a:pPr algn="r" eaLnBrk="1" hangingPunct="1">
                <a:spcBef>
                  <a:spcPct val="0"/>
                </a:spcBef>
                <a:buFontTx/>
                <a:buNone/>
                <a:defRPr/>
              </a:pPr>
              <a:r>
                <a:rPr lang="en-GB" altLang="da-DK" sz="1000" noProof="1">
                  <a:solidFill>
                    <a:schemeClr val="tx2"/>
                  </a:solidFill>
                  <a:latin typeface="+mn-lt"/>
                  <a:cs typeface="Arial" charset="0"/>
                </a:rPr>
                <a:t>Click </a:t>
              </a:r>
              <a:r>
                <a:rPr lang="en-GB" altLang="da-DK" sz="1000" b="1" noProof="1">
                  <a:solidFill>
                    <a:schemeClr val="tx2"/>
                  </a:solidFill>
                  <a:latin typeface="+mn-lt"/>
                  <a:cs typeface="Arial" charset="0"/>
                </a:rPr>
                <a:t>Decrease Indent</a:t>
              </a:r>
            </a:p>
            <a:p>
              <a:pPr algn="r" eaLnBrk="1" hangingPunct="1">
                <a:spcBef>
                  <a:spcPct val="0"/>
                </a:spcBef>
                <a:buFontTx/>
                <a:buNone/>
                <a:defRPr/>
              </a:pPr>
              <a:r>
                <a:rPr lang="en-GB" altLang="da-DK" sz="1000" noProof="1">
                  <a:solidFill>
                    <a:schemeClr val="tx2"/>
                  </a:solidFill>
                  <a:latin typeface="+mn-lt"/>
                  <a:cs typeface="Arial" charset="0"/>
                </a:rPr>
                <a:t>to return to the previous list design</a:t>
              </a:r>
            </a:p>
            <a:p>
              <a:pPr algn="r" eaLnBrk="1" hangingPunct="1">
                <a:spcBef>
                  <a:spcPct val="0"/>
                </a:spcBef>
                <a:buFontTx/>
                <a:buNone/>
                <a:defRPr/>
              </a:pPr>
              <a:r>
                <a:rPr lang="en-GB" altLang="da-DK" sz="1000" b="1" noProof="1">
                  <a:solidFill>
                    <a:schemeClr val="tx2"/>
                  </a:solidFill>
                  <a:latin typeface="+mn-lt"/>
                  <a:cs typeface="Arial" charset="0"/>
                </a:rPr>
                <a:t> </a:t>
              </a:r>
            </a:p>
          </p:txBody>
        </p:sp>
        <p:grpSp>
          <p:nvGrpSpPr>
            <p:cNvPr id="14" name="Group 13"/>
            <p:cNvGrpSpPr>
              <a:grpSpLocks/>
            </p:cNvGrpSpPr>
            <p:nvPr userDrawn="1"/>
          </p:nvGrpSpPr>
          <p:grpSpPr bwMode="auto">
            <a:xfrm>
              <a:off x="-544672" y="2731719"/>
              <a:ext cx="419742" cy="242548"/>
              <a:chOff x="-832082" y="3286289"/>
              <a:chExt cx="358924" cy="219989"/>
            </a:xfrm>
          </p:grpSpPr>
          <p:pic>
            <p:nvPicPr>
              <p:cNvPr id="19" name="Picture 18"/>
              <p:cNvPicPr>
                <a:picLocks noChangeAspect="1" noChangeArrowheads="1"/>
              </p:cNvPicPr>
              <p:nvPr userDrawn="1"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832082" y="3286289"/>
                <a:ext cx="358924" cy="219989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20" name="Rounded Rectangle 19"/>
              <p:cNvSpPr/>
              <p:nvPr userDrawn="1"/>
            </p:nvSpPr>
            <p:spPr bwMode="auto">
              <a:xfrm>
                <a:off x="-653241" y="3287610"/>
                <a:ext cx="169711" cy="215935"/>
              </a:xfrm>
              <a:prstGeom prst="roundRect">
                <a:avLst/>
              </a:prstGeom>
              <a:noFill/>
              <a:ln w="12700"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anchor="ctr"/>
              <a:lstStyle>
                <a:defPPr>
                  <a:defRPr lang="da-DK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/>
                </a:pPr>
                <a:endParaRPr lang="en-GB" sz="2300" noProof="1">
                  <a:latin typeface="HelveticaNeueLT Std Lt Cn" pitchFamily="34" charset="0"/>
                </a:endParaRPr>
              </a:p>
            </p:txBody>
          </p:sp>
        </p:grpSp>
        <p:grpSp>
          <p:nvGrpSpPr>
            <p:cNvPr id="15" name="Group 14"/>
            <p:cNvGrpSpPr>
              <a:grpSpLocks/>
            </p:cNvGrpSpPr>
            <p:nvPr userDrawn="1"/>
          </p:nvGrpSpPr>
          <p:grpSpPr bwMode="auto">
            <a:xfrm>
              <a:off x="-531551" y="3339969"/>
              <a:ext cx="407194" cy="245526"/>
              <a:chOff x="-474298" y="3592325"/>
              <a:chExt cx="348194" cy="222690"/>
            </a:xfrm>
          </p:grpSpPr>
          <p:pic>
            <p:nvPicPr>
              <p:cNvPr id="16" name="Picture 15"/>
              <p:cNvPicPr>
                <a:picLocks noChangeAspect="1" noChangeArrowheads="1"/>
              </p:cNvPicPr>
              <p:nvPr userDrawn="1"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474298" y="3592325"/>
                <a:ext cx="348194" cy="22269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17" name="Rectangle 16"/>
              <p:cNvSpPr/>
              <p:nvPr userDrawn="1"/>
            </p:nvSpPr>
            <p:spPr bwMode="auto">
              <a:xfrm>
                <a:off x="-297173" y="3594762"/>
                <a:ext cx="171069" cy="211616"/>
              </a:xfrm>
              <a:prstGeom prst="rect">
                <a:avLst/>
              </a:prstGeom>
              <a:solidFill>
                <a:srgbClr val="FFFFFF">
                  <a:alpha val="65882"/>
                </a:srgbClr>
              </a:solidFill>
              <a:ln w="31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anchor="ctr"/>
              <a:lstStyle>
                <a:defPPr>
                  <a:defRPr lang="da-DK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/>
                </a:pPr>
                <a:endParaRPr lang="en-GB" sz="2300" noProof="1">
                  <a:latin typeface="HelveticaNeueLT Std Lt Cn" pitchFamily="34" charset="0"/>
                </a:endParaRPr>
              </a:p>
            </p:txBody>
          </p:sp>
          <p:sp>
            <p:nvSpPr>
              <p:cNvPr id="18" name="Rounded Rectangle 17"/>
              <p:cNvSpPr/>
              <p:nvPr userDrawn="1"/>
            </p:nvSpPr>
            <p:spPr bwMode="auto">
              <a:xfrm>
                <a:off x="-465528" y="3597641"/>
                <a:ext cx="168354" cy="217374"/>
              </a:xfrm>
              <a:prstGeom prst="roundRect">
                <a:avLst/>
              </a:prstGeom>
              <a:noFill/>
              <a:ln w="12700"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anchor="ctr"/>
              <a:lstStyle>
                <a:defPPr>
                  <a:defRPr lang="da-DK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/>
                </a:pPr>
                <a:endParaRPr lang="en-GB" sz="2300" noProof="1">
                  <a:latin typeface="HelveticaNeueLT Std Lt Cn" pitchFamily="34" charset="0"/>
                </a:endParaRPr>
              </a:p>
            </p:txBody>
          </p:sp>
        </p:grpSp>
      </p:grpSp>
      <p:pic>
        <p:nvPicPr>
          <p:cNvPr id="4" name="Picture 3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088000" y="0"/>
            <a:ext cx="1943100" cy="10952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9343453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and large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hidden="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89822" cy="685954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dirty="0"/>
              <a:t>Click to add section title</a:t>
            </a:r>
          </a:p>
        </p:txBody>
      </p:sp>
      <p:sp>
        <p:nvSpPr>
          <p:cNvPr id="9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54050" y="1504951"/>
            <a:ext cx="10566399" cy="576000"/>
          </a:xfrm>
        </p:spPr>
        <p:txBody>
          <a:bodyPr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  <a:defRPr lang="en-US" sz="3200" kern="1200" cap="none" baseline="0" dirty="0" smtClean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 dirty="0"/>
              <a:t>Highlighting key element / words in red</a:t>
            </a:r>
          </a:p>
        </p:txBody>
      </p:sp>
      <p:sp>
        <p:nvSpPr>
          <p:cNvPr id="8" name="Content Placeholder 5"/>
          <p:cNvSpPr>
            <a:spLocks noGrp="1"/>
          </p:cNvSpPr>
          <p:nvPr>
            <p:ph sz="quarter" idx="16" hasCustomPrompt="1"/>
          </p:nvPr>
        </p:nvSpPr>
        <p:spPr>
          <a:xfrm>
            <a:off x="654050" y="2880250"/>
            <a:ext cx="10566400" cy="3476099"/>
          </a:xfrm>
        </p:spPr>
        <p:txBody>
          <a:bodyPr>
            <a:normAutofit/>
          </a:bodyPr>
          <a:lstStyle>
            <a:lvl1pPr marL="288000" indent="-288000">
              <a:buClr>
                <a:schemeClr val="accent1"/>
              </a:buClr>
              <a:buFont typeface="Arial" panose="020B0604020202020204" pitchFamily="34" charset="0"/>
              <a:buChar char="•"/>
              <a:defRPr baseline="0"/>
            </a:lvl1pPr>
            <a:lvl2pPr marL="576000" indent="-288000">
              <a:buFont typeface="Arial" panose="020B0604020202020204" pitchFamily="34" charset="0"/>
              <a:buChar char="–"/>
              <a:defRPr/>
            </a:lvl2pPr>
            <a:lvl3pPr marL="612000" indent="-288000">
              <a:spcAft>
                <a:spcPts val="600"/>
              </a:spcAft>
              <a:defRPr lang="en-GB" sz="2000" b="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864000" indent="-288000">
              <a:defRPr/>
            </a:lvl4pPr>
            <a:lvl5pPr marL="1080000" indent="-288000">
              <a:defRPr sz="1600"/>
            </a:lvl5pPr>
          </a:lstStyle>
          <a:p>
            <a:pPr lvl="0"/>
            <a:r>
              <a:rPr lang="en-GB" dirty="0"/>
              <a:t>Click to add text, table or chart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DCD442-54C2-44B3-900E-8C29E40D0605}" type="datetime1">
              <a:rPr lang="en-GB" smtClean="0"/>
              <a:t>27/05/2026</a:t>
            </a:fld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425281-793C-44B6-9FB4-1EB1BF188BFD}" type="slidenum">
              <a:rPr lang="en-GB" smtClean="0"/>
              <a:t>‹N›</a:t>
            </a:fld>
            <a:endParaRPr lang="en-GB" dirty="0"/>
          </a:p>
        </p:txBody>
      </p:sp>
      <p:grpSp>
        <p:nvGrpSpPr>
          <p:cNvPr id="10" name="Group 9"/>
          <p:cNvGrpSpPr>
            <a:grpSpLocks/>
          </p:cNvGrpSpPr>
          <p:nvPr userDrawn="1"/>
        </p:nvGrpSpPr>
        <p:grpSpPr bwMode="auto">
          <a:xfrm>
            <a:off x="-2289877" y="3284538"/>
            <a:ext cx="2106612" cy="1354138"/>
            <a:chOff x="-2231300" y="2231625"/>
            <a:chExt cx="2106943" cy="1353870"/>
          </a:xfrm>
        </p:grpSpPr>
        <p:sp>
          <p:nvSpPr>
            <p:cNvPr id="11" name="TextBox 17"/>
            <p:cNvSpPr txBox="1">
              <a:spLocks noChangeArrowheads="1"/>
            </p:cNvSpPr>
            <p:nvPr userDrawn="1"/>
          </p:nvSpPr>
          <p:spPr bwMode="auto">
            <a:xfrm>
              <a:off x="-2231300" y="2231625"/>
              <a:ext cx="2105356" cy="12308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defPPr>
                <a:defRPr lang="da-DK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9pPr>
            </a:lstStyle>
            <a:p>
              <a:pPr algn="r" eaLnBrk="1" hangingPunct="1">
                <a:spcBef>
                  <a:spcPct val="0"/>
                </a:spcBef>
                <a:buFontTx/>
                <a:buNone/>
                <a:defRPr/>
              </a:pPr>
              <a:r>
                <a:rPr lang="en-GB" altLang="da-DK" sz="1000" noProof="1">
                  <a:solidFill>
                    <a:schemeClr val="tx2"/>
                  </a:solidFill>
                  <a:latin typeface="+mn-lt"/>
                  <a:cs typeface="Arial" charset="0"/>
                </a:rPr>
                <a:t>To add preformatted bullets,</a:t>
              </a:r>
            </a:p>
            <a:p>
              <a:pPr algn="r" eaLnBrk="1" hangingPunct="1">
                <a:spcBef>
                  <a:spcPct val="0"/>
                </a:spcBef>
                <a:buFontTx/>
                <a:buNone/>
                <a:defRPr/>
              </a:pPr>
              <a:r>
                <a:rPr lang="en-GB" altLang="da-DK" sz="1000" noProof="1">
                  <a:solidFill>
                    <a:schemeClr val="tx2"/>
                  </a:solidFill>
                  <a:latin typeface="+mn-lt"/>
                  <a:cs typeface="Arial" charset="0"/>
                </a:rPr>
                <a:t>click the </a:t>
              </a:r>
              <a:r>
                <a:rPr lang="en-GB" altLang="da-DK" sz="1000" b="1" noProof="1">
                  <a:solidFill>
                    <a:schemeClr val="tx2"/>
                  </a:solidFill>
                  <a:latin typeface="+mn-lt"/>
                  <a:cs typeface="Arial" charset="0"/>
                </a:rPr>
                <a:t>Home</a:t>
              </a:r>
              <a:r>
                <a:rPr lang="en-GB" altLang="da-DK" sz="1000" noProof="1">
                  <a:solidFill>
                    <a:schemeClr val="tx2"/>
                  </a:solidFill>
                  <a:latin typeface="+mn-lt"/>
                  <a:cs typeface="Arial" charset="0"/>
                </a:rPr>
                <a:t> tab and select</a:t>
              </a:r>
            </a:p>
            <a:p>
              <a:pPr algn="r" eaLnBrk="1" hangingPunct="1">
                <a:spcBef>
                  <a:spcPct val="0"/>
                </a:spcBef>
                <a:buFontTx/>
                <a:buNone/>
                <a:defRPr/>
              </a:pPr>
              <a:r>
                <a:rPr lang="en-GB" altLang="da-DK" sz="1000" b="1" noProof="1">
                  <a:solidFill>
                    <a:schemeClr val="tx2"/>
                  </a:solidFill>
                  <a:latin typeface="+mn-lt"/>
                  <a:cs typeface="Arial" charset="0"/>
                </a:rPr>
                <a:t>Increase Indent</a:t>
              </a:r>
            </a:p>
            <a:p>
              <a:pPr algn="r" eaLnBrk="1" hangingPunct="1">
                <a:spcBef>
                  <a:spcPct val="0"/>
                </a:spcBef>
                <a:buFontTx/>
                <a:buNone/>
                <a:defRPr/>
              </a:pPr>
              <a:endParaRPr lang="en-GB" altLang="da-DK" sz="1000" noProof="1">
                <a:solidFill>
                  <a:schemeClr val="tx2"/>
                </a:solidFill>
                <a:latin typeface="+mn-lt"/>
                <a:cs typeface="Arial" charset="0"/>
              </a:endParaRPr>
            </a:p>
            <a:p>
              <a:pPr algn="r" eaLnBrk="1" hangingPunct="1">
                <a:spcBef>
                  <a:spcPct val="0"/>
                </a:spcBef>
                <a:buFontTx/>
                <a:buNone/>
                <a:defRPr/>
              </a:pPr>
              <a:endParaRPr lang="en-GB" altLang="da-DK" sz="1000" noProof="1">
                <a:solidFill>
                  <a:schemeClr val="tx2"/>
                </a:solidFill>
                <a:latin typeface="+mn-lt"/>
                <a:cs typeface="Arial" charset="0"/>
              </a:endParaRPr>
            </a:p>
            <a:p>
              <a:pPr algn="r" eaLnBrk="1" hangingPunct="1">
                <a:spcBef>
                  <a:spcPct val="0"/>
                </a:spcBef>
                <a:buFontTx/>
                <a:buNone/>
                <a:defRPr/>
              </a:pPr>
              <a:r>
                <a:rPr lang="en-GB" altLang="da-DK" sz="1000" noProof="1">
                  <a:solidFill>
                    <a:schemeClr val="tx2"/>
                  </a:solidFill>
                  <a:latin typeface="+mn-lt"/>
                  <a:cs typeface="Arial" charset="0"/>
                </a:rPr>
                <a:t>Click </a:t>
              </a:r>
              <a:r>
                <a:rPr lang="en-GB" altLang="da-DK" sz="1000" b="1" noProof="1">
                  <a:solidFill>
                    <a:schemeClr val="tx2"/>
                  </a:solidFill>
                  <a:latin typeface="+mn-lt"/>
                  <a:cs typeface="Arial" charset="0"/>
                </a:rPr>
                <a:t>Decrease Indent</a:t>
              </a:r>
            </a:p>
            <a:p>
              <a:pPr algn="r" eaLnBrk="1" hangingPunct="1">
                <a:spcBef>
                  <a:spcPct val="0"/>
                </a:spcBef>
                <a:buFontTx/>
                <a:buNone/>
                <a:defRPr/>
              </a:pPr>
              <a:r>
                <a:rPr lang="en-GB" altLang="da-DK" sz="1000" noProof="1">
                  <a:solidFill>
                    <a:schemeClr val="tx2"/>
                  </a:solidFill>
                  <a:latin typeface="+mn-lt"/>
                  <a:cs typeface="Arial" charset="0"/>
                </a:rPr>
                <a:t>to return to the previous list design</a:t>
              </a:r>
            </a:p>
            <a:p>
              <a:pPr algn="r" eaLnBrk="1" hangingPunct="1">
                <a:spcBef>
                  <a:spcPct val="0"/>
                </a:spcBef>
                <a:buFontTx/>
                <a:buNone/>
                <a:defRPr/>
              </a:pPr>
              <a:r>
                <a:rPr lang="en-GB" altLang="da-DK" sz="1000" b="1" noProof="1">
                  <a:solidFill>
                    <a:schemeClr val="tx2"/>
                  </a:solidFill>
                  <a:latin typeface="+mn-lt"/>
                  <a:cs typeface="Arial" charset="0"/>
                </a:rPr>
                <a:t> </a:t>
              </a:r>
            </a:p>
          </p:txBody>
        </p:sp>
        <p:grpSp>
          <p:nvGrpSpPr>
            <p:cNvPr id="12" name="Group 11"/>
            <p:cNvGrpSpPr>
              <a:grpSpLocks/>
            </p:cNvGrpSpPr>
            <p:nvPr userDrawn="1"/>
          </p:nvGrpSpPr>
          <p:grpSpPr bwMode="auto">
            <a:xfrm>
              <a:off x="-544672" y="2731719"/>
              <a:ext cx="419742" cy="242548"/>
              <a:chOff x="-832082" y="3286289"/>
              <a:chExt cx="358924" cy="219989"/>
            </a:xfrm>
          </p:grpSpPr>
          <p:pic>
            <p:nvPicPr>
              <p:cNvPr id="17" name="Picture 16"/>
              <p:cNvPicPr>
                <a:picLocks noChangeAspect="1" noChangeArrowheads="1"/>
              </p:cNvPicPr>
              <p:nvPr userDrawn="1"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832082" y="3286289"/>
                <a:ext cx="358924" cy="219989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18" name="Rounded Rectangle 17"/>
              <p:cNvSpPr/>
              <p:nvPr userDrawn="1"/>
            </p:nvSpPr>
            <p:spPr bwMode="auto">
              <a:xfrm>
                <a:off x="-653241" y="3287610"/>
                <a:ext cx="169711" cy="215935"/>
              </a:xfrm>
              <a:prstGeom prst="roundRect">
                <a:avLst/>
              </a:prstGeom>
              <a:noFill/>
              <a:ln w="12700"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anchor="ctr"/>
              <a:lstStyle>
                <a:defPPr>
                  <a:defRPr lang="da-DK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/>
                </a:pPr>
                <a:endParaRPr lang="en-GB" sz="2300" noProof="1">
                  <a:latin typeface="HelveticaNeueLT Std Lt Cn" pitchFamily="34" charset="0"/>
                </a:endParaRPr>
              </a:p>
            </p:txBody>
          </p:sp>
        </p:grpSp>
        <p:grpSp>
          <p:nvGrpSpPr>
            <p:cNvPr id="13" name="Group 12"/>
            <p:cNvGrpSpPr>
              <a:grpSpLocks/>
            </p:cNvGrpSpPr>
            <p:nvPr userDrawn="1"/>
          </p:nvGrpSpPr>
          <p:grpSpPr bwMode="auto">
            <a:xfrm>
              <a:off x="-531551" y="3339969"/>
              <a:ext cx="407194" cy="245526"/>
              <a:chOff x="-474298" y="3592325"/>
              <a:chExt cx="348194" cy="222690"/>
            </a:xfrm>
          </p:grpSpPr>
          <p:pic>
            <p:nvPicPr>
              <p:cNvPr id="14" name="Picture 13"/>
              <p:cNvPicPr>
                <a:picLocks noChangeAspect="1" noChangeArrowheads="1"/>
              </p:cNvPicPr>
              <p:nvPr userDrawn="1"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474298" y="3592325"/>
                <a:ext cx="348194" cy="22269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15" name="Rectangle 14"/>
              <p:cNvSpPr/>
              <p:nvPr userDrawn="1"/>
            </p:nvSpPr>
            <p:spPr bwMode="auto">
              <a:xfrm>
                <a:off x="-297173" y="3594762"/>
                <a:ext cx="171069" cy="211616"/>
              </a:xfrm>
              <a:prstGeom prst="rect">
                <a:avLst/>
              </a:prstGeom>
              <a:solidFill>
                <a:srgbClr val="FFFFFF">
                  <a:alpha val="65882"/>
                </a:srgbClr>
              </a:solidFill>
              <a:ln w="31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anchor="ctr"/>
              <a:lstStyle>
                <a:defPPr>
                  <a:defRPr lang="da-DK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/>
                </a:pPr>
                <a:endParaRPr lang="en-GB" sz="2300" noProof="1">
                  <a:latin typeface="HelveticaNeueLT Std Lt Cn" pitchFamily="34" charset="0"/>
                </a:endParaRPr>
              </a:p>
            </p:txBody>
          </p:sp>
          <p:sp>
            <p:nvSpPr>
              <p:cNvPr id="16" name="Rounded Rectangle 15"/>
              <p:cNvSpPr/>
              <p:nvPr userDrawn="1"/>
            </p:nvSpPr>
            <p:spPr bwMode="auto">
              <a:xfrm>
                <a:off x="-465528" y="3597641"/>
                <a:ext cx="168354" cy="217374"/>
              </a:xfrm>
              <a:prstGeom prst="roundRect">
                <a:avLst/>
              </a:prstGeom>
              <a:noFill/>
              <a:ln w="12700"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anchor="ctr"/>
              <a:lstStyle>
                <a:defPPr>
                  <a:defRPr lang="da-DK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/>
                </a:pPr>
                <a:endParaRPr lang="en-GB" sz="2300" noProof="1">
                  <a:latin typeface="HelveticaNeueLT Std Lt Cn" pitchFamily="34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865779392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dirty="0"/>
              <a:t>Click to add section title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2F10B9-E8C5-4220-9572-2C6F9C10A021}" type="datetime1">
              <a:rPr lang="en-GB" smtClean="0"/>
              <a:t>27/05/2026</a:t>
            </a:fld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425281-793C-44B6-9FB4-1EB1BF188BFD}" type="slidenum">
              <a:rPr lang="en-GB" smtClean="0"/>
              <a:t>‹N›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09468890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26CE3C-B761-42CF-86FA-495C803B9E35}" type="datetime1">
              <a:rPr lang="en-GB" smtClean="0"/>
              <a:t>27/05/2026</a:t>
            </a:fld>
            <a:endParaRPr lang="en-GB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425281-793C-44B6-9FB4-1EB1BF188BFD}" type="slidenum">
              <a:rPr lang="en-GB" smtClean="0"/>
              <a:t>‹N›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21203691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E01667E3-1D41-8B3F-52A0-B57583F312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D7E2E866-90A8-F438-BCE0-B1E3AB5A13B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29D2115D-BFA2-D45A-D1CA-22EF89FEC4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59E446-8A8A-4D76-8114-ECA72D2B917D}" type="datetimeFigureOut">
              <a:rPr lang="it-IT" smtClean="0"/>
              <a:t>27/05/2026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723826AC-5D4D-9902-18AC-8C512502F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ED3CF91F-AAEC-325C-D7F9-9FC2FA611A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C828B3-DDA6-4D32-9AA8-8C72EAA5D5B7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614504967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10"/>
          <p:cNvSpPr>
            <a:spLocks noGrp="1"/>
          </p:cNvSpPr>
          <p:nvPr>
            <p:ph type="pic" sz="quarter" idx="13" hasCustomPrompt="1"/>
          </p:nvPr>
        </p:nvSpPr>
        <p:spPr>
          <a:xfrm>
            <a:off x="-2400" y="0"/>
            <a:ext cx="12196800" cy="6858000"/>
          </a:xfrm>
          <a:solidFill>
            <a:schemeClr val="tx1">
              <a:lumMod val="20000"/>
              <a:lumOff val="80000"/>
            </a:schemeClr>
          </a:solidFill>
        </p:spPr>
        <p:txBody>
          <a:bodyPr lIns="4608000" tIns="0" rIns="0" anchor="ctr" anchorCtr="0">
            <a:normAutofit/>
          </a:bodyPr>
          <a:lstStyle>
            <a:lvl1pPr marL="0" indent="0" algn="ctr">
              <a:buNone/>
              <a:defRPr lang="en-GB" sz="1400" kern="1200" baseline="0" noProof="0" smtClean="0">
                <a:solidFill>
                  <a:schemeClr val="tx1"/>
                </a:solidFill>
              </a:defRPr>
            </a:lvl1pPr>
          </a:lstStyle>
          <a:p>
            <a:r>
              <a:rPr lang="en-GB" noProof="0"/>
              <a:t>Click on icon to add a picture and </a:t>
            </a:r>
            <a:r>
              <a:rPr lang="en-GB" sz="1400" kern="1200" baseline="0" noProof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select Send to back</a:t>
            </a:r>
            <a:endParaRPr lang="en-GB" noProof="0"/>
          </a:p>
        </p:txBody>
      </p:sp>
      <p:sp>
        <p:nvSpPr>
          <p:cNvPr id="10" name="Gray box"/>
          <p:cNvSpPr>
            <a:spLocks noGrp="1"/>
          </p:cNvSpPr>
          <p:nvPr>
            <p:ph type="body" sz="quarter" idx="16" hasCustomPrompt="1"/>
          </p:nvPr>
        </p:nvSpPr>
        <p:spPr>
          <a:xfrm>
            <a:off x="0" y="1551066"/>
            <a:ext cx="5455360" cy="3770188"/>
          </a:xfrm>
          <a:solidFill>
            <a:schemeClr val="bg1"/>
          </a:solidFill>
        </p:spPr>
        <p:txBody>
          <a:bodyPr>
            <a:normAutofit/>
          </a:bodyPr>
          <a:lstStyle>
            <a:lvl1pPr>
              <a:defRPr sz="1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/>
              <a:t>-</a:t>
            </a:r>
          </a:p>
        </p:txBody>
      </p:sp>
      <p:pic>
        <p:nvPicPr>
          <p:cNvPr id="12" name="Picture 11" hidden="1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87076" cy="6858000"/>
          </a:xfrm>
          <a:prstGeom prst="rect">
            <a:avLst/>
          </a:prstGeom>
        </p:spPr>
      </p:pic>
      <p:sp>
        <p:nvSpPr>
          <p:cNvPr id="19" name="Text Placeholder 4">
            <a:extLst>
              <a:ext uri="{FF2B5EF4-FFF2-40B4-BE49-F238E27FC236}">
                <a16:creationId xmlns:a16="http://schemas.microsoft.com/office/drawing/2014/main" id="{55AEB614-FB92-4AD7-B323-F01674D4FDBC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68289" y="4724175"/>
            <a:ext cx="3826800" cy="251639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 sz="1400">
                <a:solidFill>
                  <a:schemeClr val="tx1"/>
                </a:solidFill>
                <a:latin typeface="+mj-lt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lang="en-GB"/>
              <a:t>Click to add date</a:t>
            </a:r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4E9A7F8A-EFF0-4868-919F-D29BB0C08F7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54050" y="3326412"/>
            <a:ext cx="3826800" cy="406007"/>
          </a:xfrm>
        </p:spPr>
        <p:txBody>
          <a:bodyPr anchor="t" anchorCtr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 sz="2800">
                <a:solidFill>
                  <a:schemeClr val="tx2"/>
                </a:solidFill>
                <a:latin typeface="+mj-lt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lang="en-GB"/>
              <a:t>Click to add meeting title</a:t>
            </a:r>
          </a:p>
        </p:txBody>
      </p:sp>
    </p:spTree>
    <p:extLst>
      <p:ext uri="{BB962C8B-B14F-4D97-AF65-F5344CB8AC3E}">
        <p14:creationId xmlns:p14="http://schemas.microsoft.com/office/powerpoint/2010/main" val="11423470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5.xml"/><Relationship Id="rId13" Type="http://schemas.openxmlformats.org/officeDocument/2006/relationships/slideLayout" Target="../slideLayouts/slideLayout40.xml"/><Relationship Id="rId18" Type="http://schemas.openxmlformats.org/officeDocument/2006/relationships/slideLayout" Target="../slideLayouts/slideLayout45.xml"/><Relationship Id="rId26" Type="http://schemas.openxmlformats.org/officeDocument/2006/relationships/slideLayout" Target="../slideLayouts/slideLayout53.xml"/><Relationship Id="rId3" Type="http://schemas.openxmlformats.org/officeDocument/2006/relationships/slideLayout" Target="../slideLayouts/slideLayout30.xml"/><Relationship Id="rId21" Type="http://schemas.openxmlformats.org/officeDocument/2006/relationships/slideLayout" Target="../slideLayouts/slideLayout48.xml"/><Relationship Id="rId7" Type="http://schemas.openxmlformats.org/officeDocument/2006/relationships/slideLayout" Target="../slideLayouts/slideLayout34.xml"/><Relationship Id="rId12" Type="http://schemas.openxmlformats.org/officeDocument/2006/relationships/slideLayout" Target="../slideLayouts/slideLayout39.xml"/><Relationship Id="rId17" Type="http://schemas.openxmlformats.org/officeDocument/2006/relationships/slideLayout" Target="../slideLayouts/slideLayout44.xml"/><Relationship Id="rId25" Type="http://schemas.openxmlformats.org/officeDocument/2006/relationships/slideLayout" Target="../slideLayouts/slideLayout52.xml"/><Relationship Id="rId2" Type="http://schemas.openxmlformats.org/officeDocument/2006/relationships/slideLayout" Target="../slideLayouts/slideLayout29.xml"/><Relationship Id="rId16" Type="http://schemas.openxmlformats.org/officeDocument/2006/relationships/slideLayout" Target="../slideLayouts/slideLayout43.xml"/><Relationship Id="rId20" Type="http://schemas.openxmlformats.org/officeDocument/2006/relationships/slideLayout" Target="../slideLayouts/slideLayout47.xml"/><Relationship Id="rId29" Type="http://schemas.openxmlformats.org/officeDocument/2006/relationships/slideLayout" Target="../slideLayouts/slideLayout56.xml"/><Relationship Id="rId1" Type="http://schemas.openxmlformats.org/officeDocument/2006/relationships/slideLayout" Target="../slideLayouts/slideLayout28.xml"/><Relationship Id="rId6" Type="http://schemas.openxmlformats.org/officeDocument/2006/relationships/slideLayout" Target="../slideLayouts/slideLayout33.xml"/><Relationship Id="rId11" Type="http://schemas.openxmlformats.org/officeDocument/2006/relationships/slideLayout" Target="../slideLayouts/slideLayout38.xml"/><Relationship Id="rId24" Type="http://schemas.openxmlformats.org/officeDocument/2006/relationships/slideLayout" Target="../slideLayouts/slideLayout51.xml"/><Relationship Id="rId5" Type="http://schemas.openxmlformats.org/officeDocument/2006/relationships/slideLayout" Target="../slideLayouts/slideLayout32.xml"/><Relationship Id="rId15" Type="http://schemas.openxmlformats.org/officeDocument/2006/relationships/slideLayout" Target="../slideLayouts/slideLayout42.xml"/><Relationship Id="rId23" Type="http://schemas.openxmlformats.org/officeDocument/2006/relationships/slideLayout" Target="../slideLayouts/slideLayout50.xml"/><Relationship Id="rId28" Type="http://schemas.openxmlformats.org/officeDocument/2006/relationships/slideLayout" Target="../slideLayouts/slideLayout55.xml"/><Relationship Id="rId10" Type="http://schemas.openxmlformats.org/officeDocument/2006/relationships/slideLayout" Target="../slideLayouts/slideLayout37.xml"/><Relationship Id="rId19" Type="http://schemas.openxmlformats.org/officeDocument/2006/relationships/slideLayout" Target="../slideLayouts/slideLayout46.xml"/><Relationship Id="rId31" Type="http://schemas.openxmlformats.org/officeDocument/2006/relationships/image" Target="../media/image1.png"/><Relationship Id="rId4" Type="http://schemas.openxmlformats.org/officeDocument/2006/relationships/slideLayout" Target="../slideLayouts/slideLayout31.xml"/><Relationship Id="rId9" Type="http://schemas.openxmlformats.org/officeDocument/2006/relationships/slideLayout" Target="../slideLayouts/slideLayout36.xml"/><Relationship Id="rId14" Type="http://schemas.openxmlformats.org/officeDocument/2006/relationships/slideLayout" Target="../slideLayouts/slideLayout41.xml"/><Relationship Id="rId22" Type="http://schemas.openxmlformats.org/officeDocument/2006/relationships/slideLayout" Target="../slideLayouts/slideLayout49.xml"/><Relationship Id="rId27" Type="http://schemas.openxmlformats.org/officeDocument/2006/relationships/slideLayout" Target="../slideLayouts/slideLayout54.xml"/><Relationship Id="rId30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4.xml"/><Relationship Id="rId13" Type="http://schemas.openxmlformats.org/officeDocument/2006/relationships/slideLayout" Target="../slideLayouts/slideLayout69.xml"/><Relationship Id="rId18" Type="http://schemas.openxmlformats.org/officeDocument/2006/relationships/slideLayout" Target="../slideLayouts/slideLayout74.xml"/><Relationship Id="rId26" Type="http://schemas.openxmlformats.org/officeDocument/2006/relationships/theme" Target="../theme/theme3.xml"/><Relationship Id="rId3" Type="http://schemas.openxmlformats.org/officeDocument/2006/relationships/slideLayout" Target="../slideLayouts/slideLayout59.xml"/><Relationship Id="rId21" Type="http://schemas.openxmlformats.org/officeDocument/2006/relationships/slideLayout" Target="../slideLayouts/slideLayout77.xml"/><Relationship Id="rId7" Type="http://schemas.openxmlformats.org/officeDocument/2006/relationships/slideLayout" Target="../slideLayouts/slideLayout63.xml"/><Relationship Id="rId12" Type="http://schemas.openxmlformats.org/officeDocument/2006/relationships/slideLayout" Target="../slideLayouts/slideLayout68.xml"/><Relationship Id="rId17" Type="http://schemas.openxmlformats.org/officeDocument/2006/relationships/slideLayout" Target="../slideLayouts/slideLayout73.xml"/><Relationship Id="rId25" Type="http://schemas.openxmlformats.org/officeDocument/2006/relationships/slideLayout" Target="../slideLayouts/slideLayout81.xml"/><Relationship Id="rId2" Type="http://schemas.openxmlformats.org/officeDocument/2006/relationships/slideLayout" Target="../slideLayouts/slideLayout58.xml"/><Relationship Id="rId16" Type="http://schemas.openxmlformats.org/officeDocument/2006/relationships/slideLayout" Target="../slideLayouts/slideLayout72.xml"/><Relationship Id="rId20" Type="http://schemas.openxmlformats.org/officeDocument/2006/relationships/slideLayout" Target="../slideLayouts/slideLayout76.xml"/><Relationship Id="rId1" Type="http://schemas.openxmlformats.org/officeDocument/2006/relationships/slideLayout" Target="../slideLayouts/slideLayout57.xml"/><Relationship Id="rId6" Type="http://schemas.openxmlformats.org/officeDocument/2006/relationships/slideLayout" Target="../slideLayouts/slideLayout62.xml"/><Relationship Id="rId11" Type="http://schemas.openxmlformats.org/officeDocument/2006/relationships/slideLayout" Target="../slideLayouts/slideLayout67.xml"/><Relationship Id="rId24" Type="http://schemas.openxmlformats.org/officeDocument/2006/relationships/slideLayout" Target="../slideLayouts/slideLayout80.xml"/><Relationship Id="rId5" Type="http://schemas.openxmlformats.org/officeDocument/2006/relationships/slideLayout" Target="../slideLayouts/slideLayout61.xml"/><Relationship Id="rId15" Type="http://schemas.openxmlformats.org/officeDocument/2006/relationships/slideLayout" Target="../slideLayouts/slideLayout71.xml"/><Relationship Id="rId23" Type="http://schemas.openxmlformats.org/officeDocument/2006/relationships/slideLayout" Target="../slideLayouts/slideLayout79.xml"/><Relationship Id="rId10" Type="http://schemas.openxmlformats.org/officeDocument/2006/relationships/slideLayout" Target="../slideLayouts/slideLayout66.xml"/><Relationship Id="rId19" Type="http://schemas.openxmlformats.org/officeDocument/2006/relationships/slideLayout" Target="../slideLayouts/slideLayout75.xml"/><Relationship Id="rId4" Type="http://schemas.openxmlformats.org/officeDocument/2006/relationships/slideLayout" Target="../slideLayouts/slideLayout60.xml"/><Relationship Id="rId9" Type="http://schemas.openxmlformats.org/officeDocument/2006/relationships/slideLayout" Target="../slideLayouts/slideLayout65.xml"/><Relationship Id="rId14" Type="http://schemas.openxmlformats.org/officeDocument/2006/relationships/slideLayout" Target="../slideLayouts/slideLayout70.xml"/><Relationship Id="rId22" Type="http://schemas.openxmlformats.org/officeDocument/2006/relationships/slideLayout" Target="../slideLayouts/slideLayout78.xml"/><Relationship Id="rId27" Type="http://schemas.openxmlformats.org/officeDocument/2006/relationships/image" Target="../media/image1.png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9.xml"/><Relationship Id="rId13" Type="http://schemas.openxmlformats.org/officeDocument/2006/relationships/slideLayout" Target="../slideLayouts/slideLayout94.xml"/><Relationship Id="rId18" Type="http://schemas.openxmlformats.org/officeDocument/2006/relationships/theme" Target="../theme/theme4.xml"/><Relationship Id="rId3" Type="http://schemas.openxmlformats.org/officeDocument/2006/relationships/slideLayout" Target="../slideLayouts/slideLayout84.xml"/><Relationship Id="rId7" Type="http://schemas.openxmlformats.org/officeDocument/2006/relationships/slideLayout" Target="../slideLayouts/slideLayout88.xml"/><Relationship Id="rId12" Type="http://schemas.openxmlformats.org/officeDocument/2006/relationships/slideLayout" Target="../slideLayouts/slideLayout93.xml"/><Relationship Id="rId17" Type="http://schemas.openxmlformats.org/officeDocument/2006/relationships/slideLayout" Target="../slideLayouts/slideLayout98.xml"/><Relationship Id="rId2" Type="http://schemas.openxmlformats.org/officeDocument/2006/relationships/slideLayout" Target="../slideLayouts/slideLayout83.xml"/><Relationship Id="rId16" Type="http://schemas.openxmlformats.org/officeDocument/2006/relationships/slideLayout" Target="../slideLayouts/slideLayout97.xml"/><Relationship Id="rId1" Type="http://schemas.openxmlformats.org/officeDocument/2006/relationships/slideLayout" Target="../slideLayouts/slideLayout82.xml"/><Relationship Id="rId6" Type="http://schemas.openxmlformats.org/officeDocument/2006/relationships/slideLayout" Target="../slideLayouts/slideLayout87.xml"/><Relationship Id="rId11" Type="http://schemas.openxmlformats.org/officeDocument/2006/relationships/slideLayout" Target="../slideLayouts/slideLayout92.xml"/><Relationship Id="rId5" Type="http://schemas.openxmlformats.org/officeDocument/2006/relationships/slideLayout" Target="../slideLayouts/slideLayout86.xml"/><Relationship Id="rId15" Type="http://schemas.openxmlformats.org/officeDocument/2006/relationships/slideLayout" Target="../slideLayouts/slideLayout96.xml"/><Relationship Id="rId10" Type="http://schemas.openxmlformats.org/officeDocument/2006/relationships/slideLayout" Target="../slideLayouts/slideLayout91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85.xml"/><Relationship Id="rId9" Type="http://schemas.openxmlformats.org/officeDocument/2006/relationships/slideLayout" Target="../slideLayouts/slideLayout90.xml"/><Relationship Id="rId14" Type="http://schemas.openxmlformats.org/officeDocument/2006/relationships/slideLayout" Target="../slideLayouts/slideLayout95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6.xml"/><Relationship Id="rId13" Type="http://schemas.openxmlformats.org/officeDocument/2006/relationships/slideLayout" Target="../slideLayouts/slideLayout111.xml"/><Relationship Id="rId18" Type="http://schemas.openxmlformats.org/officeDocument/2006/relationships/slideLayout" Target="../slideLayouts/slideLayout116.xml"/><Relationship Id="rId26" Type="http://schemas.openxmlformats.org/officeDocument/2006/relationships/theme" Target="../theme/theme5.xml"/><Relationship Id="rId3" Type="http://schemas.openxmlformats.org/officeDocument/2006/relationships/slideLayout" Target="../slideLayouts/slideLayout101.xml"/><Relationship Id="rId21" Type="http://schemas.openxmlformats.org/officeDocument/2006/relationships/slideLayout" Target="../slideLayouts/slideLayout119.xml"/><Relationship Id="rId7" Type="http://schemas.openxmlformats.org/officeDocument/2006/relationships/slideLayout" Target="../slideLayouts/slideLayout105.xml"/><Relationship Id="rId12" Type="http://schemas.openxmlformats.org/officeDocument/2006/relationships/slideLayout" Target="../slideLayouts/slideLayout110.xml"/><Relationship Id="rId17" Type="http://schemas.openxmlformats.org/officeDocument/2006/relationships/slideLayout" Target="../slideLayouts/slideLayout115.xml"/><Relationship Id="rId25" Type="http://schemas.openxmlformats.org/officeDocument/2006/relationships/slideLayout" Target="../slideLayouts/slideLayout123.xml"/><Relationship Id="rId2" Type="http://schemas.openxmlformats.org/officeDocument/2006/relationships/slideLayout" Target="../slideLayouts/slideLayout100.xml"/><Relationship Id="rId16" Type="http://schemas.openxmlformats.org/officeDocument/2006/relationships/slideLayout" Target="../slideLayouts/slideLayout114.xml"/><Relationship Id="rId20" Type="http://schemas.openxmlformats.org/officeDocument/2006/relationships/slideLayout" Target="../slideLayouts/slideLayout118.xml"/><Relationship Id="rId1" Type="http://schemas.openxmlformats.org/officeDocument/2006/relationships/slideLayout" Target="../slideLayouts/slideLayout99.xml"/><Relationship Id="rId6" Type="http://schemas.openxmlformats.org/officeDocument/2006/relationships/slideLayout" Target="../slideLayouts/slideLayout104.xml"/><Relationship Id="rId11" Type="http://schemas.openxmlformats.org/officeDocument/2006/relationships/slideLayout" Target="../slideLayouts/slideLayout109.xml"/><Relationship Id="rId24" Type="http://schemas.openxmlformats.org/officeDocument/2006/relationships/slideLayout" Target="../slideLayouts/slideLayout122.xml"/><Relationship Id="rId5" Type="http://schemas.openxmlformats.org/officeDocument/2006/relationships/slideLayout" Target="../slideLayouts/slideLayout103.xml"/><Relationship Id="rId15" Type="http://schemas.openxmlformats.org/officeDocument/2006/relationships/slideLayout" Target="../slideLayouts/slideLayout113.xml"/><Relationship Id="rId23" Type="http://schemas.openxmlformats.org/officeDocument/2006/relationships/slideLayout" Target="../slideLayouts/slideLayout121.xml"/><Relationship Id="rId10" Type="http://schemas.openxmlformats.org/officeDocument/2006/relationships/slideLayout" Target="../slideLayouts/slideLayout108.xml"/><Relationship Id="rId19" Type="http://schemas.openxmlformats.org/officeDocument/2006/relationships/slideLayout" Target="../slideLayouts/slideLayout117.xml"/><Relationship Id="rId4" Type="http://schemas.openxmlformats.org/officeDocument/2006/relationships/slideLayout" Target="../slideLayouts/slideLayout102.xml"/><Relationship Id="rId9" Type="http://schemas.openxmlformats.org/officeDocument/2006/relationships/slideLayout" Target="../slideLayouts/slideLayout107.xml"/><Relationship Id="rId14" Type="http://schemas.openxmlformats.org/officeDocument/2006/relationships/slideLayout" Target="../slideLayouts/slideLayout112.xml"/><Relationship Id="rId22" Type="http://schemas.openxmlformats.org/officeDocument/2006/relationships/slideLayout" Target="../slideLayouts/slideLayout120.xml"/><Relationship Id="rId27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gray line"/>
          <p:cNvCxnSpPr/>
          <p:nvPr userDrawn="1"/>
        </p:nvCxnSpPr>
        <p:spPr>
          <a:xfrm>
            <a:off x="0" y="966509"/>
            <a:ext cx="12192000" cy="0"/>
          </a:xfrm>
          <a:prstGeom prst="line">
            <a:avLst/>
          </a:prstGeom>
          <a:ln w="12700">
            <a:solidFill>
              <a:srgbClr val="BCBE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54050" y="439382"/>
            <a:ext cx="9439433" cy="2160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GB" dirty="0"/>
              <a:t>Click to add section title</a:t>
            </a:r>
            <a:endParaRPr lang="en-GB" noProof="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4050" y="1988840"/>
            <a:ext cx="10566400" cy="435053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GB" noProof="0" dirty="0"/>
              <a:t>Click to add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  <a:p>
            <a:pPr lvl="5"/>
            <a:r>
              <a:rPr lang="en-GB" noProof="0" dirty="0"/>
              <a:t>6</a:t>
            </a:r>
          </a:p>
          <a:p>
            <a:pPr lvl="6"/>
            <a:r>
              <a:rPr lang="en-GB" noProof="0" dirty="0"/>
              <a:t>7</a:t>
            </a:r>
          </a:p>
          <a:p>
            <a:pPr lvl="7"/>
            <a:r>
              <a:rPr lang="en-GB" noProof="0" dirty="0"/>
              <a:t>8</a:t>
            </a:r>
          </a:p>
          <a:p>
            <a:pPr lvl="8"/>
            <a:r>
              <a:rPr lang="en-GB" noProof="0" dirty="0"/>
              <a:t>9</a:t>
            </a:r>
          </a:p>
        </p:txBody>
      </p:sp>
      <p:sp>
        <p:nvSpPr>
          <p:cNvPr id="7" name="Red box"/>
          <p:cNvSpPr/>
          <p:nvPr userDrawn="1"/>
        </p:nvSpPr>
        <p:spPr>
          <a:xfrm>
            <a:off x="0" y="0"/>
            <a:ext cx="68400" cy="6858000"/>
          </a:xfrm>
          <a:prstGeom prst="rect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GB" dirty="0"/>
          </a:p>
        </p:txBody>
      </p:sp>
      <p:pic>
        <p:nvPicPr>
          <p:cNvPr id="13" name="TOYOTA Logo"/>
          <p:cNvPicPr>
            <a:picLocks noChangeAspect="1"/>
          </p:cNvPicPr>
          <p:nvPr userDrawn="1"/>
        </p:nvPicPr>
        <p:blipFill>
          <a:blip r:embed="rId2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67732" y="207117"/>
            <a:ext cx="1358850" cy="565129"/>
          </a:xfrm>
          <a:prstGeom prst="rect">
            <a:avLst/>
          </a:prstGeom>
        </p:spPr>
      </p:pic>
      <p:sp>
        <p:nvSpPr>
          <p:cNvPr id="4" name="Pladsholder til slidenummer 3"/>
          <p:cNvSpPr>
            <a:spLocks noGrp="1"/>
          </p:cNvSpPr>
          <p:nvPr>
            <p:ph type="sldNum" sz="quarter" idx="4"/>
          </p:nvPr>
        </p:nvSpPr>
        <p:spPr>
          <a:xfrm>
            <a:off x="654050" y="6525343"/>
            <a:ext cx="761430" cy="144017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8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fld id="{A0937CC2-DE16-486B-829C-2239E287BD6E}" type="slidenum">
              <a:rPr lang="da-DK" smtClean="0"/>
              <a:pPr/>
              <a:t>‹N›</a:t>
            </a:fld>
            <a:endParaRPr lang="da-DK"/>
          </a:p>
        </p:txBody>
      </p:sp>
      <p:sp>
        <p:nvSpPr>
          <p:cNvPr id="6" name="CasellaDiTesto 5">
            <a:extLst>
              <a:ext uri="{FF2B5EF4-FFF2-40B4-BE49-F238E27FC236}">
                <a16:creationId xmlns:a16="http://schemas.microsoft.com/office/drawing/2014/main" id="{C159F510-26DA-44AD-9CE9-F9A1F935B1BF}"/>
              </a:ext>
            </a:extLst>
          </p:cNvPr>
          <p:cNvSpPr txBox="1"/>
          <p:nvPr>
            <p:extLst>
              <p:ext uri="{1162E1C5-73C7-4A58-AE30-91384D911F3F}">
                <p184:classification xmlns:p184="http://schemas.microsoft.com/office/powerpoint/2018/4/main" val="ftr"/>
              </p:ext>
            </p:extLst>
          </p:nvPr>
        </p:nvSpPr>
        <p:spPr>
          <a:xfrm>
            <a:off x="10142538" y="6642100"/>
            <a:ext cx="2014537" cy="152400"/>
          </a:xfrm>
          <a:prstGeom prst="rect">
            <a:avLst/>
          </a:prstGeom>
        </p:spPr>
        <p:txBody>
          <a:bodyPr horzOverflow="overflow" lIns="0" tIns="0" rIns="0" bIns="0">
            <a:spAutoFit/>
          </a:bodyPr>
          <a:lstStyle/>
          <a:p>
            <a:pPr algn="l"/>
            <a:r>
              <a:rPr lang="it-IT" sz="100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Information classification: Confidential</a:t>
            </a:r>
          </a:p>
        </p:txBody>
      </p:sp>
    </p:spTree>
    <p:extLst>
      <p:ext uri="{BB962C8B-B14F-4D97-AF65-F5344CB8AC3E}">
        <p14:creationId xmlns:p14="http://schemas.microsoft.com/office/powerpoint/2010/main" val="6837035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0" r:id="rId1"/>
    <p:sldLayoutId id="2147483691" r:id="rId2"/>
    <p:sldLayoutId id="2147483670" r:id="rId3"/>
    <p:sldLayoutId id="2147483688" r:id="rId4"/>
    <p:sldLayoutId id="2147483660" r:id="rId5"/>
    <p:sldLayoutId id="2147483650" r:id="rId6"/>
    <p:sldLayoutId id="2147483651" r:id="rId7"/>
    <p:sldLayoutId id="2147483652" r:id="rId8"/>
    <p:sldLayoutId id="2147483661" r:id="rId9"/>
    <p:sldLayoutId id="2147483673" r:id="rId10"/>
    <p:sldLayoutId id="2147483674" r:id="rId11"/>
    <p:sldLayoutId id="2147483676" r:id="rId12"/>
    <p:sldLayoutId id="2147483677" r:id="rId13"/>
    <p:sldLayoutId id="2147483675" r:id="rId14"/>
    <p:sldLayoutId id="2147483667" r:id="rId15"/>
    <p:sldLayoutId id="2147483668" r:id="rId16"/>
    <p:sldLayoutId id="2147483685" r:id="rId17"/>
    <p:sldLayoutId id="2147483679" r:id="rId18"/>
    <p:sldLayoutId id="2147483680" r:id="rId19"/>
    <p:sldLayoutId id="2147483681" r:id="rId20"/>
    <p:sldLayoutId id="2147483682" r:id="rId21"/>
    <p:sldLayoutId id="2147483683" r:id="rId22"/>
    <p:sldLayoutId id="2147483684" r:id="rId23"/>
    <p:sldLayoutId id="2147483662" r:id="rId24"/>
    <p:sldLayoutId id="2147483665" r:id="rId25"/>
    <p:sldLayoutId id="2147483693" r:id="rId26"/>
    <p:sldLayoutId id="2147483695" r:id="rId27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1600" kern="1200" cap="none" baseline="0">
          <a:solidFill>
            <a:schemeClr val="tx2"/>
          </a:solidFill>
          <a:latin typeface="Titillium Web" panose="00000500000000000000" pitchFamily="2" charset="0"/>
          <a:ea typeface="+mj-ea"/>
          <a:cs typeface="+mj-cs"/>
        </a:defRPr>
      </a:lvl1pPr>
    </p:titleStyle>
    <p:bodyStyle>
      <a:lvl1pPr marL="288000" indent="-28800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chemeClr val="accent1"/>
        </a:buClr>
        <a:buFont typeface="Titillium Web" panose="00000500000000000000" pitchFamily="2" charset="0"/>
        <a:buChar char="•"/>
        <a:defRPr sz="2400" kern="1200">
          <a:solidFill>
            <a:schemeClr val="tx2"/>
          </a:solidFill>
          <a:latin typeface="Titillium Web" panose="00000500000000000000" pitchFamily="2" charset="0"/>
          <a:ea typeface="+mn-ea"/>
          <a:cs typeface="+mn-cs"/>
        </a:defRPr>
      </a:lvl1pPr>
      <a:lvl2pPr marL="576000" indent="-28800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chemeClr val="accent1"/>
        </a:buClr>
        <a:buFont typeface="Titillium Web" panose="00000500000000000000" pitchFamily="2" charset="0"/>
        <a:buChar char="–"/>
        <a:defRPr sz="2400" kern="1200">
          <a:solidFill>
            <a:schemeClr val="tx2"/>
          </a:solidFill>
          <a:latin typeface="Titillium Web" panose="00000500000000000000" pitchFamily="2" charset="0"/>
          <a:ea typeface="+mn-ea"/>
          <a:cs typeface="+mn-cs"/>
        </a:defRPr>
      </a:lvl2pPr>
      <a:lvl3pPr marL="576000" indent="-28800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chemeClr val="accent1"/>
        </a:buClr>
        <a:buFont typeface="Titillium Web" panose="00000500000000000000" pitchFamily="2" charset="0"/>
        <a:buChar char=""/>
        <a:defRPr lang="en-GB" sz="2000" b="0" kern="1200" noProof="0" dirty="0" smtClean="0">
          <a:solidFill>
            <a:schemeClr val="tx2"/>
          </a:solidFill>
          <a:latin typeface="Titillium Web" panose="00000500000000000000" pitchFamily="2" charset="0"/>
          <a:ea typeface="+mn-ea"/>
          <a:cs typeface="+mn-cs"/>
        </a:defRPr>
      </a:lvl3pPr>
      <a:lvl4pPr marL="864000" indent="-288000" algn="l" defTabSz="914400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Font typeface="Titillium Web" panose="00000500000000000000" pitchFamily="2" charset="0"/>
        <a:buChar char=""/>
        <a:defRPr sz="1800" kern="1200">
          <a:solidFill>
            <a:schemeClr val="tx2"/>
          </a:solidFill>
          <a:latin typeface="Titillium Web" panose="00000500000000000000" pitchFamily="2" charset="0"/>
          <a:ea typeface="+mn-ea"/>
          <a:cs typeface="+mn-cs"/>
        </a:defRPr>
      </a:lvl4pPr>
      <a:lvl5pPr marL="1152000" indent="-288000" algn="l" defTabSz="914400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Font typeface="Titillium Web" panose="00000500000000000000" pitchFamily="2" charset="0"/>
        <a:buChar char=""/>
        <a:defRPr sz="1800" kern="1200">
          <a:solidFill>
            <a:schemeClr val="tx2"/>
          </a:solidFill>
          <a:latin typeface="Titillium Web" panose="00000500000000000000" pitchFamily="2" charset="0"/>
          <a:ea typeface="+mn-ea"/>
          <a:cs typeface="+mn-cs"/>
        </a:defRPr>
      </a:lvl5pPr>
      <a:lvl6pPr marL="1440000" indent="-288000" algn="l" defTabSz="914400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Font typeface="Titillium Web" panose="00000500000000000000" pitchFamily="2" charset="0"/>
        <a:buChar char="•"/>
        <a:defRPr lang="en-US" sz="1800" kern="1200" dirty="0" smtClean="0">
          <a:solidFill>
            <a:schemeClr val="tx2"/>
          </a:solidFill>
          <a:latin typeface="Titillium Web" panose="00000500000000000000" pitchFamily="2" charset="0"/>
          <a:ea typeface="+mn-ea"/>
          <a:cs typeface="+mn-cs"/>
        </a:defRPr>
      </a:lvl6pPr>
      <a:lvl7pPr marL="1728000" indent="-288000" algn="l" defTabSz="914400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Font typeface="Titillium Web" panose="00000500000000000000" pitchFamily="2" charset="0"/>
        <a:buChar char="•"/>
        <a:defRPr lang="en-US" sz="1800" kern="1200" dirty="0" smtClean="0">
          <a:solidFill>
            <a:schemeClr val="tx2"/>
          </a:solidFill>
          <a:latin typeface="Titillium Web" panose="00000500000000000000" pitchFamily="2" charset="0"/>
          <a:ea typeface="+mn-ea"/>
          <a:cs typeface="+mn-cs"/>
        </a:defRPr>
      </a:lvl7pPr>
      <a:lvl8pPr marL="2016000" indent="-288000" algn="l" defTabSz="914400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Font typeface="Titillium Web" panose="00000500000000000000" pitchFamily="2" charset="0"/>
        <a:buChar char="•"/>
        <a:defRPr lang="en-US" sz="1800" kern="1200" dirty="0" smtClean="0">
          <a:solidFill>
            <a:schemeClr val="tx2"/>
          </a:solidFill>
          <a:latin typeface="Titillium Web" panose="00000500000000000000" pitchFamily="2" charset="0"/>
          <a:ea typeface="+mn-ea"/>
          <a:cs typeface="+mn-cs"/>
        </a:defRPr>
      </a:lvl8pPr>
      <a:lvl9pPr marL="2304000" indent="-288000" algn="l" defTabSz="914400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Font typeface="Titillium Web" panose="00000500000000000000" pitchFamily="2" charset="0"/>
        <a:buChar char="•"/>
        <a:defRPr lang="en-GB" sz="1800" kern="1200" dirty="0" smtClean="0">
          <a:solidFill>
            <a:schemeClr val="tx2"/>
          </a:solidFill>
          <a:latin typeface="Titillium Web" panose="00000500000000000000" pitchFamily="2" charset="0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3" pos="7068" userDrawn="1">
          <p15:clr>
            <a:srgbClr val="F26B43"/>
          </p15:clr>
        </p15:guide>
        <p15:guide id="4" pos="818" userDrawn="1">
          <p15:clr>
            <a:srgbClr val="F26B43"/>
          </p15:clr>
        </p15:guide>
        <p15:guide id="5" pos="412" userDrawn="1">
          <p15:clr>
            <a:srgbClr val="F26B43"/>
          </p15:clr>
        </p15:guide>
        <p15:guide id="7" orient="horz" pos="275" userDrawn="1">
          <p15:clr>
            <a:srgbClr val="F26B43"/>
          </p15:clr>
        </p15:guide>
        <p15:guide id="8" orient="horz" pos="4004" userDrawn="1">
          <p15:clr>
            <a:srgbClr val="F26B43"/>
          </p15:clr>
        </p15:guide>
        <p15:guide id="9" orient="horz" pos="948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gray line"/>
          <p:cNvCxnSpPr/>
          <p:nvPr userDrawn="1"/>
        </p:nvCxnSpPr>
        <p:spPr>
          <a:xfrm>
            <a:off x="0" y="966509"/>
            <a:ext cx="12192000" cy="0"/>
          </a:xfrm>
          <a:prstGeom prst="line">
            <a:avLst/>
          </a:prstGeom>
          <a:ln w="12700">
            <a:solidFill>
              <a:srgbClr val="BCBE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54050" y="439382"/>
            <a:ext cx="9439433" cy="2160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GB" dirty="0"/>
              <a:t>Click to add section title</a:t>
            </a:r>
            <a:endParaRPr lang="en-GB" noProof="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4050" y="1988840"/>
            <a:ext cx="10566400" cy="435053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GB" noProof="0" dirty="0"/>
              <a:t>Click to add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  <a:p>
            <a:pPr lvl="5"/>
            <a:r>
              <a:rPr lang="en-GB" noProof="0" dirty="0"/>
              <a:t>6</a:t>
            </a:r>
          </a:p>
          <a:p>
            <a:pPr lvl="6"/>
            <a:r>
              <a:rPr lang="en-GB" noProof="0" dirty="0"/>
              <a:t>7</a:t>
            </a:r>
          </a:p>
          <a:p>
            <a:pPr lvl="7"/>
            <a:r>
              <a:rPr lang="en-GB" noProof="0" dirty="0"/>
              <a:t>8</a:t>
            </a:r>
          </a:p>
          <a:p>
            <a:pPr lvl="8"/>
            <a:r>
              <a:rPr lang="en-GB" noProof="0" dirty="0"/>
              <a:t>9</a:t>
            </a:r>
          </a:p>
        </p:txBody>
      </p:sp>
      <p:sp>
        <p:nvSpPr>
          <p:cNvPr id="7" name="Red box"/>
          <p:cNvSpPr/>
          <p:nvPr userDrawn="1"/>
        </p:nvSpPr>
        <p:spPr>
          <a:xfrm>
            <a:off x="0" y="0"/>
            <a:ext cx="68400" cy="6858000"/>
          </a:xfrm>
          <a:prstGeom prst="rect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GB" dirty="0"/>
          </a:p>
        </p:txBody>
      </p:sp>
      <p:pic>
        <p:nvPicPr>
          <p:cNvPr id="13" name="TOYOTA Logo"/>
          <p:cNvPicPr>
            <a:picLocks noChangeAspect="1"/>
          </p:cNvPicPr>
          <p:nvPr userDrawn="1"/>
        </p:nvPicPr>
        <p:blipFill>
          <a:blip r:embed="rId3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67732" y="207117"/>
            <a:ext cx="1358850" cy="565129"/>
          </a:xfrm>
          <a:prstGeom prst="rect">
            <a:avLst/>
          </a:prstGeom>
        </p:spPr>
      </p:pic>
      <p:sp>
        <p:nvSpPr>
          <p:cNvPr id="4" name="Pladsholder til slidenummer 3"/>
          <p:cNvSpPr>
            <a:spLocks noGrp="1"/>
          </p:cNvSpPr>
          <p:nvPr>
            <p:ph type="sldNum" sz="quarter" idx="4"/>
          </p:nvPr>
        </p:nvSpPr>
        <p:spPr>
          <a:xfrm>
            <a:off x="654050" y="6525343"/>
            <a:ext cx="761430" cy="144017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8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fld id="{A0937CC2-DE16-486B-829C-2239E287BD6E}" type="slidenum">
              <a:rPr lang="da-DK" smtClean="0"/>
              <a:pPr/>
              <a:t>‹N›</a:t>
            </a:fld>
            <a:endParaRPr lang="da-DK"/>
          </a:p>
        </p:txBody>
      </p:sp>
      <p:sp>
        <p:nvSpPr>
          <p:cNvPr id="6" name="CasellaDiTesto 5">
            <a:extLst>
              <a:ext uri="{FF2B5EF4-FFF2-40B4-BE49-F238E27FC236}">
                <a16:creationId xmlns:a16="http://schemas.microsoft.com/office/drawing/2014/main" id="{C159F510-26DA-44AD-9CE9-F9A1F935B1BF}"/>
              </a:ext>
            </a:extLst>
          </p:cNvPr>
          <p:cNvSpPr txBox="1"/>
          <p:nvPr>
            <p:extLst>
              <p:ext uri="{1162E1C5-73C7-4A58-AE30-91384D911F3F}">
                <p184:classification xmlns:p184="http://schemas.microsoft.com/office/powerpoint/2018/4/main" val="ftr"/>
              </p:ext>
            </p:extLst>
          </p:nvPr>
        </p:nvSpPr>
        <p:spPr>
          <a:xfrm>
            <a:off x="10142538" y="6642100"/>
            <a:ext cx="2014537" cy="152400"/>
          </a:xfrm>
          <a:prstGeom prst="rect">
            <a:avLst/>
          </a:prstGeom>
        </p:spPr>
        <p:txBody>
          <a:bodyPr horzOverflow="overflow" lIns="0" tIns="0" rIns="0" bIns="0">
            <a:spAutoFit/>
          </a:bodyPr>
          <a:lstStyle/>
          <a:p>
            <a:pPr algn="l"/>
            <a:r>
              <a:rPr lang="it-IT" sz="100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Information classification: Confidential</a:t>
            </a:r>
          </a:p>
        </p:txBody>
      </p:sp>
    </p:spTree>
    <p:extLst>
      <p:ext uri="{BB962C8B-B14F-4D97-AF65-F5344CB8AC3E}">
        <p14:creationId xmlns:p14="http://schemas.microsoft.com/office/powerpoint/2010/main" val="39458476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0" r:id="rId2"/>
    <p:sldLayoutId id="2147483701" r:id="rId3"/>
    <p:sldLayoutId id="2147483702" r:id="rId4"/>
    <p:sldLayoutId id="2147483703" r:id="rId5"/>
    <p:sldLayoutId id="2147483704" r:id="rId6"/>
    <p:sldLayoutId id="2147483705" r:id="rId7"/>
    <p:sldLayoutId id="2147483706" r:id="rId8"/>
    <p:sldLayoutId id="2147483707" r:id="rId9"/>
    <p:sldLayoutId id="2147483708" r:id="rId10"/>
    <p:sldLayoutId id="2147483709" r:id="rId11"/>
    <p:sldLayoutId id="2147483710" r:id="rId12"/>
    <p:sldLayoutId id="2147483711" r:id="rId13"/>
    <p:sldLayoutId id="2147483712" r:id="rId14"/>
    <p:sldLayoutId id="2147483713" r:id="rId15"/>
    <p:sldLayoutId id="2147483714" r:id="rId16"/>
    <p:sldLayoutId id="2147483715" r:id="rId17"/>
    <p:sldLayoutId id="2147483716" r:id="rId18"/>
    <p:sldLayoutId id="2147483717" r:id="rId19"/>
    <p:sldLayoutId id="2147483718" r:id="rId20"/>
    <p:sldLayoutId id="2147483719" r:id="rId21"/>
    <p:sldLayoutId id="2147483720" r:id="rId22"/>
    <p:sldLayoutId id="2147483721" r:id="rId23"/>
    <p:sldLayoutId id="2147483722" r:id="rId24"/>
    <p:sldLayoutId id="2147483723" r:id="rId25"/>
    <p:sldLayoutId id="2147483724" r:id="rId26"/>
    <p:sldLayoutId id="2147483726" r:id="rId27"/>
    <p:sldLayoutId id="2147483727" r:id="rId28"/>
    <p:sldLayoutId id="2147483728" r:id="rId29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1600" kern="1200" cap="none" baseline="0">
          <a:solidFill>
            <a:schemeClr val="tx2"/>
          </a:solidFill>
          <a:latin typeface="Titillium Web" panose="00000500000000000000" pitchFamily="2" charset="0"/>
          <a:ea typeface="+mj-ea"/>
          <a:cs typeface="+mj-cs"/>
        </a:defRPr>
      </a:lvl1pPr>
    </p:titleStyle>
    <p:bodyStyle>
      <a:lvl1pPr marL="288000" indent="-28800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chemeClr val="accent1"/>
        </a:buClr>
        <a:buFont typeface="Titillium Web" panose="00000500000000000000" pitchFamily="2" charset="0"/>
        <a:buChar char="•"/>
        <a:defRPr sz="2400" kern="1200">
          <a:solidFill>
            <a:schemeClr val="tx2"/>
          </a:solidFill>
          <a:latin typeface="Titillium Web" panose="00000500000000000000" pitchFamily="2" charset="0"/>
          <a:ea typeface="+mn-ea"/>
          <a:cs typeface="+mn-cs"/>
        </a:defRPr>
      </a:lvl1pPr>
      <a:lvl2pPr marL="576000" indent="-28800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chemeClr val="accent1"/>
        </a:buClr>
        <a:buFont typeface="Titillium Web" panose="00000500000000000000" pitchFamily="2" charset="0"/>
        <a:buChar char="–"/>
        <a:defRPr sz="2400" kern="1200">
          <a:solidFill>
            <a:schemeClr val="tx2"/>
          </a:solidFill>
          <a:latin typeface="Titillium Web" panose="00000500000000000000" pitchFamily="2" charset="0"/>
          <a:ea typeface="+mn-ea"/>
          <a:cs typeface="+mn-cs"/>
        </a:defRPr>
      </a:lvl2pPr>
      <a:lvl3pPr marL="576000" indent="-28800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chemeClr val="accent1"/>
        </a:buClr>
        <a:buFont typeface="Titillium Web" panose="00000500000000000000" pitchFamily="2" charset="0"/>
        <a:buChar char=""/>
        <a:defRPr lang="en-GB" sz="2000" b="0" kern="1200" noProof="0" dirty="0" smtClean="0">
          <a:solidFill>
            <a:schemeClr val="tx2"/>
          </a:solidFill>
          <a:latin typeface="Titillium Web" panose="00000500000000000000" pitchFamily="2" charset="0"/>
          <a:ea typeface="+mn-ea"/>
          <a:cs typeface="+mn-cs"/>
        </a:defRPr>
      </a:lvl3pPr>
      <a:lvl4pPr marL="864000" indent="-288000" algn="l" defTabSz="914400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Font typeface="Titillium Web" panose="00000500000000000000" pitchFamily="2" charset="0"/>
        <a:buChar char=""/>
        <a:defRPr sz="1800" kern="1200">
          <a:solidFill>
            <a:schemeClr val="tx2"/>
          </a:solidFill>
          <a:latin typeface="Titillium Web" panose="00000500000000000000" pitchFamily="2" charset="0"/>
          <a:ea typeface="+mn-ea"/>
          <a:cs typeface="+mn-cs"/>
        </a:defRPr>
      </a:lvl4pPr>
      <a:lvl5pPr marL="1152000" indent="-288000" algn="l" defTabSz="914400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Font typeface="Titillium Web" panose="00000500000000000000" pitchFamily="2" charset="0"/>
        <a:buChar char=""/>
        <a:defRPr sz="1800" kern="1200">
          <a:solidFill>
            <a:schemeClr val="tx2"/>
          </a:solidFill>
          <a:latin typeface="Titillium Web" panose="00000500000000000000" pitchFamily="2" charset="0"/>
          <a:ea typeface="+mn-ea"/>
          <a:cs typeface="+mn-cs"/>
        </a:defRPr>
      </a:lvl5pPr>
      <a:lvl6pPr marL="1440000" indent="-288000" algn="l" defTabSz="914400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Font typeface="Titillium Web" panose="00000500000000000000" pitchFamily="2" charset="0"/>
        <a:buChar char="•"/>
        <a:defRPr lang="en-US" sz="1800" kern="1200" dirty="0" smtClean="0">
          <a:solidFill>
            <a:schemeClr val="tx2"/>
          </a:solidFill>
          <a:latin typeface="Titillium Web" panose="00000500000000000000" pitchFamily="2" charset="0"/>
          <a:ea typeface="+mn-ea"/>
          <a:cs typeface="+mn-cs"/>
        </a:defRPr>
      </a:lvl6pPr>
      <a:lvl7pPr marL="1728000" indent="-288000" algn="l" defTabSz="914400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Font typeface="Titillium Web" panose="00000500000000000000" pitchFamily="2" charset="0"/>
        <a:buChar char="•"/>
        <a:defRPr lang="en-US" sz="1800" kern="1200" dirty="0" smtClean="0">
          <a:solidFill>
            <a:schemeClr val="tx2"/>
          </a:solidFill>
          <a:latin typeface="Titillium Web" panose="00000500000000000000" pitchFamily="2" charset="0"/>
          <a:ea typeface="+mn-ea"/>
          <a:cs typeface="+mn-cs"/>
        </a:defRPr>
      </a:lvl7pPr>
      <a:lvl8pPr marL="2016000" indent="-288000" algn="l" defTabSz="914400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Font typeface="Titillium Web" panose="00000500000000000000" pitchFamily="2" charset="0"/>
        <a:buChar char="•"/>
        <a:defRPr lang="en-US" sz="1800" kern="1200" dirty="0" smtClean="0">
          <a:solidFill>
            <a:schemeClr val="tx2"/>
          </a:solidFill>
          <a:latin typeface="Titillium Web" panose="00000500000000000000" pitchFamily="2" charset="0"/>
          <a:ea typeface="+mn-ea"/>
          <a:cs typeface="+mn-cs"/>
        </a:defRPr>
      </a:lvl8pPr>
      <a:lvl9pPr marL="2304000" indent="-288000" algn="l" defTabSz="914400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Font typeface="Titillium Web" panose="00000500000000000000" pitchFamily="2" charset="0"/>
        <a:buChar char="•"/>
        <a:defRPr lang="en-GB" sz="1800" kern="1200" dirty="0" smtClean="0">
          <a:solidFill>
            <a:schemeClr val="tx2"/>
          </a:solidFill>
          <a:latin typeface="Titillium Web" panose="00000500000000000000" pitchFamily="2" charset="0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3" pos="7068">
          <p15:clr>
            <a:srgbClr val="F26B43"/>
          </p15:clr>
        </p15:guide>
        <p15:guide id="4" pos="818">
          <p15:clr>
            <a:srgbClr val="F26B43"/>
          </p15:clr>
        </p15:guide>
        <p15:guide id="5" pos="412">
          <p15:clr>
            <a:srgbClr val="F26B43"/>
          </p15:clr>
        </p15:guide>
        <p15:guide id="7" orient="horz" pos="275">
          <p15:clr>
            <a:srgbClr val="F26B43"/>
          </p15:clr>
        </p15:guide>
        <p15:guide id="8" orient="horz" pos="4004">
          <p15:clr>
            <a:srgbClr val="F26B43"/>
          </p15:clr>
        </p15:guide>
        <p15:guide id="9" orient="horz" pos="948">
          <p15:clr>
            <a:srgbClr val="F26B43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gray line"/>
          <p:cNvCxnSpPr/>
          <p:nvPr userDrawn="1"/>
        </p:nvCxnSpPr>
        <p:spPr>
          <a:xfrm>
            <a:off x="0" y="966509"/>
            <a:ext cx="12192000" cy="0"/>
          </a:xfrm>
          <a:prstGeom prst="line">
            <a:avLst/>
          </a:prstGeom>
          <a:ln w="12700">
            <a:solidFill>
              <a:srgbClr val="BCBE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54050" y="439382"/>
            <a:ext cx="9439433" cy="2160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GB" dirty="0"/>
              <a:t>Click to add section title</a:t>
            </a:r>
            <a:endParaRPr lang="en-GB" noProof="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4050" y="1988840"/>
            <a:ext cx="10566400" cy="435053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GB" noProof="0" dirty="0"/>
              <a:t>Click to add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  <a:p>
            <a:pPr lvl="5"/>
            <a:r>
              <a:rPr lang="en-GB" noProof="0" dirty="0"/>
              <a:t>6</a:t>
            </a:r>
          </a:p>
          <a:p>
            <a:pPr lvl="6"/>
            <a:r>
              <a:rPr lang="en-GB" noProof="0" dirty="0"/>
              <a:t>7</a:t>
            </a:r>
          </a:p>
          <a:p>
            <a:pPr lvl="7"/>
            <a:r>
              <a:rPr lang="en-GB" noProof="0" dirty="0"/>
              <a:t>8</a:t>
            </a:r>
          </a:p>
          <a:p>
            <a:pPr lvl="8"/>
            <a:r>
              <a:rPr lang="en-GB" noProof="0" dirty="0"/>
              <a:t>9</a:t>
            </a:r>
          </a:p>
        </p:txBody>
      </p:sp>
      <p:sp>
        <p:nvSpPr>
          <p:cNvPr id="7" name="Red box"/>
          <p:cNvSpPr/>
          <p:nvPr userDrawn="1"/>
        </p:nvSpPr>
        <p:spPr>
          <a:xfrm>
            <a:off x="0" y="0"/>
            <a:ext cx="68400" cy="6858000"/>
          </a:xfrm>
          <a:prstGeom prst="rect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GB" dirty="0"/>
          </a:p>
        </p:txBody>
      </p:sp>
      <p:pic>
        <p:nvPicPr>
          <p:cNvPr id="13" name="TOYOTA Logo"/>
          <p:cNvPicPr>
            <a:picLocks noChangeAspect="1"/>
          </p:cNvPicPr>
          <p:nvPr userDrawn="1"/>
        </p:nvPicPr>
        <p:blipFill>
          <a:blip r:embed="rId2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67732" y="207117"/>
            <a:ext cx="1358850" cy="565129"/>
          </a:xfrm>
          <a:prstGeom prst="rect">
            <a:avLst/>
          </a:prstGeom>
        </p:spPr>
      </p:pic>
      <p:sp>
        <p:nvSpPr>
          <p:cNvPr id="4" name="Pladsholder til slidenummer 3"/>
          <p:cNvSpPr>
            <a:spLocks noGrp="1"/>
          </p:cNvSpPr>
          <p:nvPr>
            <p:ph type="sldNum" sz="quarter" idx="4"/>
          </p:nvPr>
        </p:nvSpPr>
        <p:spPr>
          <a:xfrm>
            <a:off x="654050" y="6525343"/>
            <a:ext cx="761430" cy="144017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8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fld id="{A0937CC2-DE16-486B-829C-2239E287BD6E}" type="slidenum">
              <a:rPr lang="da-DK" smtClean="0"/>
              <a:pPr/>
              <a:t>‹N›</a:t>
            </a:fld>
            <a:endParaRPr lang="da-DK"/>
          </a:p>
        </p:txBody>
      </p:sp>
      <p:sp>
        <p:nvSpPr>
          <p:cNvPr id="6" name="MSIPCMContentMarking" descr="{&quot;HashCode&quot;:1662020960,&quot;Placement&quot;:&quot;Footer&quot;,&quot;Top&quot;:519.343,&quot;Left&quot;:795.6776,&quot;SlideWidth&quot;:960,&quot;SlideHeight&quot;:540}">
            <a:extLst>
              <a:ext uri="{FF2B5EF4-FFF2-40B4-BE49-F238E27FC236}">
                <a16:creationId xmlns:a16="http://schemas.microsoft.com/office/drawing/2014/main" id="{A9E36AAF-AB09-42A5-B0E3-D0099CF72D0F}"/>
              </a:ext>
            </a:extLst>
          </p:cNvPr>
          <p:cNvSpPr txBox="1"/>
          <p:nvPr userDrawn="1"/>
        </p:nvSpPr>
        <p:spPr>
          <a:xfrm>
            <a:off x="10105106" y="6595656"/>
            <a:ext cx="2086894" cy="262344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1">
            <a:spAutoFit/>
          </a:bodyPr>
          <a:lstStyle/>
          <a:p>
            <a:pPr marL="288000" indent="-288000" algn="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Titillium Web" panose="00000500000000000000" pitchFamily="2" charset="0"/>
              <a:buChar char="•"/>
            </a:pPr>
            <a:r>
              <a:rPr lang="fr-FR" sz="1000">
                <a:solidFill>
                  <a:srgbClr val="000000"/>
                </a:solidFill>
                <a:latin typeface="Calibri" panose="020F0502020204030204" pitchFamily="34" charset="0"/>
              </a:rPr>
              <a:t>Information classification: Internal</a:t>
            </a:r>
            <a:endParaRPr lang="fr-FR" sz="1000" dirty="0" err="1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643531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6" r:id="rId1"/>
    <p:sldLayoutId id="2147483737" r:id="rId2"/>
    <p:sldLayoutId id="2147483738" r:id="rId3"/>
    <p:sldLayoutId id="2147483739" r:id="rId4"/>
    <p:sldLayoutId id="2147483740" r:id="rId5"/>
    <p:sldLayoutId id="2147483741" r:id="rId6"/>
    <p:sldLayoutId id="2147483742" r:id="rId7"/>
    <p:sldLayoutId id="2147483743" r:id="rId8"/>
    <p:sldLayoutId id="2147483744" r:id="rId9"/>
    <p:sldLayoutId id="2147483745" r:id="rId10"/>
    <p:sldLayoutId id="2147483746" r:id="rId11"/>
    <p:sldLayoutId id="2147483747" r:id="rId12"/>
    <p:sldLayoutId id="2147483748" r:id="rId13"/>
    <p:sldLayoutId id="2147483749" r:id="rId14"/>
    <p:sldLayoutId id="2147483750" r:id="rId15"/>
    <p:sldLayoutId id="2147483751" r:id="rId16"/>
    <p:sldLayoutId id="2147483752" r:id="rId17"/>
    <p:sldLayoutId id="2147483753" r:id="rId18"/>
    <p:sldLayoutId id="2147483754" r:id="rId19"/>
    <p:sldLayoutId id="2147483755" r:id="rId20"/>
    <p:sldLayoutId id="2147483756" r:id="rId21"/>
    <p:sldLayoutId id="2147483757" r:id="rId22"/>
    <p:sldLayoutId id="2147483758" r:id="rId23"/>
    <p:sldLayoutId id="2147483759" r:id="rId24"/>
    <p:sldLayoutId id="2147483760" r:id="rId25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1600" kern="1200" cap="none" baseline="0">
          <a:solidFill>
            <a:schemeClr val="tx2"/>
          </a:solidFill>
          <a:latin typeface="Titillium Web" panose="00000500000000000000" pitchFamily="2" charset="0"/>
          <a:ea typeface="+mj-ea"/>
          <a:cs typeface="+mj-cs"/>
        </a:defRPr>
      </a:lvl1pPr>
    </p:titleStyle>
    <p:bodyStyle>
      <a:lvl1pPr marL="288000" indent="-28800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chemeClr val="accent1"/>
        </a:buClr>
        <a:buFont typeface="Titillium Web" panose="00000500000000000000" pitchFamily="2" charset="0"/>
        <a:buChar char="•"/>
        <a:defRPr sz="2400" kern="1200">
          <a:solidFill>
            <a:schemeClr val="tx2"/>
          </a:solidFill>
          <a:latin typeface="Titillium Web" panose="00000500000000000000" pitchFamily="2" charset="0"/>
          <a:ea typeface="+mn-ea"/>
          <a:cs typeface="+mn-cs"/>
        </a:defRPr>
      </a:lvl1pPr>
      <a:lvl2pPr marL="576000" indent="-28800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chemeClr val="accent1"/>
        </a:buClr>
        <a:buFont typeface="Titillium Web" panose="00000500000000000000" pitchFamily="2" charset="0"/>
        <a:buChar char="–"/>
        <a:defRPr sz="2400" kern="1200">
          <a:solidFill>
            <a:schemeClr val="tx2"/>
          </a:solidFill>
          <a:latin typeface="Titillium Web" panose="00000500000000000000" pitchFamily="2" charset="0"/>
          <a:ea typeface="+mn-ea"/>
          <a:cs typeface="+mn-cs"/>
        </a:defRPr>
      </a:lvl2pPr>
      <a:lvl3pPr marL="576000" indent="-28800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chemeClr val="accent1"/>
        </a:buClr>
        <a:buFont typeface="Titillium Web" panose="00000500000000000000" pitchFamily="2" charset="0"/>
        <a:buChar char=""/>
        <a:defRPr lang="en-GB" sz="2000" b="0" kern="1200" noProof="0" dirty="0" smtClean="0">
          <a:solidFill>
            <a:schemeClr val="tx2"/>
          </a:solidFill>
          <a:latin typeface="Titillium Web" panose="00000500000000000000" pitchFamily="2" charset="0"/>
          <a:ea typeface="+mn-ea"/>
          <a:cs typeface="+mn-cs"/>
        </a:defRPr>
      </a:lvl3pPr>
      <a:lvl4pPr marL="864000" indent="-288000" algn="l" defTabSz="914400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Font typeface="Titillium Web" panose="00000500000000000000" pitchFamily="2" charset="0"/>
        <a:buChar char=""/>
        <a:defRPr sz="1800" kern="1200">
          <a:solidFill>
            <a:schemeClr val="tx2"/>
          </a:solidFill>
          <a:latin typeface="Titillium Web" panose="00000500000000000000" pitchFamily="2" charset="0"/>
          <a:ea typeface="+mn-ea"/>
          <a:cs typeface="+mn-cs"/>
        </a:defRPr>
      </a:lvl4pPr>
      <a:lvl5pPr marL="1152000" indent="-288000" algn="l" defTabSz="914400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Font typeface="Titillium Web" panose="00000500000000000000" pitchFamily="2" charset="0"/>
        <a:buChar char=""/>
        <a:defRPr sz="1800" kern="1200">
          <a:solidFill>
            <a:schemeClr val="tx2"/>
          </a:solidFill>
          <a:latin typeface="Titillium Web" panose="00000500000000000000" pitchFamily="2" charset="0"/>
          <a:ea typeface="+mn-ea"/>
          <a:cs typeface="+mn-cs"/>
        </a:defRPr>
      </a:lvl5pPr>
      <a:lvl6pPr marL="1440000" indent="-288000" algn="l" defTabSz="914400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Font typeface="Titillium Web" panose="00000500000000000000" pitchFamily="2" charset="0"/>
        <a:buChar char="•"/>
        <a:defRPr lang="en-US" sz="1800" kern="1200" dirty="0" smtClean="0">
          <a:solidFill>
            <a:schemeClr val="tx2"/>
          </a:solidFill>
          <a:latin typeface="Titillium Web" panose="00000500000000000000" pitchFamily="2" charset="0"/>
          <a:ea typeface="+mn-ea"/>
          <a:cs typeface="+mn-cs"/>
        </a:defRPr>
      </a:lvl6pPr>
      <a:lvl7pPr marL="1728000" indent="-288000" algn="l" defTabSz="914400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Font typeface="Titillium Web" panose="00000500000000000000" pitchFamily="2" charset="0"/>
        <a:buChar char="•"/>
        <a:defRPr lang="en-US" sz="1800" kern="1200" dirty="0" smtClean="0">
          <a:solidFill>
            <a:schemeClr val="tx2"/>
          </a:solidFill>
          <a:latin typeface="Titillium Web" panose="00000500000000000000" pitchFamily="2" charset="0"/>
          <a:ea typeface="+mn-ea"/>
          <a:cs typeface="+mn-cs"/>
        </a:defRPr>
      </a:lvl7pPr>
      <a:lvl8pPr marL="2016000" indent="-288000" algn="l" defTabSz="914400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Font typeface="Titillium Web" panose="00000500000000000000" pitchFamily="2" charset="0"/>
        <a:buChar char="•"/>
        <a:defRPr lang="en-US" sz="1800" kern="1200" dirty="0" smtClean="0">
          <a:solidFill>
            <a:schemeClr val="tx2"/>
          </a:solidFill>
          <a:latin typeface="Titillium Web" panose="00000500000000000000" pitchFamily="2" charset="0"/>
          <a:ea typeface="+mn-ea"/>
          <a:cs typeface="+mn-cs"/>
        </a:defRPr>
      </a:lvl8pPr>
      <a:lvl9pPr marL="2304000" indent="-288000" algn="l" defTabSz="914400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Font typeface="Titillium Web" panose="00000500000000000000" pitchFamily="2" charset="0"/>
        <a:buChar char="•"/>
        <a:defRPr lang="en-GB" sz="1800" kern="1200" dirty="0" smtClean="0">
          <a:solidFill>
            <a:schemeClr val="tx2"/>
          </a:solidFill>
          <a:latin typeface="Titillium Web" panose="00000500000000000000" pitchFamily="2" charset="0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3" pos="7068">
          <p15:clr>
            <a:srgbClr val="F26B43"/>
          </p15:clr>
        </p15:guide>
        <p15:guide id="4" pos="818">
          <p15:clr>
            <a:srgbClr val="F26B43"/>
          </p15:clr>
        </p15:guide>
        <p15:guide id="5" pos="412">
          <p15:clr>
            <a:srgbClr val="F26B43"/>
          </p15:clr>
        </p15:guide>
        <p15:guide id="7" orient="horz" pos="275">
          <p15:clr>
            <a:srgbClr val="F26B43"/>
          </p15:clr>
        </p15:guide>
        <p15:guide id="8" orient="horz" pos="4004">
          <p15:clr>
            <a:srgbClr val="F26B43"/>
          </p15:clr>
        </p15:guide>
        <p15:guide id="9" orient="horz" pos="948">
          <p15:clr>
            <a:srgbClr val="F26B43"/>
          </p15:clr>
        </p15:guide>
      </p15:sldGuideLst>
    </p:ext>
  </p:extLst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gray line"/>
          <p:cNvCxnSpPr/>
          <p:nvPr/>
        </p:nvCxnSpPr>
        <p:spPr>
          <a:xfrm>
            <a:off x="0" y="966509"/>
            <a:ext cx="12192000" cy="0"/>
          </a:xfrm>
          <a:prstGeom prst="line">
            <a:avLst/>
          </a:prstGeom>
          <a:ln w="12700">
            <a:solidFill>
              <a:srgbClr val="BCBE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54050" y="439382"/>
            <a:ext cx="9439433" cy="216000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/>
          <a:p>
            <a:r>
              <a:rPr lang="en-GB" dirty="0"/>
              <a:t>Click to add section title</a:t>
            </a:r>
            <a:endParaRPr lang="en-GB" noProof="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9352" y="3284538"/>
            <a:ext cx="9911098" cy="305484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GB" noProof="0" dirty="0"/>
              <a:t>Click to add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  <a:p>
            <a:pPr lvl="5"/>
            <a:r>
              <a:rPr lang="en-GB" noProof="0" dirty="0"/>
              <a:t>6</a:t>
            </a:r>
          </a:p>
          <a:p>
            <a:pPr lvl="6"/>
            <a:r>
              <a:rPr lang="en-GB" noProof="0" dirty="0"/>
              <a:t>7</a:t>
            </a:r>
          </a:p>
          <a:p>
            <a:pPr lvl="7"/>
            <a:r>
              <a:rPr lang="en-GB" noProof="0" dirty="0"/>
              <a:t>8</a:t>
            </a:r>
          </a:p>
          <a:p>
            <a:pPr lvl="8"/>
            <a:r>
              <a:rPr lang="en-GB" noProof="0" dirty="0"/>
              <a:t>9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168450" y="6500092"/>
            <a:ext cx="2052000" cy="221383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r">
              <a:defRPr lang="en-GB" sz="11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fld id="{5E671F69-0F33-4019-8C50-CCF23F7BDFC9}" type="datetime1">
              <a:rPr lang="en-GB" smtClean="0"/>
              <a:pPr/>
              <a:t>27/05/2026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742314" y="6500092"/>
            <a:ext cx="4716000" cy="221383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ctr">
              <a:defRPr lang="en-GB" sz="11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55184" y="6500092"/>
            <a:ext cx="504056" cy="221384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1100">
                <a:solidFill>
                  <a:schemeClr val="tx1"/>
                </a:solidFill>
              </a:defRPr>
            </a:lvl1pPr>
          </a:lstStyle>
          <a:p>
            <a:fld id="{CB425281-793C-44B6-9FB4-1EB1BF188BFD}" type="slidenum">
              <a:rPr lang="en-GB" smtClean="0"/>
              <a:pPr/>
              <a:t>‹N›</a:t>
            </a:fld>
            <a:endParaRPr lang="en-GB" dirty="0"/>
          </a:p>
        </p:txBody>
      </p:sp>
      <p:sp>
        <p:nvSpPr>
          <p:cNvPr id="7" name="Red box"/>
          <p:cNvSpPr/>
          <p:nvPr/>
        </p:nvSpPr>
        <p:spPr>
          <a:xfrm>
            <a:off x="0" y="0"/>
            <a:ext cx="68400" cy="6858000"/>
          </a:xfrm>
          <a:prstGeom prst="rect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GB" dirty="0"/>
          </a:p>
        </p:txBody>
      </p:sp>
      <p:pic>
        <p:nvPicPr>
          <p:cNvPr id="13" name="TOYOTA Logo"/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67732" y="207117"/>
            <a:ext cx="1358850" cy="565129"/>
          </a:xfrm>
          <a:prstGeom prst="rect">
            <a:avLst/>
          </a:prstGeom>
        </p:spPr>
      </p:pic>
      <p:sp>
        <p:nvSpPr>
          <p:cNvPr id="9" name="CasellaDiTesto 8">
            <a:extLst>
              <a:ext uri="{FF2B5EF4-FFF2-40B4-BE49-F238E27FC236}">
                <a16:creationId xmlns:a16="http://schemas.microsoft.com/office/drawing/2014/main" id="{4798A124-73CF-44FE-BF79-6A2FAE500E0E}"/>
              </a:ext>
            </a:extLst>
          </p:cNvPr>
          <p:cNvSpPr txBox="1"/>
          <p:nvPr>
            <p:extLst>
              <p:ext uri="{1162E1C5-73C7-4A58-AE30-91384D911F3F}">
                <p184:classification xmlns:p184="http://schemas.microsoft.com/office/powerpoint/2018/4/main" val="ftr"/>
              </p:ext>
            </p:extLst>
          </p:nvPr>
        </p:nvSpPr>
        <p:spPr>
          <a:xfrm>
            <a:off x="10363200" y="6642100"/>
            <a:ext cx="1793875" cy="152400"/>
          </a:xfrm>
          <a:prstGeom prst="rect">
            <a:avLst/>
          </a:prstGeom>
        </p:spPr>
        <p:txBody>
          <a:bodyPr horzOverflow="overflow" lIns="0" tIns="0" rIns="0" bIns="0">
            <a:spAutoFit/>
          </a:bodyPr>
          <a:lstStyle/>
          <a:p>
            <a:pPr algn="l"/>
            <a:r>
              <a:rPr lang="it-IT" sz="1000">
                <a:solidFill>
                  <a:srgbClr val="000000">
                    <a:alpha val="50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Information classification: Internal</a:t>
            </a:r>
          </a:p>
        </p:txBody>
      </p:sp>
    </p:spTree>
    <p:extLst>
      <p:ext uri="{BB962C8B-B14F-4D97-AF65-F5344CB8AC3E}">
        <p14:creationId xmlns:p14="http://schemas.microsoft.com/office/powerpoint/2010/main" val="1937672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3" r:id="rId1"/>
    <p:sldLayoutId id="2147483764" r:id="rId2"/>
    <p:sldLayoutId id="2147483765" r:id="rId3"/>
    <p:sldLayoutId id="2147483766" r:id="rId4"/>
    <p:sldLayoutId id="2147483767" r:id="rId5"/>
    <p:sldLayoutId id="2147483768" r:id="rId6"/>
    <p:sldLayoutId id="2147483769" r:id="rId7"/>
    <p:sldLayoutId id="2147483770" r:id="rId8"/>
    <p:sldLayoutId id="2147483771" r:id="rId9"/>
    <p:sldLayoutId id="2147483772" r:id="rId10"/>
    <p:sldLayoutId id="2147483773" r:id="rId11"/>
    <p:sldLayoutId id="2147483774" r:id="rId12"/>
    <p:sldLayoutId id="2147483775" r:id="rId13"/>
    <p:sldLayoutId id="2147483776" r:id="rId14"/>
    <p:sldLayoutId id="2147483777" r:id="rId15"/>
    <p:sldLayoutId id="2147483778" r:id="rId16"/>
    <p:sldLayoutId id="2147483779" r:id="rId17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1400" kern="1200" cap="none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88000" indent="-28800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chemeClr val="accent1"/>
        </a:buClr>
        <a:buFont typeface="Arial" panose="020B0604020202020204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000" indent="-28800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chemeClr val="accent1"/>
        </a:buClr>
        <a:buFont typeface="Arial" panose="020B0604020202020204" pitchFamily="34" charset="0"/>
        <a:buChar char="–"/>
        <a:defRPr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576000" indent="-28800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chemeClr val="accent1"/>
        </a:buClr>
        <a:buFont typeface="Wingdings 2" panose="05020102010507070707" pitchFamily="18" charset="2"/>
        <a:buChar char=""/>
        <a:defRPr lang="en-GB" sz="2000" b="0" kern="1200" noProof="0" dirty="0" smtClean="0">
          <a:solidFill>
            <a:schemeClr val="tx2"/>
          </a:solidFill>
          <a:latin typeface="+mn-lt"/>
          <a:ea typeface="+mn-ea"/>
          <a:cs typeface="+mn-cs"/>
        </a:defRPr>
      </a:lvl3pPr>
      <a:lvl4pPr marL="864000" indent="-288000" algn="l" defTabSz="914400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Font typeface="Wingdings 2" panose="05020102010507070707" pitchFamily="18" charset="2"/>
        <a:buChar char="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152000" indent="-288000" algn="l" defTabSz="914400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Font typeface="Wingdings 2" panose="05020102010507070707" pitchFamily="18" charset="2"/>
        <a:buChar char=""/>
        <a:defRPr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1440000" indent="-288000" algn="l" defTabSz="914400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Font typeface="Arial" panose="020B0604020202020204" pitchFamily="34" charset="0"/>
        <a:buChar char="•"/>
        <a:defRPr lang="en-US" sz="1800" kern="1200" dirty="0" smtClean="0">
          <a:solidFill>
            <a:schemeClr val="tx2"/>
          </a:solidFill>
          <a:latin typeface="+mn-lt"/>
          <a:ea typeface="+mn-ea"/>
          <a:cs typeface="+mn-cs"/>
        </a:defRPr>
      </a:lvl6pPr>
      <a:lvl7pPr marL="1728000" indent="-288000" algn="l" defTabSz="914400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Font typeface="Arial" panose="020B0604020202020204" pitchFamily="34" charset="0"/>
        <a:buChar char="•"/>
        <a:defRPr lang="en-US" sz="1800" kern="1200" dirty="0" smtClean="0">
          <a:solidFill>
            <a:schemeClr val="tx2"/>
          </a:solidFill>
          <a:latin typeface="+mn-lt"/>
          <a:ea typeface="+mn-ea"/>
          <a:cs typeface="+mn-cs"/>
        </a:defRPr>
      </a:lvl7pPr>
      <a:lvl8pPr marL="2016000" indent="-288000" algn="l" defTabSz="914400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Font typeface="Arial" panose="020B0604020202020204" pitchFamily="34" charset="0"/>
        <a:buChar char="•"/>
        <a:defRPr lang="en-US" sz="1800" kern="1200" dirty="0" smtClean="0">
          <a:solidFill>
            <a:schemeClr val="tx2"/>
          </a:solidFill>
          <a:latin typeface="+mn-lt"/>
          <a:ea typeface="+mn-ea"/>
          <a:cs typeface="+mn-cs"/>
        </a:defRPr>
      </a:lvl8pPr>
      <a:lvl9pPr marL="2304000" indent="-288000" algn="l" defTabSz="914400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Font typeface="Arial" panose="020B0604020202020204" pitchFamily="34" charset="0"/>
        <a:buChar char="•"/>
        <a:defRPr lang="en-GB" sz="1800" kern="1200" dirty="0" smtClean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3" pos="7068">
          <p15:clr>
            <a:srgbClr val="F26B43"/>
          </p15:clr>
        </p15:guide>
        <p15:guide id="4" pos="818">
          <p15:clr>
            <a:srgbClr val="F26B43"/>
          </p15:clr>
        </p15:guide>
        <p15:guide id="5" pos="412">
          <p15:clr>
            <a:srgbClr val="F26B43"/>
          </p15:clr>
        </p15:guide>
        <p15:guide id="7" orient="horz" pos="275">
          <p15:clr>
            <a:srgbClr val="F26B43"/>
          </p15:clr>
        </p15:guide>
        <p15:guide id="8" orient="horz" pos="4004">
          <p15:clr>
            <a:srgbClr val="F26B43"/>
          </p15:clr>
        </p15:guide>
        <p15:guide id="9" orient="horz" pos="948">
          <p15:clr>
            <a:srgbClr val="F26B43"/>
          </p15:clr>
        </p15:guide>
      </p15:sldGuideLst>
    </p:ext>
  </p:extLst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gray line"/>
          <p:cNvCxnSpPr/>
          <p:nvPr userDrawn="1"/>
        </p:nvCxnSpPr>
        <p:spPr>
          <a:xfrm>
            <a:off x="0" y="966509"/>
            <a:ext cx="12192000" cy="0"/>
          </a:xfrm>
          <a:prstGeom prst="line">
            <a:avLst/>
          </a:prstGeom>
          <a:ln w="12700">
            <a:solidFill>
              <a:srgbClr val="BCBE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54050" y="439382"/>
            <a:ext cx="8550946" cy="2160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GB"/>
              <a:t>Click to add section title</a:t>
            </a:r>
            <a:endParaRPr lang="en-GB" noProof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4050" y="1988840"/>
            <a:ext cx="10566400" cy="435053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GB" noProof="0"/>
              <a:t>Click to add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  <a:p>
            <a:pPr lvl="5"/>
            <a:r>
              <a:rPr lang="en-GB" noProof="0"/>
              <a:t>6</a:t>
            </a:r>
          </a:p>
          <a:p>
            <a:pPr lvl="6"/>
            <a:r>
              <a:rPr lang="en-GB" noProof="0"/>
              <a:t>7</a:t>
            </a:r>
          </a:p>
          <a:p>
            <a:pPr lvl="7"/>
            <a:r>
              <a:rPr lang="en-GB" noProof="0"/>
              <a:t>8</a:t>
            </a:r>
          </a:p>
          <a:p>
            <a:pPr lvl="8"/>
            <a:r>
              <a:rPr lang="en-GB" noProof="0"/>
              <a:t>9</a:t>
            </a:r>
          </a:p>
        </p:txBody>
      </p:sp>
      <p:sp>
        <p:nvSpPr>
          <p:cNvPr id="7" name="Red box"/>
          <p:cNvSpPr/>
          <p:nvPr userDrawn="1"/>
        </p:nvSpPr>
        <p:spPr>
          <a:xfrm>
            <a:off x="0" y="0"/>
            <a:ext cx="68400" cy="6858000"/>
          </a:xfrm>
          <a:prstGeom prst="rect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GB"/>
          </a:p>
        </p:txBody>
      </p:sp>
      <p:sp>
        <p:nvSpPr>
          <p:cNvPr id="4" name="Pladsholder til slidenummer 3"/>
          <p:cNvSpPr>
            <a:spLocks noGrp="1"/>
          </p:cNvSpPr>
          <p:nvPr>
            <p:ph type="sldNum" sz="quarter" idx="4"/>
          </p:nvPr>
        </p:nvSpPr>
        <p:spPr>
          <a:xfrm>
            <a:off x="654050" y="6525343"/>
            <a:ext cx="761430" cy="144017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8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fld id="{A0937CC2-DE16-486B-829C-2239E287BD6E}" type="slidenum">
              <a:rPr lang="da-DK" smtClean="0"/>
              <a:pPr/>
              <a:t>‹N›</a:t>
            </a:fld>
            <a:endParaRPr lang="da-DK"/>
          </a:p>
        </p:txBody>
      </p:sp>
      <p:pic>
        <p:nvPicPr>
          <p:cNvPr id="5" name="TOYOTA Logo">
            <a:extLst>
              <a:ext uri="{FF2B5EF4-FFF2-40B4-BE49-F238E27FC236}">
                <a16:creationId xmlns:a16="http://schemas.microsoft.com/office/drawing/2014/main" id="{769C323F-809A-AEA1-180B-71C228254765}"/>
              </a:ext>
            </a:extLst>
          </p:cNvPr>
          <p:cNvPicPr>
            <a:picLocks noChangeAspect="1"/>
          </p:cNvPicPr>
          <p:nvPr userDrawn="1"/>
        </p:nvPicPr>
        <p:blipFill>
          <a:blip r:embed="rId2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67732" y="207117"/>
            <a:ext cx="1358850" cy="565129"/>
          </a:xfrm>
          <a:prstGeom prst="rect">
            <a:avLst/>
          </a:prstGeom>
        </p:spPr>
      </p:pic>
      <p:sp>
        <p:nvSpPr>
          <p:cNvPr id="6" name="MSIPCMContentMarking" descr="{&quot;HashCode&quot;:1662020960,&quot;Placement&quot;:&quot;Footer&quot;,&quot;Top&quot;:519.343,&quot;Left&quot;:795.6776,&quot;SlideWidth&quot;:960,&quot;SlideHeight&quot;:540}">
            <a:extLst>
              <a:ext uri="{FF2B5EF4-FFF2-40B4-BE49-F238E27FC236}">
                <a16:creationId xmlns:a16="http://schemas.microsoft.com/office/drawing/2014/main" id="{3BDE569E-FF39-43E2-9E89-427E8E762D0A}"/>
              </a:ext>
            </a:extLst>
          </p:cNvPr>
          <p:cNvSpPr txBox="1"/>
          <p:nvPr userDrawn="1"/>
        </p:nvSpPr>
        <p:spPr>
          <a:xfrm>
            <a:off x="10105106" y="6595656"/>
            <a:ext cx="2086894" cy="262344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1">
            <a:spAutoFit/>
          </a:bodyPr>
          <a:lstStyle/>
          <a:p>
            <a:pPr marL="288000" indent="-288000" algn="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Titillium Web" panose="00000500000000000000" pitchFamily="2" charset="0"/>
              <a:buChar char="•"/>
            </a:pPr>
            <a:r>
              <a:rPr lang="en-GB" sz="1000">
                <a:solidFill>
                  <a:srgbClr val="000000"/>
                </a:solidFill>
                <a:latin typeface="Calibri" panose="020F0502020204030204" pitchFamily="34" charset="0"/>
              </a:rPr>
              <a:t>Information classification: Internal</a:t>
            </a:r>
            <a:endParaRPr lang="en-BE" sz="1000" err="1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124414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  <p:sldLayoutId id="2147483792" r:id="rId12"/>
    <p:sldLayoutId id="2147483793" r:id="rId13"/>
    <p:sldLayoutId id="2147483794" r:id="rId14"/>
    <p:sldLayoutId id="2147483795" r:id="rId15"/>
    <p:sldLayoutId id="2147483796" r:id="rId16"/>
    <p:sldLayoutId id="2147483797" r:id="rId17"/>
    <p:sldLayoutId id="2147483798" r:id="rId18"/>
    <p:sldLayoutId id="2147483799" r:id="rId19"/>
    <p:sldLayoutId id="2147483800" r:id="rId20"/>
    <p:sldLayoutId id="2147483801" r:id="rId21"/>
    <p:sldLayoutId id="2147483802" r:id="rId22"/>
    <p:sldLayoutId id="2147483803" r:id="rId23"/>
    <p:sldLayoutId id="2147483804" r:id="rId24"/>
    <p:sldLayoutId id="2147483805" r:id="rId25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1600" kern="1200" cap="none" baseline="0">
          <a:solidFill>
            <a:schemeClr val="tx2"/>
          </a:solidFill>
          <a:latin typeface="Titillium Web" panose="00000500000000000000" pitchFamily="2" charset="0"/>
          <a:ea typeface="+mj-ea"/>
          <a:cs typeface="+mj-cs"/>
        </a:defRPr>
      </a:lvl1pPr>
    </p:titleStyle>
    <p:bodyStyle>
      <a:lvl1pPr marL="288000" indent="-28800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chemeClr val="accent1"/>
        </a:buClr>
        <a:buFont typeface="Titillium Web" panose="00000500000000000000" pitchFamily="2" charset="0"/>
        <a:buChar char="•"/>
        <a:defRPr sz="2400" kern="1200">
          <a:solidFill>
            <a:schemeClr val="tx2"/>
          </a:solidFill>
          <a:latin typeface="Titillium Web" panose="00000500000000000000" pitchFamily="2" charset="0"/>
          <a:ea typeface="+mn-ea"/>
          <a:cs typeface="+mn-cs"/>
        </a:defRPr>
      </a:lvl1pPr>
      <a:lvl2pPr marL="576000" indent="-28800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chemeClr val="accent1"/>
        </a:buClr>
        <a:buFont typeface="Titillium Web" panose="00000500000000000000" pitchFamily="2" charset="0"/>
        <a:buChar char="–"/>
        <a:defRPr sz="2400" kern="1200">
          <a:solidFill>
            <a:schemeClr val="tx2"/>
          </a:solidFill>
          <a:latin typeface="Titillium Web" panose="00000500000000000000" pitchFamily="2" charset="0"/>
          <a:ea typeface="+mn-ea"/>
          <a:cs typeface="+mn-cs"/>
        </a:defRPr>
      </a:lvl2pPr>
      <a:lvl3pPr marL="576000" indent="-28800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chemeClr val="accent1"/>
        </a:buClr>
        <a:buFont typeface="Titillium Web" panose="00000500000000000000" pitchFamily="2" charset="0"/>
        <a:buChar char=""/>
        <a:defRPr lang="en-GB" sz="2000" b="0" kern="1200" noProof="0" dirty="0" smtClean="0">
          <a:solidFill>
            <a:schemeClr val="tx2"/>
          </a:solidFill>
          <a:latin typeface="Titillium Web" panose="00000500000000000000" pitchFamily="2" charset="0"/>
          <a:ea typeface="+mn-ea"/>
          <a:cs typeface="+mn-cs"/>
        </a:defRPr>
      </a:lvl3pPr>
      <a:lvl4pPr marL="864000" indent="-288000" algn="l" defTabSz="914400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Font typeface="Titillium Web" panose="00000500000000000000" pitchFamily="2" charset="0"/>
        <a:buChar char=""/>
        <a:defRPr sz="1800" kern="1200">
          <a:solidFill>
            <a:schemeClr val="tx2"/>
          </a:solidFill>
          <a:latin typeface="Titillium Web" panose="00000500000000000000" pitchFamily="2" charset="0"/>
          <a:ea typeface="+mn-ea"/>
          <a:cs typeface="+mn-cs"/>
        </a:defRPr>
      </a:lvl4pPr>
      <a:lvl5pPr marL="1152000" indent="-288000" algn="l" defTabSz="914400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Font typeface="Titillium Web" panose="00000500000000000000" pitchFamily="2" charset="0"/>
        <a:buChar char=""/>
        <a:defRPr sz="1800" kern="1200">
          <a:solidFill>
            <a:schemeClr val="tx2"/>
          </a:solidFill>
          <a:latin typeface="Titillium Web" panose="00000500000000000000" pitchFamily="2" charset="0"/>
          <a:ea typeface="+mn-ea"/>
          <a:cs typeface="+mn-cs"/>
        </a:defRPr>
      </a:lvl5pPr>
      <a:lvl6pPr marL="1440000" indent="-288000" algn="l" defTabSz="914400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Font typeface="Titillium Web" panose="00000500000000000000" pitchFamily="2" charset="0"/>
        <a:buChar char="•"/>
        <a:defRPr lang="en-US" sz="1800" kern="1200" dirty="0" smtClean="0">
          <a:solidFill>
            <a:schemeClr val="tx2"/>
          </a:solidFill>
          <a:latin typeface="Titillium Web" panose="00000500000000000000" pitchFamily="2" charset="0"/>
          <a:ea typeface="+mn-ea"/>
          <a:cs typeface="+mn-cs"/>
        </a:defRPr>
      </a:lvl6pPr>
      <a:lvl7pPr marL="1728000" indent="-288000" algn="l" defTabSz="914400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Font typeface="Titillium Web" panose="00000500000000000000" pitchFamily="2" charset="0"/>
        <a:buChar char="•"/>
        <a:defRPr lang="en-US" sz="1800" kern="1200" dirty="0" smtClean="0">
          <a:solidFill>
            <a:schemeClr val="tx2"/>
          </a:solidFill>
          <a:latin typeface="Titillium Web" panose="00000500000000000000" pitchFamily="2" charset="0"/>
          <a:ea typeface="+mn-ea"/>
          <a:cs typeface="+mn-cs"/>
        </a:defRPr>
      </a:lvl7pPr>
      <a:lvl8pPr marL="2016000" indent="-288000" algn="l" defTabSz="914400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Font typeface="Titillium Web" panose="00000500000000000000" pitchFamily="2" charset="0"/>
        <a:buChar char="•"/>
        <a:defRPr lang="en-US" sz="1800" kern="1200" dirty="0" smtClean="0">
          <a:solidFill>
            <a:schemeClr val="tx2"/>
          </a:solidFill>
          <a:latin typeface="Titillium Web" panose="00000500000000000000" pitchFamily="2" charset="0"/>
          <a:ea typeface="+mn-ea"/>
          <a:cs typeface="+mn-cs"/>
        </a:defRPr>
      </a:lvl8pPr>
      <a:lvl9pPr marL="2304000" indent="-288000" algn="l" defTabSz="914400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Font typeface="Titillium Web" panose="00000500000000000000" pitchFamily="2" charset="0"/>
        <a:buChar char="•"/>
        <a:defRPr lang="en-GB" sz="1800" kern="1200" dirty="0" smtClean="0">
          <a:solidFill>
            <a:schemeClr val="tx2"/>
          </a:solidFill>
          <a:latin typeface="Titillium Web" panose="00000500000000000000" pitchFamily="2" charset="0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3" pos="7068">
          <p15:clr>
            <a:srgbClr val="F26B43"/>
          </p15:clr>
        </p15:guide>
        <p15:guide id="4" pos="818">
          <p15:clr>
            <a:srgbClr val="F26B43"/>
          </p15:clr>
        </p15:guide>
        <p15:guide id="5" pos="412">
          <p15:clr>
            <a:srgbClr val="F26B43"/>
          </p15:clr>
        </p15:guide>
        <p15:guide id="7" orient="horz" pos="275">
          <p15:clr>
            <a:srgbClr val="F26B43"/>
          </p15:clr>
        </p15:guide>
        <p15:guide id="8" orient="horz" pos="4004">
          <p15:clr>
            <a:srgbClr val="F26B43"/>
          </p15:clr>
        </p15:guide>
        <p15:guide id="9" orient="horz" pos="948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6.xml"/><Relationship Id="rId4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7.xml"/><Relationship Id="rId4" Type="http://schemas.openxmlformats.org/officeDocument/2006/relationships/image" Target="../media/image28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3" Type="http://schemas.openxmlformats.org/officeDocument/2006/relationships/image" Target="../media/image29.png"/><Relationship Id="rId7" Type="http://schemas.openxmlformats.org/officeDocument/2006/relationships/image" Target="../media/image3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7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5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9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98.xml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46.jpeg"/><Relationship Id="rId4" Type="http://schemas.openxmlformats.org/officeDocument/2006/relationships/image" Target="../media/image4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Segnaposto immagine 11">
            <a:extLst>
              <a:ext uri="{FF2B5EF4-FFF2-40B4-BE49-F238E27FC236}">
                <a16:creationId xmlns:a16="http://schemas.microsoft.com/office/drawing/2014/main" id="{9DE38702-26E4-CF5E-9385-9D786A5FAB39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3"/>
          <a:srcRect l="6019" r="6019"/>
          <a:stretch/>
        </p:blipFill>
        <p:spPr>
          <a:xfrm>
            <a:off x="92984" y="980728"/>
            <a:ext cx="12099017" cy="5193650"/>
          </a:xfrm>
          <a:prstGeom prst="rect">
            <a:avLst/>
          </a:prstGeom>
          <a:solidFill>
            <a:srgbClr val="808285">
              <a:lumMod val="20000"/>
              <a:lumOff val="80000"/>
            </a:srgbClr>
          </a:solidFill>
        </p:spPr>
      </p:pic>
      <p:sp>
        <p:nvSpPr>
          <p:cNvPr id="3" name="Text Placeholder 2"/>
          <p:cNvSpPr>
            <a:spLocks noGrp="1"/>
          </p:cNvSpPr>
          <p:nvPr>
            <p:ph type="body" sz="quarter" idx="16"/>
          </p:nvPr>
        </p:nvSpPr>
        <p:spPr>
          <a:xfrm>
            <a:off x="358919" y="2786743"/>
            <a:ext cx="5049108" cy="2551612"/>
          </a:xfrm>
          <a:solidFill>
            <a:schemeClr val="bg1">
              <a:lumMod val="95000"/>
            </a:schemeClr>
          </a:solidFill>
        </p:spPr>
        <p:txBody>
          <a:bodyPr/>
          <a:lstStyle/>
          <a:p>
            <a:pPr marL="0" indent="0">
              <a:buNone/>
            </a:pPr>
            <a:r>
              <a:rPr lang="en-GB" dirty="0"/>
              <a:t>-5</a:t>
            </a:r>
          </a:p>
          <a:p>
            <a:pPr marL="0" indent="0">
              <a:buNone/>
            </a:pPr>
            <a:endParaRPr lang="en-GB" sz="1800" dirty="0">
              <a:solidFill>
                <a:srgbClr val="2C2A29"/>
              </a:solidFill>
              <a:latin typeface="+mn-lt"/>
            </a:endParaRPr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>
          <a:xfrm>
            <a:off x="573023" y="4899035"/>
            <a:ext cx="3312368" cy="280591"/>
          </a:xfrm>
        </p:spPr>
        <p:txBody>
          <a:bodyPr/>
          <a:lstStyle/>
          <a:p>
            <a:r>
              <a:rPr lang="en-GB" sz="1200" dirty="0"/>
              <a:t>Bologna, 27  Maggio2026</a:t>
            </a:r>
          </a:p>
          <a:p>
            <a:endParaRPr lang="en-GB" sz="1200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4"/>
          </p:nvPr>
        </p:nvSpPr>
        <p:spPr>
          <a:xfrm>
            <a:off x="573023" y="3050913"/>
            <a:ext cx="5689523" cy="1379714"/>
          </a:xfrm>
        </p:spPr>
        <p:txBody>
          <a:bodyPr/>
          <a:lstStyle/>
          <a:p>
            <a:r>
              <a:rPr lang="it-IT" sz="2800" dirty="0">
                <a:solidFill>
                  <a:srgbClr val="C00000"/>
                </a:solidFill>
                <a:latin typeface="+mj-lt"/>
              </a:rPr>
              <a:t>Safety first, Quality second, Production </a:t>
            </a:r>
            <a:r>
              <a:rPr lang="it-IT" sz="2800" dirty="0" err="1">
                <a:solidFill>
                  <a:srgbClr val="C00000"/>
                </a:solidFill>
                <a:latin typeface="+mj-lt"/>
              </a:rPr>
              <a:t>third</a:t>
            </a:r>
            <a:endParaRPr lang="it-IT" sz="2800" dirty="0">
              <a:solidFill>
                <a:srgbClr val="C00000"/>
              </a:solidFill>
            </a:endParaRPr>
          </a:p>
          <a:p>
            <a:endParaRPr lang="it-IT" sz="2800" dirty="0">
              <a:solidFill>
                <a:srgbClr val="C00000"/>
              </a:solidFill>
              <a:latin typeface="+mj-lt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B425281-793C-44B6-9FB4-1EB1BF188BFD}" type="slidenum">
              <a:rPr kumimoji="0" lang="en-GB" sz="900" b="0" i="0" u="none" strike="noStrike" kern="1200" cap="none" spc="0" normalizeH="0" baseline="0" noProof="0">
                <a:ln>
                  <a:noFill/>
                </a:ln>
                <a:solidFill>
                  <a:srgbClr val="808285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GB" sz="900" b="0" i="0" u="none" strike="noStrike" kern="1200" cap="none" spc="0" normalizeH="0" baseline="0" noProof="0" dirty="0">
              <a:ln>
                <a:noFill/>
              </a:ln>
              <a:solidFill>
                <a:srgbClr val="808285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pic>
        <p:nvPicPr>
          <p:cNvPr id="8" name="Picture 35">
            <a:extLst>
              <a:ext uri="{FF2B5EF4-FFF2-40B4-BE49-F238E27FC236}">
                <a16:creationId xmlns:a16="http://schemas.microsoft.com/office/drawing/2014/main" id="{2EF999AB-94A8-484C-B78E-5BEB95D0771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336" y="66317"/>
            <a:ext cx="11844808" cy="914410"/>
          </a:xfrm>
          <a:prstGeom prst="rect">
            <a:avLst/>
          </a:prstGeom>
        </p:spPr>
      </p:pic>
      <p:sp>
        <p:nvSpPr>
          <p:cNvPr id="2" name="Text Placeholder 14">
            <a:extLst>
              <a:ext uri="{FF2B5EF4-FFF2-40B4-BE49-F238E27FC236}">
                <a16:creationId xmlns:a16="http://schemas.microsoft.com/office/drawing/2014/main" id="{49236C24-6809-769E-5F1B-032937D670E9}"/>
              </a:ext>
            </a:extLst>
          </p:cNvPr>
          <p:cNvSpPr txBox="1">
            <a:spLocks/>
          </p:cNvSpPr>
          <p:nvPr/>
        </p:nvSpPr>
        <p:spPr>
          <a:xfrm>
            <a:off x="512063" y="4097199"/>
            <a:ext cx="3134730" cy="765753"/>
          </a:xfrm>
          <a:prstGeom prst="rect">
            <a:avLst/>
          </a:prstGeom>
        </p:spPr>
        <p:txBody>
          <a:bodyPr/>
          <a:lstStyle>
            <a:lvl1pPr marL="216000" indent="-21600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450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32000" indent="-21600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450"/>
              </a:spcAft>
              <a:buClr>
                <a:schemeClr val="accent1"/>
              </a:buClr>
              <a:buFont typeface="Arial" panose="020B0604020202020204" pitchFamily="34" charset="0"/>
              <a:buChar char="–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432000" indent="-21600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450"/>
              </a:spcAft>
              <a:buClr>
                <a:schemeClr val="accent1"/>
              </a:buClr>
              <a:buFont typeface="Wingdings 2" panose="05020102010507070707" pitchFamily="18" charset="2"/>
              <a:buChar char=""/>
              <a:defRPr lang="en-GB" sz="1600" b="0" kern="1200" noProof="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648000" indent="-216000" algn="l" defTabSz="685800" rtl="0" eaLnBrk="1" latinLnBrk="0" hangingPunct="1">
              <a:lnSpc>
                <a:spcPct val="100000"/>
              </a:lnSpc>
              <a:spcBef>
                <a:spcPts val="450"/>
              </a:spcBef>
              <a:buClr>
                <a:schemeClr val="accent1"/>
              </a:buClr>
              <a:buFont typeface="Wingdings 2" panose="05020102010507070707" pitchFamily="18" charset="2"/>
              <a:buChar char="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864000" indent="-216000" algn="l" defTabSz="685800" rtl="0" eaLnBrk="1" latinLnBrk="0" hangingPunct="1">
              <a:lnSpc>
                <a:spcPct val="100000"/>
              </a:lnSpc>
              <a:spcBef>
                <a:spcPts val="450"/>
              </a:spcBef>
              <a:buClr>
                <a:schemeClr val="accent1"/>
              </a:buClr>
              <a:buFont typeface="Wingdings 2" panose="05020102010507070707" pitchFamily="18" charset="2"/>
              <a:buChar char="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080000" indent="-216000" algn="l" defTabSz="685800" rtl="0" eaLnBrk="1" latinLnBrk="0" hangingPunct="1">
              <a:lnSpc>
                <a:spcPct val="100000"/>
              </a:lnSpc>
              <a:spcBef>
                <a:spcPts val="45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lang="en-US" sz="140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1296000" indent="-216000" algn="l" defTabSz="685800" rtl="0" eaLnBrk="1" latinLnBrk="0" hangingPunct="1">
              <a:lnSpc>
                <a:spcPct val="100000"/>
              </a:lnSpc>
              <a:spcBef>
                <a:spcPts val="45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lang="en-US" sz="140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1512000" indent="-216000" algn="l" defTabSz="685800" rtl="0" eaLnBrk="1" latinLnBrk="0" hangingPunct="1">
              <a:lnSpc>
                <a:spcPct val="100000"/>
              </a:lnSpc>
              <a:spcBef>
                <a:spcPts val="45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lang="en-US" sz="140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1728000" indent="-216000" algn="l" defTabSz="685800" rtl="0" eaLnBrk="1" latinLnBrk="0" hangingPunct="1">
              <a:lnSpc>
                <a:spcPct val="100000"/>
              </a:lnSpc>
              <a:spcBef>
                <a:spcPts val="45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lang="en-GB" sz="140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450"/>
              </a:spcAft>
              <a:buClr>
                <a:srgbClr val="C8102E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it-IT" sz="1800" b="1" i="0" u="none" strike="noStrike" kern="1200" cap="none" spc="0" normalizeH="0" baseline="0" noProof="0" dirty="0">
                <a:ln>
                  <a:noFill/>
                </a:ln>
                <a:solidFill>
                  <a:srgbClr val="2C2A29"/>
                </a:solidFill>
                <a:effectLst/>
                <a:uLnTx/>
                <a:uFillTx/>
                <a:latin typeface="Titillium Web"/>
                <a:ea typeface="+mn-ea"/>
                <a:cs typeface="+mn-cs"/>
              </a:rPr>
              <a:t>Davide Santi</a:t>
            </a: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450"/>
              </a:spcAft>
              <a:buClr>
                <a:srgbClr val="C8102E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it-IT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Titillium Web"/>
                <a:ea typeface="+mn-ea"/>
                <a:cs typeface="+mn-cs"/>
              </a:rPr>
              <a:t>After Sales &amp; Operations Director</a:t>
            </a:r>
            <a:endParaRPr kumimoji="0" lang="en-BE" sz="14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Titillium Web"/>
              <a:ea typeface="+mn-ea"/>
              <a:cs typeface="+mn-cs"/>
            </a:endParaRPr>
          </a:p>
        </p:txBody>
      </p:sp>
      <p:sp>
        <p:nvSpPr>
          <p:cNvPr id="6" name="Segnaposto numero diapositiva 6">
            <a:extLst>
              <a:ext uri="{FF2B5EF4-FFF2-40B4-BE49-F238E27FC236}">
                <a16:creationId xmlns:a16="http://schemas.microsoft.com/office/drawing/2014/main" id="{3B369611-722A-20E8-1532-FA0451B06D29}"/>
              </a:ext>
            </a:extLst>
          </p:cNvPr>
          <p:cNvSpPr txBox="1">
            <a:spLocks/>
          </p:cNvSpPr>
          <p:nvPr/>
        </p:nvSpPr>
        <p:spPr>
          <a:xfrm>
            <a:off x="300228" y="6404938"/>
            <a:ext cx="11891772" cy="384826"/>
          </a:xfrm>
          <a:prstGeom prst="rect">
            <a:avLst/>
          </a:prstGeom>
          <a:solidFill>
            <a:schemeClr val="bg1"/>
          </a:solidFill>
        </p:spPr>
        <p:txBody>
          <a:bodyPr vert="horz" lIns="0" tIns="0" rIns="0" bIns="0" rtlCol="0" anchor="ctr"/>
          <a:lstStyle>
            <a:defPPr>
              <a:defRPr lang="en-US"/>
            </a:defPPr>
            <a:lvl1pPr marL="0" algn="l" defTabSz="914400" rtl="0" eaLnBrk="1" latinLnBrk="0" hangingPunct="1">
              <a:defRPr sz="800" b="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CB425281-793C-44B6-9FB4-1EB1BF188BFD}" type="slidenum">
              <a:rPr lang="en-GB" smtClean="0"/>
              <a:pPr/>
              <a:t>1</a:t>
            </a:fld>
            <a:endParaRPr lang="en-GB" dirty="0"/>
          </a:p>
          <a:p>
            <a:r>
              <a:rPr lang="it-IT" dirty="0"/>
              <a:t>Il contenuto della presentazione è da intendersi riservato ai soli fruitori del corso “Safety &amp; Sustainability Dojo” e come tale non è in alcun modo divulgabile a terzi. Ogni ulteriore e diversa disposizione di tale materiale non è autorizzata e, nel caso, verrà perseguita nei termini di legge da Toyota Material Handling Italia Srl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985753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B8FF02-B764-04A8-6AE9-806386540E0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olo 1">
            <a:extLst>
              <a:ext uri="{FF2B5EF4-FFF2-40B4-BE49-F238E27FC236}">
                <a16:creationId xmlns:a16="http://schemas.microsoft.com/office/drawing/2014/main" id="{2139F6AD-B262-99EA-69F0-84B394FFBE50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570427" y="441423"/>
            <a:ext cx="9439275" cy="2159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1600" kern="1200" cap="none" baseline="0">
                <a:solidFill>
                  <a:schemeClr val="tx2"/>
                </a:solidFill>
                <a:latin typeface="Titillium Web" panose="00000500000000000000" pitchFamily="2" charset="0"/>
                <a:ea typeface="+mj-ea"/>
                <a:cs typeface="+mj-cs"/>
              </a:defRPr>
            </a:lvl1pPr>
          </a:lstStyle>
          <a:p>
            <a:r>
              <a:rPr lang="it-IT" sz="1400" dirty="0">
                <a:latin typeface="+mj-lt"/>
              </a:rPr>
              <a:t>Toyota</a:t>
            </a:r>
            <a:r>
              <a:rPr lang="it-IT" sz="1200" dirty="0">
                <a:latin typeface="+mj-lt"/>
              </a:rPr>
              <a:t> </a:t>
            </a:r>
            <a:r>
              <a:rPr lang="it-IT" sz="1400" dirty="0">
                <a:latin typeface="+mj-lt"/>
              </a:rPr>
              <a:t>Material Handling Italia</a:t>
            </a:r>
            <a:endParaRPr lang="en-US" sz="1400" dirty="0">
              <a:latin typeface="+mj-lt"/>
            </a:endParaRPr>
          </a:p>
        </p:txBody>
      </p:sp>
      <p:sp>
        <p:nvSpPr>
          <p:cNvPr id="21" name="Text Placeholder 13">
            <a:extLst>
              <a:ext uri="{FF2B5EF4-FFF2-40B4-BE49-F238E27FC236}">
                <a16:creationId xmlns:a16="http://schemas.microsoft.com/office/drawing/2014/main" id="{D9F24C2A-BF58-D309-4191-9170F1169F72}"/>
              </a:ext>
            </a:extLst>
          </p:cNvPr>
          <p:cNvSpPr txBox="1">
            <a:spLocks/>
          </p:cNvSpPr>
          <p:nvPr/>
        </p:nvSpPr>
        <p:spPr>
          <a:xfrm>
            <a:off x="398111" y="1258377"/>
            <a:ext cx="5628220" cy="466944"/>
          </a:xfrm>
          <a:prstGeom prst="rect">
            <a:avLst/>
          </a:prstGeom>
        </p:spPr>
        <p:txBody>
          <a:bodyPr/>
          <a:lstStyle>
            <a:lvl1pPr marL="288000" indent="-288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buFont typeface="Titillium Web" panose="00000500000000000000" pitchFamily="2" charset="0"/>
              <a:buChar char="•"/>
              <a:defRPr sz="2400" kern="1200">
                <a:solidFill>
                  <a:schemeClr val="tx2"/>
                </a:solidFill>
                <a:latin typeface="Titillium Web" panose="00000500000000000000" pitchFamily="2" charset="0"/>
                <a:ea typeface="+mn-ea"/>
                <a:cs typeface="+mn-cs"/>
              </a:defRPr>
            </a:lvl1pPr>
            <a:lvl2pPr marL="576000" indent="-288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buFont typeface="Titillium Web" panose="00000500000000000000" pitchFamily="2" charset="0"/>
              <a:buChar char="–"/>
              <a:defRPr sz="2400" kern="1200">
                <a:solidFill>
                  <a:schemeClr val="tx2"/>
                </a:solidFill>
                <a:latin typeface="Titillium Web" panose="00000500000000000000" pitchFamily="2" charset="0"/>
                <a:ea typeface="+mn-ea"/>
                <a:cs typeface="+mn-cs"/>
              </a:defRPr>
            </a:lvl2pPr>
            <a:lvl3pPr marL="576000" indent="-288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buFont typeface="Titillium Web" panose="00000500000000000000" pitchFamily="2" charset="0"/>
              <a:buChar char=""/>
              <a:defRPr lang="en-GB" sz="2000" b="0" kern="1200" noProof="0" dirty="0" smtClean="0">
                <a:solidFill>
                  <a:schemeClr val="tx2"/>
                </a:solidFill>
                <a:latin typeface="Titillium Web" panose="00000500000000000000" pitchFamily="2" charset="0"/>
                <a:ea typeface="+mn-ea"/>
                <a:cs typeface="+mn-cs"/>
              </a:defRPr>
            </a:lvl3pPr>
            <a:lvl4pPr marL="864000" indent="-2880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Font typeface="Titillium Web" panose="00000500000000000000" pitchFamily="2" charset="0"/>
              <a:buChar char=""/>
              <a:defRPr sz="1800" kern="1200">
                <a:solidFill>
                  <a:schemeClr val="tx2"/>
                </a:solidFill>
                <a:latin typeface="Titillium Web" panose="00000500000000000000" pitchFamily="2" charset="0"/>
                <a:ea typeface="+mn-ea"/>
                <a:cs typeface="+mn-cs"/>
              </a:defRPr>
            </a:lvl4pPr>
            <a:lvl5pPr marL="1152000" indent="-2880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Font typeface="Titillium Web" panose="00000500000000000000" pitchFamily="2" charset="0"/>
              <a:buChar char=""/>
              <a:defRPr sz="1800" kern="1200">
                <a:solidFill>
                  <a:schemeClr val="tx2"/>
                </a:solidFill>
                <a:latin typeface="Titillium Web" panose="00000500000000000000" pitchFamily="2" charset="0"/>
                <a:ea typeface="+mn-ea"/>
                <a:cs typeface="+mn-cs"/>
              </a:defRPr>
            </a:lvl5pPr>
            <a:lvl6pPr marL="1440000" indent="-2880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Font typeface="Titillium Web" panose="00000500000000000000" pitchFamily="2" charset="0"/>
              <a:buChar char="•"/>
              <a:defRPr lang="en-US" sz="1800" kern="1200" dirty="0" smtClean="0">
                <a:solidFill>
                  <a:schemeClr val="tx2"/>
                </a:solidFill>
                <a:latin typeface="Titillium Web" panose="00000500000000000000" pitchFamily="2" charset="0"/>
                <a:ea typeface="+mn-ea"/>
                <a:cs typeface="+mn-cs"/>
              </a:defRPr>
            </a:lvl6pPr>
            <a:lvl7pPr marL="1728000" indent="-2880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Font typeface="Titillium Web" panose="00000500000000000000" pitchFamily="2" charset="0"/>
              <a:buChar char="•"/>
              <a:defRPr lang="en-US" sz="1800" kern="1200" dirty="0" smtClean="0">
                <a:solidFill>
                  <a:schemeClr val="tx2"/>
                </a:solidFill>
                <a:latin typeface="Titillium Web" panose="00000500000000000000" pitchFamily="2" charset="0"/>
                <a:ea typeface="+mn-ea"/>
                <a:cs typeface="+mn-cs"/>
              </a:defRPr>
            </a:lvl7pPr>
            <a:lvl8pPr marL="2016000" indent="-2880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Font typeface="Titillium Web" panose="00000500000000000000" pitchFamily="2" charset="0"/>
              <a:buChar char="•"/>
              <a:defRPr lang="en-US" sz="1800" kern="1200" dirty="0" smtClean="0">
                <a:solidFill>
                  <a:schemeClr val="tx2"/>
                </a:solidFill>
                <a:latin typeface="Titillium Web" panose="00000500000000000000" pitchFamily="2" charset="0"/>
                <a:ea typeface="+mn-ea"/>
                <a:cs typeface="+mn-cs"/>
              </a:defRPr>
            </a:lvl8pPr>
            <a:lvl9pPr marL="2304000" indent="-2880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Font typeface="Titillium Web" panose="00000500000000000000" pitchFamily="2" charset="0"/>
              <a:buChar char="•"/>
              <a:defRPr lang="en-GB" sz="1800" kern="1200" dirty="0" smtClean="0">
                <a:solidFill>
                  <a:schemeClr val="tx2"/>
                </a:solidFill>
                <a:latin typeface="Titillium Web" panose="00000500000000000000" pitchFamily="2" charset="0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ja-JP" sz="2800" dirty="0">
                <a:solidFill>
                  <a:schemeClr val="accent1"/>
                </a:solidFill>
                <a:latin typeface="+mj-lt"/>
              </a:rPr>
              <a:t>Toyota Material Handling Italia Srl</a:t>
            </a:r>
            <a:endParaRPr lang="nl-BE" sz="280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12" name="CasellaDiTesto 11">
            <a:extLst>
              <a:ext uri="{FF2B5EF4-FFF2-40B4-BE49-F238E27FC236}">
                <a16:creationId xmlns:a16="http://schemas.microsoft.com/office/drawing/2014/main" id="{B309D09D-43EC-7ADF-6948-6B7044B64FF4}"/>
              </a:ext>
            </a:extLst>
          </p:cNvPr>
          <p:cNvSpPr txBox="1"/>
          <p:nvPr/>
        </p:nvSpPr>
        <p:spPr>
          <a:xfrm>
            <a:off x="398111" y="1848657"/>
            <a:ext cx="7759928" cy="184665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it-IT" sz="1600" b="1" dirty="0">
                <a:solidFill>
                  <a:schemeClr val="tx2"/>
                </a:solidFill>
              </a:rPr>
              <a:t>Cosa facciamo</a:t>
            </a:r>
          </a:p>
          <a:p>
            <a:pPr marL="285750" indent="-285750" algn="just">
              <a:buClr>
                <a:srgbClr val="C00000"/>
              </a:buClr>
              <a:buFont typeface="Wingdings" panose="05000000000000000000" pitchFamily="2" charset="2"/>
              <a:buChar char="ü"/>
            </a:pPr>
            <a:r>
              <a:rPr lang="it-IT" sz="1400" dirty="0">
                <a:solidFill>
                  <a:schemeClr val="tx2"/>
                </a:solidFill>
              </a:rPr>
              <a:t>Commercializzazione, noleggio, revisione e manutenzione di carrelli elevatori e macchine per la movimentazione merci. </a:t>
            </a:r>
          </a:p>
          <a:p>
            <a:pPr marL="285750" indent="-285750" algn="just">
              <a:buClr>
                <a:srgbClr val="C00000"/>
              </a:buClr>
              <a:buFont typeface="Wingdings" panose="05000000000000000000" pitchFamily="2" charset="2"/>
              <a:buChar char="ü"/>
            </a:pPr>
            <a:r>
              <a:rPr lang="it-IT" sz="1400" dirty="0">
                <a:solidFill>
                  <a:schemeClr val="tx2"/>
                </a:solidFill>
              </a:rPr>
              <a:t>Progettazione e commercializzazione di soluzioni di magazzino, anche orientate all’efficientamento energetico e alla riduzione dell’impatto ambientale. </a:t>
            </a:r>
          </a:p>
          <a:p>
            <a:pPr marL="285750" indent="-285750" algn="just">
              <a:buClr>
                <a:srgbClr val="C00000"/>
              </a:buClr>
              <a:buFont typeface="Wingdings" panose="05000000000000000000" pitchFamily="2" charset="2"/>
              <a:buChar char="ü"/>
            </a:pPr>
            <a:r>
              <a:rPr lang="it-IT" sz="1400" dirty="0">
                <a:solidFill>
                  <a:schemeClr val="tx2"/>
                </a:solidFill>
              </a:rPr>
              <a:t>Progettazione ed erogazione di corsi di formazione. </a:t>
            </a:r>
          </a:p>
          <a:p>
            <a:pPr marL="285750" indent="-285750" algn="just">
              <a:buClr>
                <a:srgbClr val="C00000"/>
              </a:buClr>
              <a:buFont typeface="Wingdings" panose="05000000000000000000" pitchFamily="2" charset="2"/>
              <a:buChar char="ü"/>
            </a:pPr>
            <a:r>
              <a:rPr lang="it-IT" sz="1400" dirty="0">
                <a:solidFill>
                  <a:schemeClr val="tx2"/>
                </a:solidFill>
              </a:rPr>
              <a:t>Progettazione ed implementazione di servizi di consulenza in ambito logistico, manifatturiero e gestionale.</a:t>
            </a:r>
          </a:p>
        </p:txBody>
      </p:sp>
      <p:sp>
        <p:nvSpPr>
          <p:cNvPr id="6" name="CasellaDiTesto 5">
            <a:extLst>
              <a:ext uri="{FF2B5EF4-FFF2-40B4-BE49-F238E27FC236}">
                <a16:creationId xmlns:a16="http://schemas.microsoft.com/office/drawing/2014/main" id="{FAF75298-A128-6F45-9B3E-93966A0551A0}"/>
              </a:ext>
            </a:extLst>
          </p:cNvPr>
          <p:cNvSpPr txBox="1"/>
          <p:nvPr/>
        </p:nvSpPr>
        <p:spPr>
          <a:xfrm>
            <a:off x="398111" y="3798793"/>
            <a:ext cx="7759928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it-IT" sz="1600" b="1" dirty="0">
                <a:solidFill>
                  <a:schemeClr val="tx2"/>
                </a:solidFill>
              </a:rPr>
              <a:t>Mission</a:t>
            </a:r>
          </a:p>
          <a:p>
            <a:pPr algn="just"/>
            <a:r>
              <a:rPr lang="it-IT" sz="1400" dirty="0">
                <a:solidFill>
                  <a:schemeClr val="tx2"/>
                </a:solidFill>
              </a:rPr>
              <a:t>Guidati dai principi del Toyota Production System che garantiscono i più alti standard di qualità, ci sforziamo di eliminare gli sprechi nelle attività di movimentazione materiali, nella logistica e nell’automazione e di accrescere quindi l’efficienza e trasformare il settore accelerando il passaggio a soluzioni più intelligenti,  sostenibili e sicure.</a:t>
            </a:r>
          </a:p>
        </p:txBody>
      </p:sp>
      <p:sp>
        <p:nvSpPr>
          <p:cNvPr id="25" name="CasellaDiTesto 24">
            <a:extLst>
              <a:ext uri="{FF2B5EF4-FFF2-40B4-BE49-F238E27FC236}">
                <a16:creationId xmlns:a16="http://schemas.microsoft.com/office/drawing/2014/main" id="{0AAEC2E0-177E-DD09-8599-83F8C19DC6A2}"/>
              </a:ext>
            </a:extLst>
          </p:cNvPr>
          <p:cNvSpPr txBox="1"/>
          <p:nvPr/>
        </p:nvSpPr>
        <p:spPr>
          <a:xfrm>
            <a:off x="8264434" y="1239853"/>
            <a:ext cx="3851366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it-IT" sz="1200" b="1" dirty="0">
                <a:solidFill>
                  <a:schemeClr val="tx2"/>
                </a:solidFill>
              </a:rPr>
              <a:t>Organizzazione</a:t>
            </a:r>
          </a:p>
          <a:p>
            <a:pPr algn="just"/>
            <a:r>
              <a:rPr lang="it-IT" sz="1200" dirty="0">
                <a:solidFill>
                  <a:schemeClr val="tx2"/>
                </a:solidFill>
              </a:rPr>
              <a:t>Head quarter + 9 Sedi con officina + 8 uffici commerciali</a:t>
            </a:r>
          </a:p>
          <a:p>
            <a:pPr algn="just"/>
            <a:r>
              <a:rPr lang="it-IT" sz="1200" dirty="0">
                <a:solidFill>
                  <a:schemeClr val="tx2"/>
                </a:solidFill>
              </a:rPr>
              <a:t>950 dipendenti, oltre 350 tecnici e 130 commerciali</a:t>
            </a:r>
          </a:p>
          <a:p>
            <a:pPr algn="just"/>
            <a:r>
              <a:rPr lang="it-IT" sz="1200" dirty="0">
                <a:solidFill>
                  <a:schemeClr val="tx2"/>
                </a:solidFill>
              </a:rPr>
              <a:t>Oltre 100 concessionari, con ulteriori 900 tecnici</a:t>
            </a:r>
            <a:endParaRPr lang="it-IT" sz="1200" dirty="0"/>
          </a:p>
        </p:txBody>
      </p:sp>
      <p:pic>
        <p:nvPicPr>
          <p:cNvPr id="10" name="Immagine 9">
            <a:extLst>
              <a:ext uri="{FF2B5EF4-FFF2-40B4-BE49-F238E27FC236}">
                <a16:creationId xmlns:a16="http://schemas.microsoft.com/office/drawing/2014/main" id="{584184DE-5224-3841-1B70-AAD0323EF7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44897" y="2235419"/>
            <a:ext cx="2490439" cy="2918090"/>
          </a:xfrm>
          <a:prstGeom prst="rect">
            <a:avLst/>
          </a:prstGeom>
        </p:spPr>
      </p:pic>
      <p:pic>
        <p:nvPicPr>
          <p:cNvPr id="32" name="Immagine 31">
            <a:extLst>
              <a:ext uri="{FF2B5EF4-FFF2-40B4-BE49-F238E27FC236}">
                <a16:creationId xmlns:a16="http://schemas.microsoft.com/office/drawing/2014/main" id="{6CD06A03-1870-B0FC-1E95-A661A220343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8112" y="5163691"/>
            <a:ext cx="11541340" cy="1419492"/>
          </a:xfrm>
          <a:prstGeom prst="rect">
            <a:avLst/>
          </a:prstGeom>
        </p:spPr>
      </p:pic>
      <p:sp>
        <p:nvSpPr>
          <p:cNvPr id="2" name="Segnaposto numero diapositiva 6">
            <a:extLst>
              <a:ext uri="{FF2B5EF4-FFF2-40B4-BE49-F238E27FC236}">
                <a16:creationId xmlns:a16="http://schemas.microsoft.com/office/drawing/2014/main" id="{E20B2A88-63B7-8AB5-20D6-A07B4F331D48}"/>
              </a:ext>
            </a:extLst>
          </p:cNvPr>
          <p:cNvSpPr txBox="1">
            <a:spLocks/>
          </p:cNvSpPr>
          <p:nvPr/>
        </p:nvSpPr>
        <p:spPr>
          <a:xfrm>
            <a:off x="398111" y="6390770"/>
            <a:ext cx="11891772" cy="384826"/>
          </a:xfrm>
          <a:prstGeom prst="rect">
            <a:avLst/>
          </a:prstGeom>
          <a:solidFill>
            <a:schemeClr val="bg1"/>
          </a:solidFill>
        </p:spPr>
        <p:txBody>
          <a:bodyPr vert="horz" lIns="0" tIns="0" rIns="0" bIns="0" rtlCol="0" anchor="ctr"/>
          <a:lstStyle>
            <a:defPPr>
              <a:defRPr lang="en-US"/>
            </a:defPPr>
            <a:lvl1pPr marL="0" algn="l" defTabSz="914400" rtl="0" eaLnBrk="1" latinLnBrk="0" hangingPunct="1">
              <a:defRPr sz="800" b="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CB425281-793C-44B6-9FB4-1EB1BF188BFD}" type="slidenum">
              <a:rPr lang="en-GB" smtClean="0"/>
              <a:pPr/>
              <a:t>2</a:t>
            </a:fld>
            <a:endParaRPr lang="en-GB" dirty="0"/>
          </a:p>
          <a:p>
            <a:r>
              <a:rPr lang="it-IT" dirty="0"/>
              <a:t>Il contenuto della presentazione è da intendersi riservato ai soli fruitori del corso “Safety &amp; Sustainability Dojo” e come tale non è in alcun modo divulgabile a terzi. Ogni ulteriore e diversa disposizione di tale materiale non è autorizzata e, nel caso, verrà perseguita nei termini di legge da Toyota Material Handling Italia Srl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6455663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0ACE455-19A1-8AA1-0734-D776BE2A267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olo 1">
            <a:extLst>
              <a:ext uri="{FF2B5EF4-FFF2-40B4-BE49-F238E27FC236}">
                <a16:creationId xmlns:a16="http://schemas.microsoft.com/office/drawing/2014/main" id="{C3C870D1-ECAA-3E9E-3D9F-1E4A32C80A3A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570427" y="441423"/>
            <a:ext cx="9439275" cy="2159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1600" kern="1200" cap="none" baseline="0">
                <a:solidFill>
                  <a:schemeClr val="tx2"/>
                </a:solidFill>
                <a:latin typeface="Titillium Web" panose="00000500000000000000" pitchFamily="2" charset="0"/>
                <a:ea typeface="+mj-ea"/>
                <a:cs typeface="+mj-cs"/>
              </a:defRPr>
            </a:lvl1pPr>
          </a:lstStyle>
          <a:p>
            <a:r>
              <a:rPr lang="it-IT" sz="1400" dirty="0"/>
              <a:t>Safety first, Quality second, Production </a:t>
            </a:r>
            <a:r>
              <a:rPr lang="it-IT" sz="1400" dirty="0" err="1"/>
              <a:t>third</a:t>
            </a:r>
            <a:endParaRPr lang="it-IT" sz="1400" dirty="0"/>
          </a:p>
        </p:txBody>
      </p:sp>
      <p:grpSp>
        <p:nvGrpSpPr>
          <p:cNvPr id="2" name="Gruppo 1">
            <a:extLst>
              <a:ext uri="{FF2B5EF4-FFF2-40B4-BE49-F238E27FC236}">
                <a16:creationId xmlns:a16="http://schemas.microsoft.com/office/drawing/2014/main" id="{B4DB4F6C-6C97-DF94-952F-A12BAC99298B}"/>
              </a:ext>
            </a:extLst>
          </p:cNvPr>
          <p:cNvGrpSpPr/>
          <p:nvPr/>
        </p:nvGrpSpPr>
        <p:grpSpPr>
          <a:xfrm>
            <a:off x="7517508" y="1815984"/>
            <a:ext cx="4237631" cy="2504463"/>
            <a:chOff x="9056009" y="1273495"/>
            <a:chExt cx="2762105" cy="1586926"/>
          </a:xfrm>
        </p:grpSpPr>
        <p:sp>
          <p:nvSpPr>
            <p:cNvPr id="3" name="Text Placeholder 8">
              <a:extLst>
                <a:ext uri="{FF2B5EF4-FFF2-40B4-BE49-F238E27FC236}">
                  <a16:creationId xmlns:a16="http://schemas.microsoft.com/office/drawing/2014/main" id="{DD978DDD-115C-30F4-D500-2F402087F116}"/>
                </a:ext>
              </a:extLst>
            </p:cNvPr>
            <p:cNvSpPr txBox="1">
              <a:spLocks/>
            </p:cNvSpPr>
            <p:nvPr/>
          </p:nvSpPr>
          <p:spPr>
            <a:xfrm>
              <a:off x="9119354" y="1273495"/>
              <a:ext cx="2698760" cy="361125"/>
            </a:xfrm>
            <a:prstGeom prst="rect">
              <a:avLst/>
            </a:prstGeom>
          </p:spPr>
          <p:txBody>
            <a:bodyPr/>
            <a:lstStyle>
              <a:lvl1pPr marL="288000" indent="-288000" algn="l" defTabSz="9144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>
                  <a:schemeClr val="accent1"/>
                </a:buClr>
                <a:buFont typeface="Titillium Web" panose="00000500000000000000" pitchFamily="2" charset="0"/>
                <a:buChar char="•"/>
                <a:defRPr sz="2400" kern="1200">
                  <a:solidFill>
                    <a:schemeClr val="tx2"/>
                  </a:solidFill>
                  <a:latin typeface="Titillium Web" panose="00000500000000000000" pitchFamily="2" charset="0"/>
                  <a:ea typeface="+mn-ea"/>
                  <a:cs typeface="+mn-cs"/>
                </a:defRPr>
              </a:lvl1pPr>
              <a:lvl2pPr marL="576000" indent="-288000" algn="l" defTabSz="9144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>
                  <a:schemeClr val="accent1"/>
                </a:buClr>
                <a:buFont typeface="Titillium Web" panose="00000500000000000000" pitchFamily="2" charset="0"/>
                <a:buChar char="–"/>
                <a:defRPr sz="2400" kern="1200">
                  <a:solidFill>
                    <a:schemeClr val="tx2"/>
                  </a:solidFill>
                  <a:latin typeface="Titillium Web" panose="00000500000000000000" pitchFamily="2" charset="0"/>
                  <a:ea typeface="+mn-ea"/>
                  <a:cs typeface="+mn-cs"/>
                </a:defRPr>
              </a:lvl2pPr>
              <a:lvl3pPr marL="576000" indent="-288000" algn="l" defTabSz="9144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>
                  <a:schemeClr val="accent1"/>
                </a:buClr>
                <a:buFont typeface="Titillium Web" panose="00000500000000000000" pitchFamily="2" charset="0"/>
                <a:buChar char=""/>
                <a:defRPr lang="en-GB" sz="2000" b="0" kern="1200" noProof="0" dirty="0" smtClean="0">
                  <a:solidFill>
                    <a:schemeClr val="tx2"/>
                  </a:solidFill>
                  <a:latin typeface="Titillium Web" panose="00000500000000000000" pitchFamily="2" charset="0"/>
                  <a:ea typeface="+mn-ea"/>
                  <a:cs typeface="+mn-cs"/>
                </a:defRPr>
              </a:lvl3pPr>
              <a:lvl4pPr marL="864000" indent="-288000" algn="l" defTabSz="914400" rtl="0" eaLnBrk="1" latinLnBrk="0" hangingPunct="1">
                <a:lnSpc>
                  <a:spcPct val="100000"/>
                </a:lnSpc>
                <a:spcBef>
                  <a:spcPts val="600"/>
                </a:spcBef>
                <a:buClr>
                  <a:schemeClr val="accent1"/>
                </a:buClr>
                <a:buFont typeface="Titillium Web" panose="00000500000000000000" pitchFamily="2" charset="0"/>
                <a:buChar char=""/>
                <a:defRPr sz="1800" kern="1200">
                  <a:solidFill>
                    <a:schemeClr val="tx2"/>
                  </a:solidFill>
                  <a:latin typeface="Titillium Web" panose="00000500000000000000" pitchFamily="2" charset="0"/>
                  <a:ea typeface="+mn-ea"/>
                  <a:cs typeface="+mn-cs"/>
                </a:defRPr>
              </a:lvl4pPr>
              <a:lvl5pPr marL="1152000" indent="-288000" algn="l" defTabSz="914400" rtl="0" eaLnBrk="1" latinLnBrk="0" hangingPunct="1">
                <a:lnSpc>
                  <a:spcPct val="100000"/>
                </a:lnSpc>
                <a:spcBef>
                  <a:spcPts val="600"/>
                </a:spcBef>
                <a:buClr>
                  <a:schemeClr val="accent1"/>
                </a:buClr>
                <a:buFont typeface="Titillium Web" panose="00000500000000000000" pitchFamily="2" charset="0"/>
                <a:buChar char=""/>
                <a:defRPr sz="1800" kern="1200">
                  <a:solidFill>
                    <a:schemeClr val="tx2"/>
                  </a:solidFill>
                  <a:latin typeface="Titillium Web" panose="00000500000000000000" pitchFamily="2" charset="0"/>
                  <a:ea typeface="+mn-ea"/>
                  <a:cs typeface="+mn-cs"/>
                </a:defRPr>
              </a:lvl5pPr>
              <a:lvl6pPr marL="1440000" indent="-288000" algn="l" defTabSz="914400" rtl="0" eaLnBrk="1" latinLnBrk="0" hangingPunct="1">
                <a:lnSpc>
                  <a:spcPct val="100000"/>
                </a:lnSpc>
                <a:spcBef>
                  <a:spcPts val="600"/>
                </a:spcBef>
                <a:buClr>
                  <a:schemeClr val="accent1"/>
                </a:buClr>
                <a:buFont typeface="Titillium Web" panose="00000500000000000000" pitchFamily="2" charset="0"/>
                <a:buChar char="•"/>
                <a:defRPr lang="en-US" sz="1800" kern="1200" dirty="0" smtClean="0">
                  <a:solidFill>
                    <a:schemeClr val="tx2"/>
                  </a:solidFill>
                  <a:latin typeface="Titillium Web" panose="00000500000000000000" pitchFamily="2" charset="0"/>
                  <a:ea typeface="+mn-ea"/>
                  <a:cs typeface="+mn-cs"/>
                </a:defRPr>
              </a:lvl6pPr>
              <a:lvl7pPr marL="1728000" indent="-288000" algn="l" defTabSz="914400" rtl="0" eaLnBrk="1" latinLnBrk="0" hangingPunct="1">
                <a:lnSpc>
                  <a:spcPct val="100000"/>
                </a:lnSpc>
                <a:spcBef>
                  <a:spcPts val="600"/>
                </a:spcBef>
                <a:buClr>
                  <a:schemeClr val="accent1"/>
                </a:buClr>
                <a:buFont typeface="Titillium Web" panose="00000500000000000000" pitchFamily="2" charset="0"/>
                <a:buChar char="•"/>
                <a:defRPr lang="en-US" sz="1800" kern="1200" dirty="0" smtClean="0">
                  <a:solidFill>
                    <a:schemeClr val="tx2"/>
                  </a:solidFill>
                  <a:latin typeface="Titillium Web" panose="00000500000000000000" pitchFamily="2" charset="0"/>
                  <a:ea typeface="+mn-ea"/>
                  <a:cs typeface="+mn-cs"/>
                </a:defRPr>
              </a:lvl7pPr>
              <a:lvl8pPr marL="2016000" indent="-288000" algn="l" defTabSz="914400" rtl="0" eaLnBrk="1" latinLnBrk="0" hangingPunct="1">
                <a:lnSpc>
                  <a:spcPct val="100000"/>
                </a:lnSpc>
                <a:spcBef>
                  <a:spcPts val="600"/>
                </a:spcBef>
                <a:buClr>
                  <a:schemeClr val="accent1"/>
                </a:buClr>
                <a:buFont typeface="Titillium Web" panose="00000500000000000000" pitchFamily="2" charset="0"/>
                <a:buChar char="•"/>
                <a:defRPr lang="en-US" sz="1800" kern="1200" dirty="0" smtClean="0">
                  <a:solidFill>
                    <a:schemeClr val="tx2"/>
                  </a:solidFill>
                  <a:latin typeface="Titillium Web" panose="00000500000000000000" pitchFamily="2" charset="0"/>
                  <a:ea typeface="+mn-ea"/>
                  <a:cs typeface="+mn-cs"/>
                </a:defRPr>
              </a:lvl8pPr>
              <a:lvl9pPr marL="2304000" indent="-288000" algn="l" defTabSz="914400" rtl="0" eaLnBrk="1" latinLnBrk="0" hangingPunct="1">
                <a:lnSpc>
                  <a:spcPct val="100000"/>
                </a:lnSpc>
                <a:spcBef>
                  <a:spcPts val="600"/>
                </a:spcBef>
                <a:buClr>
                  <a:schemeClr val="accent1"/>
                </a:buClr>
                <a:buFont typeface="Titillium Web" panose="00000500000000000000" pitchFamily="2" charset="0"/>
                <a:buChar char="•"/>
                <a:defRPr lang="en-GB" sz="1800" kern="1200" dirty="0" smtClean="0">
                  <a:solidFill>
                    <a:schemeClr val="tx2"/>
                  </a:solidFill>
                  <a:latin typeface="Titillium Web" panose="00000500000000000000" pitchFamily="2" charset="0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>
                  <a:srgbClr val="C8102E"/>
                </a:buClr>
                <a:buSzTx/>
                <a:buFont typeface="Titillium Web" panose="00000500000000000000" pitchFamily="2" charset="0"/>
                <a:buNone/>
                <a:tabLst/>
                <a:defRPr/>
              </a:pPr>
              <a:r>
                <a:rPr lang="en-US" sz="1800" b="1" dirty="0">
                  <a:latin typeface="+mj-lt"/>
                </a:rPr>
                <a:t>Rating</a:t>
              </a: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2C2A29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rPr>
                <a:t> </a:t>
              </a:r>
              <a:r>
                <a:rPr lang="en-US" sz="1800" b="1" dirty="0">
                  <a:latin typeface="+mj-lt"/>
                </a:rPr>
                <a:t>di </a:t>
              </a:r>
              <a:r>
                <a:rPr lang="en-US" sz="1800" b="1" dirty="0" err="1">
                  <a:latin typeface="+mj-lt"/>
                </a:rPr>
                <a:t>Sostenibilità</a:t>
              </a:r>
              <a:endParaRPr lang="en-US" sz="1800" b="1" dirty="0">
                <a:latin typeface="+mj-lt"/>
              </a:endParaRPr>
            </a:p>
          </p:txBody>
        </p:sp>
        <p:pic>
          <p:nvPicPr>
            <p:cNvPr id="7" name="Immagine 6">
              <a:extLst>
                <a:ext uri="{FF2B5EF4-FFF2-40B4-BE49-F238E27FC236}">
                  <a16:creationId xmlns:a16="http://schemas.microsoft.com/office/drawing/2014/main" id="{930CC4AB-4E90-1729-9EB3-09215162C72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515688" y="1577772"/>
              <a:ext cx="1272333" cy="1202491"/>
            </a:xfrm>
            <a:prstGeom prst="rect">
              <a:avLst/>
            </a:prstGeom>
          </p:spPr>
        </p:pic>
        <p:sp>
          <p:nvSpPr>
            <p:cNvPr id="11" name="CasellaDiTesto 10">
              <a:extLst>
                <a:ext uri="{FF2B5EF4-FFF2-40B4-BE49-F238E27FC236}">
                  <a16:creationId xmlns:a16="http://schemas.microsoft.com/office/drawing/2014/main" id="{5A1A492E-77DB-426E-9A26-3A34B2E9BE3D}"/>
                </a:ext>
              </a:extLst>
            </p:cNvPr>
            <p:cNvSpPr txBox="1"/>
            <p:nvPr/>
          </p:nvSpPr>
          <p:spPr>
            <a:xfrm>
              <a:off x="9056009" y="2214090"/>
              <a:ext cx="1617627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it-IT" sz="1200" b="1" i="0" u="none" strike="noStrike" kern="1200" cap="none" spc="0" normalizeH="0" baseline="0" noProof="0" dirty="0">
                  <a:ln>
                    <a:noFill/>
                  </a:ln>
                  <a:solidFill>
                    <a:srgbClr val="333333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rPr>
                <a:t>EcoVadis Platino </a:t>
              </a:r>
            </a:p>
            <a:p>
              <a:pPr lvl="0" algn="just">
                <a:defRPr/>
              </a:pPr>
              <a:r>
                <a:rPr lang="it-IT" sz="1200" dirty="0">
                  <a:solidFill>
                    <a:srgbClr val="333333"/>
                  </a:solidFill>
                  <a:latin typeface="+mj-lt"/>
                </a:rPr>
                <a:t>ottenuto per il 6° anno consecutivo</a:t>
              </a:r>
              <a:endParaRPr kumimoji="0" lang="it-IT" sz="1200" i="0" u="none" strike="noStrike" kern="1200" cap="none" spc="0" normalizeH="0" baseline="0" noProof="0" dirty="0">
                <a:ln>
                  <a:noFill/>
                </a:ln>
                <a:solidFill>
                  <a:srgbClr val="808285"/>
                </a:solidFill>
                <a:effectLst/>
                <a:uLnTx/>
                <a:uFillTx/>
                <a:latin typeface="+mj-lt"/>
                <a:ea typeface="+mn-ea"/>
                <a:cs typeface="+mn-cs"/>
              </a:endParaRPr>
            </a:p>
          </p:txBody>
        </p:sp>
      </p:grpSp>
      <p:grpSp>
        <p:nvGrpSpPr>
          <p:cNvPr id="9" name="Gruppo 8">
            <a:extLst>
              <a:ext uri="{FF2B5EF4-FFF2-40B4-BE49-F238E27FC236}">
                <a16:creationId xmlns:a16="http://schemas.microsoft.com/office/drawing/2014/main" id="{A14CA446-81C1-0DC8-31FF-59DD1A3D7511}"/>
              </a:ext>
            </a:extLst>
          </p:cNvPr>
          <p:cNvGrpSpPr/>
          <p:nvPr/>
        </p:nvGrpSpPr>
        <p:grpSpPr>
          <a:xfrm>
            <a:off x="436861" y="2061771"/>
            <a:ext cx="5188329" cy="4246561"/>
            <a:chOff x="8231793" y="1314318"/>
            <a:chExt cx="3364315" cy="2972102"/>
          </a:xfrm>
        </p:grpSpPr>
        <p:grpSp>
          <p:nvGrpSpPr>
            <p:cNvPr id="29" name="Gruppo 28">
              <a:extLst>
                <a:ext uri="{FF2B5EF4-FFF2-40B4-BE49-F238E27FC236}">
                  <a16:creationId xmlns:a16="http://schemas.microsoft.com/office/drawing/2014/main" id="{DD8942B6-5E9E-B7BE-FF6C-03E1C995991A}"/>
                </a:ext>
              </a:extLst>
            </p:cNvPr>
            <p:cNvGrpSpPr/>
            <p:nvPr/>
          </p:nvGrpSpPr>
          <p:grpSpPr>
            <a:xfrm>
              <a:off x="8231793" y="1314318"/>
              <a:ext cx="3364315" cy="2501316"/>
              <a:chOff x="8239723" y="3998776"/>
              <a:chExt cx="3364315" cy="2501316"/>
            </a:xfrm>
          </p:grpSpPr>
          <p:grpSp>
            <p:nvGrpSpPr>
              <p:cNvPr id="23" name="Gruppo 22">
                <a:extLst>
                  <a:ext uri="{FF2B5EF4-FFF2-40B4-BE49-F238E27FC236}">
                    <a16:creationId xmlns:a16="http://schemas.microsoft.com/office/drawing/2014/main" id="{8BBDC566-E716-E176-9766-F1C9B1A8D70F}"/>
                  </a:ext>
                </a:extLst>
              </p:cNvPr>
              <p:cNvGrpSpPr/>
              <p:nvPr/>
            </p:nvGrpSpPr>
            <p:grpSpPr>
              <a:xfrm>
                <a:off x="8239723" y="3998776"/>
                <a:ext cx="3318080" cy="2501316"/>
                <a:chOff x="8239723" y="3998776"/>
                <a:chExt cx="3318080" cy="2501316"/>
              </a:xfrm>
            </p:grpSpPr>
            <p:pic>
              <p:nvPicPr>
                <p:cNvPr id="17" name="Immagine 16">
                  <a:extLst>
                    <a:ext uri="{FF2B5EF4-FFF2-40B4-BE49-F238E27FC236}">
                      <a16:creationId xmlns:a16="http://schemas.microsoft.com/office/drawing/2014/main" id="{F5FABCAB-488D-FD66-4378-7F82A075C485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>
                  <a:off x="9280637" y="5999845"/>
                  <a:ext cx="1025505" cy="500247"/>
                </a:xfrm>
                <a:prstGeom prst="rect">
                  <a:avLst/>
                </a:prstGeom>
              </p:spPr>
            </p:pic>
            <p:sp>
              <p:nvSpPr>
                <p:cNvPr id="18" name="Text Placeholder 8">
                  <a:extLst>
                    <a:ext uri="{FF2B5EF4-FFF2-40B4-BE49-F238E27FC236}">
                      <a16:creationId xmlns:a16="http://schemas.microsoft.com/office/drawing/2014/main" id="{268DE740-7795-5DD1-1D47-61F6B05697F1}"/>
                    </a:ext>
                  </a:extLst>
                </p:cNvPr>
                <p:cNvSpPr txBox="1">
                  <a:spLocks/>
                </p:cNvSpPr>
                <p:nvPr/>
              </p:nvSpPr>
              <p:spPr>
                <a:xfrm>
                  <a:off x="8239723" y="3998776"/>
                  <a:ext cx="3318080" cy="361125"/>
                </a:xfrm>
                <a:prstGeom prst="rect">
                  <a:avLst/>
                </a:prstGeom>
              </p:spPr>
              <p:txBody>
                <a:bodyPr/>
                <a:lstStyle>
                  <a:defPPr>
                    <a:defRPr lang="en-US"/>
                  </a:defPPr>
                  <a:lvl1pPr marR="0" lvl="0" indent="0" algn="ctr" fontAlgn="auto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600"/>
                    </a:spcAft>
                    <a:buClr>
                      <a:srgbClr val="C8102E"/>
                    </a:buClr>
                    <a:buSzTx/>
                    <a:buFont typeface="Titillium Web" panose="00000500000000000000" pitchFamily="2" charset="0"/>
                    <a:buNone/>
                    <a:tabLst/>
                    <a:defRPr kumimoji="0" sz="1600" b="1" i="0" u="none" strike="noStrike" cap="none" spc="0" normalizeH="0" baseline="0">
                      <a:ln>
                        <a:noFill/>
                      </a:ln>
                      <a:solidFill>
                        <a:srgbClr val="2C2A29"/>
                      </a:solidFill>
                      <a:effectLst/>
                      <a:uLnTx/>
                      <a:uFillTx/>
                      <a:latin typeface="Titillium Web" panose="00000500000000000000" pitchFamily="2" charset="0"/>
                    </a:defRPr>
                  </a:lvl1pPr>
                  <a:lvl2pPr marL="576000" indent="-28800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600"/>
                    </a:spcAft>
                    <a:buClr>
                      <a:schemeClr val="accent1"/>
                    </a:buClr>
                    <a:buFont typeface="Titillium Web" panose="00000500000000000000" pitchFamily="2" charset="0"/>
                    <a:buChar char="–"/>
                    <a:defRPr sz="2400">
                      <a:solidFill>
                        <a:schemeClr val="tx2"/>
                      </a:solidFill>
                      <a:latin typeface="Titillium Web" panose="00000500000000000000" pitchFamily="2" charset="0"/>
                    </a:defRPr>
                  </a:lvl2pPr>
                  <a:lvl3pPr marL="576000" indent="-28800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600"/>
                    </a:spcAft>
                    <a:buClr>
                      <a:schemeClr val="accent1"/>
                    </a:buClr>
                    <a:buFont typeface="Titillium Web" panose="00000500000000000000" pitchFamily="2" charset="0"/>
                    <a:buChar char=""/>
                    <a:defRPr sz="2000" b="0">
                      <a:solidFill>
                        <a:schemeClr val="tx2"/>
                      </a:solidFill>
                      <a:latin typeface="Titillium Web" panose="00000500000000000000" pitchFamily="2" charset="0"/>
                    </a:defRPr>
                  </a:lvl3pPr>
                  <a:lvl4pPr marL="864000" indent="-288000">
                    <a:lnSpc>
                      <a:spcPct val="100000"/>
                    </a:lnSpc>
                    <a:spcBef>
                      <a:spcPts val="600"/>
                    </a:spcBef>
                    <a:buClr>
                      <a:schemeClr val="accent1"/>
                    </a:buClr>
                    <a:buFont typeface="Titillium Web" panose="00000500000000000000" pitchFamily="2" charset="0"/>
                    <a:buChar char=""/>
                    <a:defRPr>
                      <a:solidFill>
                        <a:schemeClr val="tx2"/>
                      </a:solidFill>
                      <a:latin typeface="Titillium Web" panose="00000500000000000000" pitchFamily="2" charset="0"/>
                    </a:defRPr>
                  </a:lvl4pPr>
                  <a:lvl5pPr marL="1152000" indent="-288000">
                    <a:lnSpc>
                      <a:spcPct val="100000"/>
                    </a:lnSpc>
                    <a:spcBef>
                      <a:spcPts val="600"/>
                    </a:spcBef>
                    <a:buClr>
                      <a:schemeClr val="accent1"/>
                    </a:buClr>
                    <a:buFont typeface="Titillium Web" panose="00000500000000000000" pitchFamily="2" charset="0"/>
                    <a:buChar char=""/>
                    <a:defRPr>
                      <a:solidFill>
                        <a:schemeClr val="tx2"/>
                      </a:solidFill>
                      <a:latin typeface="Titillium Web" panose="00000500000000000000" pitchFamily="2" charset="0"/>
                    </a:defRPr>
                  </a:lvl5pPr>
                  <a:lvl6pPr marL="1440000" indent="-288000">
                    <a:lnSpc>
                      <a:spcPct val="100000"/>
                    </a:lnSpc>
                    <a:spcBef>
                      <a:spcPts val="600"/>
                    </a:spcBef>
                    <a:buClr>
                      <a:schemeClr val="accent1"/>
                    </a:buClr>
                    <a:buFont typeface="Titillium Web" panose="00000500000000000000" pitchFamily="2" charset="0"/>
                    <a:buChar char="•"/>
                    <a:defRPr>
                      <a:solidFill>
                        <a:schemeClr val="tx2"/>
                      </a:solidFill>
                      <a:latin typeface="Titillium Web" panose="00000500000000000000" pitchFamily="2" charset="0"/>
                    </a:defRPr>
                  </a:lvl6pPr>
                  <a:lvl7pPr marL="1728000" indent="-288000">
                    <a:lnSpc>
                      <a:spcPct val="100000"/>
                    </a:lnSpc>
                    <a:spcBef>
                      <a:spcPts val="600"/>
                    </a:spcBef>
                    <a:buClr>
                      <a:schemeClr val="accent1"/>
                    </a:buClr>
                    <a:buFont typeface="Titillium Web" panose="00000500000000000000" pitchFamily="2" charset="0"/>
                    <a:buChar char="•"/>
                    <a:defRPr>
                      <a:solidFill>
                        <a:schemeClr val="tx2"/>
                      </a:solidFill>
                      <a:latin typeface="Titillium Web" panose="00000500000000000000" pitchFamily="2" charset="0"/>
                    </a:defRPr>
                  </a:lvl7pPr>
                  <a:lvl8pPr marL="2016000" indent="-288000">
                    <a:lnSpc>
                      <a:spcPct val="100000"/>
                    </a:lnSpc>
                    <a:spcBef>
                      <a:spcPts val="600"/>
                    </a:spcBef>
                    <a:buClr>
                      <a:schemeClr val="accent1"/>
                    </a:buClr>
                    <a:buFont typeface="Titillium Web" panose="00000500000000000000" pitchFamily="2" charset="0"/>
                    <a:buChar char="•"/>
                    <a:defRPr>
                      <a:solidFill>
                        <a:schemeClr val="tx2"/>
                      </a:solidFill>
                      <a:latin typeface="Titillium Web" panose="00000500000000000000" pitchFamily="2" charset="0"/>
                    </a:defRPr>
                  </a:lvl8pPr>
                  <a:lvl9pPr marL="2304000" indent="-288000">
                    <a:lnSpc>
                      <a:spcPct val="100000"/>
                    </a:lnSpc>
                    <a:spcBef>
                      <a:spcPts val="600"/>
                    </a:spcBef>
                    <a:buClr>
                      <a:schemeClr val="accent1"/>
                    </a:buClr>
                    <a:buFont typeface="Titillium Web" panose="00000500000000000000" pitchFamily="2" charset="0"/>
                    <a:buChar char="•"/>
                    <a:defRPr>
                      <a:solidFill>
                        <a:schemeClr val="tx2"/>
                      </a:solidFill>
                      <a:latin typeface="Titillium Web" panose="00000500000000000000" pitchFamily="2" charset="0"/>
                    </a:defRPr>
                  </a:lvl9pPr>
                </a:lstStyle>
                <a:p>
                  <a:r>
                    <a:rPr lang="en-US" sz="1800" dirty="0">
                      <a:solidFill>
                        <a:schemeClr val="tx2"/>
                      </a:solidFill>
                      <a:latin typeface="+mj-lt"/>
                    </a:rPr>
                    <a:t>Sistema</a:t>
                  </a:r>
                  <a:r>
                    <a:rPr lang="en-US" dirty="0">
                      <a:solidFill>
                        <a:schemeClr val="tx2"/>
                      </a:solidFill>
                      <a:latin typeface="+mj-lt"/>
                    </a:rPr>
                    <a:t> </a:t>
                  </a:r>
                  <a:r>
                    <a:rPr lang="en-US" sz="1800" dirty="0">
                      <a:solidFill>
                        <a:schemeClr val="tx2"/>
                      </a:solidFill>
                      <a:latin typeface="+mj-lt"/>
                    </a:rPr>
                    <a:t>di Gestione </a:t>
                  </a:r>
                  <a:r>
                    <a:rPr lang="en-US" sz="1800" dirty="0" err="1">
                      <a:solidFill>
                        <a:schemeClr val="tx2"/>
                      </a:solidFill>
                      <a:latin typeface="+mj-lt"/>
                    </a:rPr>
                    <a:t>Integrato</a:t>
                  </a:r>
                  <a:endParaRPr lang="en-US" sz="1800" dirty="0">
                    <a:solidFill>
                      <a:schemeClr val="tx2"/>
                    </a:solidFill>
                    <a:latin typeface="+mj-lt"/>
                  </a:endParaRPr>
                </a:p>
              </p:txBody>
            </p:sp>
          </p:grpSp>
          <p:pic>
            <p:nvPicPr>
              <p:cNvPr id="26" name="Immagine 25">
                <a:extLst>
                  <a:ext uri="{FF2B5EF4-FFF2-40B4-BE49-F238E27FC236}">
                    <a16:creationId xmlns:a16="http://schemas.microsoft.com/office/drawing/2014/main" id="{15CAF753-36F6-A45D-A426-A66A5D84E13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8435804" y="4391932"/>
                <a:ext cx="2782238" cy="849631"/>
              </a:xfrm>
              <a:prstGeom prst="rect">
                <a:avLst/>
              </a:prstGeom>
            </p:spPr>
          </p:pic>
          <p:pic>
            <p:nvPicPr>
              <p:cNvPr id="28" name="Immagine 27">
                <a:extLst>
                  <a:ext uri="{FF2B5EF4-FFF2-40B4-BE49-F238E27FC236}">
                    <a16:creationId xmlns:a16="http://schemas.microsoft.com/office/drawing/2014/main" id="{97831F86-3E2D-32A1-D5E3-E0858EA787C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8641603" y="5237879"/>
                <a:ext cx="2962435" cy="697905"/>
              </a:xfrm>
              <a:prstGeom prst="rect">
                <a:avLst/>
              </a:prstGeom>
            </p:spPr>
          </p:pic>
        </p:grpSp>
        <p:sp>
          <p:nvSpPr>
            <p:cNvPr id="8" name="CasellaDiTesto 7">
              <a:extLst>
                <a:ext uri="{FF2B5EF4-FFF2-40B4-BE49-F238E27FC236}">
                  <a16:creationId xmlns:a16="http://schemas.microsoft.com/office/drawing/2014/main" id="{01E88935-A474-4E0D-1978-115B52A9A11D}"/>
                </a:ext>
              </a:extLst>
            </p:cNvPr>
            <p:cNvSpPr txBox="1"/>
            <p:nvPr/>
          </p:nvSpPr>
          <p:spPr>
            <a:xfrm>
              <a:off x="8383943" y="3947866"/>
              <a:ext cx="3165930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it-IT" sz="800" b="1" dirty="0">
                  <a:solidFill>
                    <a:srgbClr val="2C2A29"/>
                  </a:solidFill>
                  <a:latin typeface="Titillium Web"/>
                </a:rPr>
                <a:t>L’azienda ha ottenuto l’Attestazione di conformità alla Linea Guida ISO 30415:2021</a:t>
              </a:r>
              <a:endParaRPr kumimoji="0" lang="it-IT" sz="800" b="1" i="0" u="none" strike="noStrike" kern="1200" cap="none" spc="0" normalizeH="0" baseline="0" noProof="0" dirty="0">
                <a:ln>
                  <a:noFill/>
                </a:ln>
                <a:solidFill>
                  <a:srgbClr val="2C2A29"/>
                </a:solidFill>
                <a:effectLst/>
                <a:uLnTx/>
                <a:uFillTx/>
                <a:latin typeface="Titillium Web"/>
                <a:ea typeface="+mn-ea"/>
                <a:cs typeface="+mn-cs"/>
              </a:endParaRPr>
            </a:p>
          </p:txBody>
        </p:sp>
      </p:grpSp>
      <p:grpSp>
        <p:nvGrpSpPr>
          <p:cNvPr id="22" name="Gruppo 21">
            <a:extLst>
              <a:ext uri="{FF2B5EF4-FFF2-40B4-BE49-F238E27FC236}">
                <a16:creationId xmlns:a16="http://schemas.microsoft.com/office/drawing/2014/main" id="{A80D9590-2F1E-B51E-D82C-C195530B47A5}"/>
              </a:ext>
            </a:extLst>
          </p:cNvPr>
          <p:cNvGrpSpPr/>
          <p:nvPr/>
        </p:nvGrpSpPr>
        <p:grpSpPr>
          <a:xfrm>
            <a:off x="5948090" y="4411111"/>
            <a:ext cx="4644159" cy="2088981"/>
            <a:chOff x="5820892" y="5593029"/>
            <a:chExt cx="2540597" cy="1209858"/>
          </a:xfrm>
        </p:grpSpPr>
        <p:pic>
          <p:nvPicPr>
            <p:cNvPr id="14" name="Immagine 13">
              <a:extLst>
                <a:ext uri="{FF2B5EF4-FFF2-40B4-BE49-F238E27FC236}">
                  <a16:creationId xmlns:a16="http://schemas.microsoft.com/office/drawing/2014/main" id="{6D38FE19-F7CB-5645-2D8D-08D433A81DFB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5820892" y="5593029"/>
              <a:ext cx="2265040" cy="1202492"/>
            </a:xfrm>
            <a:prstGeom prst="rect">
              <a:avLst/>
            </a:prstGeom>
          </p:spPr>
        </p:pic>
        <p:pic>
          <p:nvPicPr>
            <p:cNvPr id="20" name="Immagine 19">
              <a:extLst>
                <a:ext uri="{FF2B5EF4-FFF2-40B4-BE49-F238E27FC236}">
                  <a16:creationId xmlns:a16="http://schemas.microsoft.com/office/drawing/2014/main" id="{949F9E4D-6273-D550-C302-3040D8F9DCBB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7514282" y="6344275"/>
              <a:ext cx="847207" cy="458612"/>
            </a:xfrm>
            <a:prstGeom prst="rect">
              <a:avLst/>
            </a:prstGeom>
          </p:spPr>
        </p:pic>
      </p:grpSp>
      <p:sp>
        <p:nvSpPr>
          <p:cNvPr id="6" name="Text Placeholder 13">
            <a:extLst>
              <a:ext uri="{FF2B5EF4-FFF2-40B4-BE49-F238E27FC236}">
                <a16:creationId xmlns:a16="http://schemas.microsoft.com/office/drawing/2014/main" id="{8660E394-DA71-AB40-3E01-77E0D931B1F2}"/>
              </a:ext>
            </a:extLst>
          </p:cNvPr>
          <p:cNvSpPr txBox="1">
            <a:spLocks/>
          </p:cNvSpPr>
          <p:nvPr/>
        </p:nvSpPr>
        <p:spPr>
          <a:xfrm>
            <a:off x="398111" y="1258377"/>
            <a:ext cx="7761820" cy="466944"/>
          </a:xfrm>
          <a:prstGeom prst="rect">
            <a:avLst/>
          </a:prstGeom>
        </p:spPr>
        <p:txBody>
          <a:bodyPr/>
          <a:lstStyle>
            <a:lvl1pPr marL="288000" indent="-288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buFont typeface="Titillium Web" panose="00000500000000000000" pitchFamily="2" charset="0"/>
              <a:buChar char="•"/>
              <a:defRPr sz="2400" kern="1200">
                <a:solidFill>
                  <a:schemeClr val="tx2"/>
                </a:solidFill>
                <a:latin typeface="Titillium Web" panose="00000500000000000000" pitchFamily="2" charset="0"/>
                <a:ea typeface="+mn-ea"/>
                <a:cs typeface="+mn-cs"/>
              </a:defRPr>
            </a:lvl1pPr>
            <a:lvl2pPr marL="576000" indent="-288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buFont typeface="Titillium Web" panose="00000500000000000000" pitchFamily="2" charset="0"/>
              <a:buChar char="–"/>
              <a:defRPr sz="2400" kern="1200">
                <a:solidFill>
                  <a:schemeClr val="tx2"/>
                </a:solidFill>
                <a:latin typeface="Titillium Web" panose="00000500000000000000" pitchFamily="2" charset="0"/>
                <a:ea typeface="+mn-ea"/>
                <a:cs typeface="+mn-cs"/>
              </a:defRPr>
            </a:lvl2pPr>
            <a:lvl3pPr marL="576000" indent="-288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buFont typeface="Titillium Web" panose="00000500000000000000" pitchFamily="2" charset="0"/>
              <a:buChar char=""/>
              <a:defRPr lang="en-GB" sz="2000" b="0" kern="1200" noProof="0" dirty="0" smtClean="0">
                <a:solidFill>
                  <a:schemeClr val="tx2"/>
                </a:solidFill>
                <a:latin typeface="Titillium Web" panose="00000500000000000000" pitchFamily="2" charset="0"/>
                <a:ea typeface="+mn-ea"/>
                <a:cs typeface="+mn-cs"/>
              </a:defRPr>
            </a:lvl3pPr>
            <a:lvl4pPr marL="864000" indent="-2880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Font typeface="Titillium Web" panose="00000500000000000000" pitchFamily="2" charset="0"/>
              <a:buChar char=""/>
              <a:defRPr sz="1800" kern="1200">
                <a:solidFill>
                  <a:schemeClr val="tx2"/>
                </a:solidFill>
                <a:latin typeface="Titillium Web" panose="00000500000000000000" pitchFamily="2" charset="0"/>
                <a:ea typeface="+mn-ea"/>
                <a:cs typeface="+mn-cs"/>
              </a:defRPr>
            </a:lvl4pPr>
            <a:lvl5pPr marL="1152000" indent="-2880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Font typeface="Titillium Web" panose="00000500000000000000" pitchFamily="2" charset="0"/>
              <a:buChar char=""/>
              <a:defRPr sz="1800" kern="1200">
                <a:solidFill>
                  <a:schemeClr val="tx2"/>
                </a:solidFill>
                <a:latin typeface="Titillium Web" panose="00000500000000000000" pitchFamily="2" charset="0"/>
                <a:ea typeface="+mn-ea"/>
                <a:cs typeface="+mn-cs"/>
              </a:defRPr>
            </a:lvl5pPr>
            <a:lvl6pPr marL="1440000" indent="-2880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Font typeface="Titillium Web" panose="00000500000000000000" pitchFamily="2" charset="0"/>
              <a:buChar char="•"/>
              <a:defRPr lang="en-US" sz="1800" kern="1200" dirty="0" smtClean="0">
                <a:solidFill>
                  <a:schemeClr val="tx2"/>
                </a:solidFill>
                <a:latin typeface="Titillium Web" panose="00000500000000000000" pitchFamily="2" charset="0"/>
                <a:ea typeface="+mn-ea"/>
                <a:cs typeface="+mn-cs"/>
              </a:defRPr>
            </a:lvl6pPr>
            <a:lvl7pPr marL="1728000" indent="-2880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Font typeface="Titillium Web" panose="00000500000000000000" pitchFamily="2" charset="0"/>
              <a:buChar char="•"/>
              <a:defRPr lang="en-US" sz="1800" kern="1200" dirty="0" smtClean="0">
                <a:solidFill>
                  <a:schemeClr val="tx2"/>
                </a:solidFill>
                <a:latin typeface="Titillium Web" panose="00000500000000000000" pitchFamily="2" charset="0"/>
                <a:ea typeface="+mn-ea"/>
                <a:cs typeface="+mn-cs"/>
              </a:defRPr>
            </a:lvl7pPr>
            <a:lvl8pPr marL="2016000" indent="-2880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Font typeface="Titillium Web" panose="00000500000000000000" pitchFamily="2" charset="0"/>
              <a:buChar char="•"/>
              <a:defRPr lang="en-US" sz="1800" kern="1200" dirty="0" smtClean="0">
                <a:solidFill>
                  <a:schemeClr val="tx2"/>
                </a:solidFill>
                <a:latin typeface="Titillium Web" panose="00000500000000000000" pitchFamily="2" charset="0"/>
                <a:ea typeface="+mn-ea"/>
                <a:cs typeface="+mn-cs"/>
              </a:defRPr>
            </a:lvl8pPr>
            <a:lvl9pPr marL="2304000" indent="-2880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Font typeface="Titillium Web" panose="00000500000000000000" pitchFamily="2" charset="0"/>
              <a:buChar char="•"/>
              <a:defRPr lang="en-GB" sz="1800" kern="1200" dirty="0" smtClean="0">
                <a:solidFill>
                  <a:schemeClr val="tx2"/>
                </a:solidFill>
                <a:latin typeface="Titillium Web" panose="00000500000000000000" pitchFamily="2" charset="0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ja-JP" sz="2800" dirty="0" err="1">
                <a:solidFill>
                  <a:schemeClr val="accent1"/>
                </a:solidFill>
                <a:latin typeface="+mj-lt"/>
              </a:rPr>
              <a:t>Certificazioni</a:t>
            </a:r>
            <a:r>
              <a:rPr lang="en-US" altLang="ja-JP" sz="2800" dirty="0">
                <a:solidFill>
                  <a:schemeClr val="accent1"/>
                </a:solidFill>
                <a:latin typeface="+mj-lt"/>
              </a:rPr>
              <a:t>, </a:t>
            </a:r>
            <a:r>
              <a:rPr lang="en-US" altLang="ja-JP" sz="2800" dirty="0" err="1">
                <a:solidFill>
                  <a:schemeClr val="accent1"/>
                </a:solidFill>
                <a:latin typeface="+mj-lt"/>
              </a:rPr>
              <a:t>Valutazioni</a:t>
            </a:r>
            <a:r>
              <a:rPr lang="en-US" altLang="ja-JP" sz="2800" dirty="0">
                <a:solidFill>
                  <a:schemeClr val="accent1"/>
                </a:solidFill>
                <a:latin typeface="+mj-lt"/>
              </a:rPr>
              <a:t> e </a:t>
            </a:r>
            <a:r>
              <a:rPr lang="en-US" altLang="ja-JP" sz="2800" dirty="0" err="1">
                <a:solidFill>
                  <a:schemeClr val="accent1"/>
                </a:solidFill>
                <a:latin typeface="+mj-lt"/>
              </a:rPr>
              <a:t>Sostenibilità</a:t>
            </a:r>
            <a:endParaRPr lang="nl-BE" sz="280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10" name="Segnaposto numero diapositiva 6">
            <a:extLst>
              <a:ext uri="{FF2B5EF4-FFF2-40B4-BE49-F238E27FC236}">
                <a16:creationId xmlns:a16="http://schemas.microsoft.com/office/drawing/2014/main" id="{60677462-0B50-85F2-80D9-AEEAD4375C1B}"/>
              </a:ext>
            </a:extLst>
          </p:cNvPr>
          <p:cNvSpPr txBox="1">
            <a:spLocks/>
          </p:cNvSpPr>
          <p:nvPr/>
        </p:nvSpPr>
        <p:spPr>
          <a:xfrm>
            <a:off x="300228" y="6404938"/>
            <a:ext cx="11891772" cy="384826"/>
          </a:xfrm>
          <a:prstGeom prst="rect">
            <a:avLst/>
          </a:prstGeom>
          <a:solidFill>
            <a:schemeClr val="bg1"/>
          </a:solidFill>
        </p:spPr>
        <p:txBody>
          <a:bodyPr vert="horz" lIns="0" tIns="0" rIns="0" bIns="0" rtlCol="0" anchor="ctr"/>
          <a:lstStyle>
            <a:defPPr>
              <a:defRPr lang="en-US"/>
            </a:defPPr>
            <a:lvl1pPr marL="0" algn="l" defTabSz="914400" rtl="0" eaLnBrk="1" latinLnBrk="0" hangingPunct="1">
              <a:defRPr sz="800" b="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CB425281-793C-44B6-9FB4-1EB1BF188BFD}" type="slidenum">
              <a:rPr lang="en-GB" smtClean="0"/>
              <a:pPr/>
              <a:t>3</a:t>
            </a:fld>
            <a:endParaRPr lang="en-GB" dirty="0"/>
          </a:p>
          <a:p>
            <a:r>
              <a:rPr lang="it-IT" dirty="0"/>
              <a:t>Il contenuto della presentazione è da intendersi riservato ai soli fruitori del corso “Safety &amp; Sustainability Dojo” e come tale non è in alcun modo divulgabile a terzi. Ogni ulteriore e diversa disposizione di tale materiale non è autorizzata e, nel caso, verrà perseguita nei termini di legge da Toyota Material Handling Italia Srl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8804433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AD4674A-1E57-D3EC-964E-3A8CE559DC9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9346F7C5-DC03-5FBD-6FC0-DC548F65366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0937CC2-DE16-486B-829C-2239E287BD6E}" type="slidenum">
              <a:rPr kumimoji="0" lang="da-DK" sz="800" b="0" i="0" u="none" strike="noStrike" kern="1200" cap="none" spc="0" normalizeH="0" baseline="0" noProof="0" smtClean="0">
                <a:ln>
                  <a:noFill/>
                </a:ln>
                <a:solidFill>
                  <a:srgbClr val="808285">
                    <a:tint val="75000"/>
                  </a:srgbClr>
                </a:solidFill>
                <a:effectLst/>
                <a:uLnTx/>
                <a:uFillTx/>
                <a:latin typeface="Titillium Web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da-DK" sz="800" b="0" i="0" u="none" strike="noStrike" kern="1200" cap="none" spc="0" normalizeH="0" baseline="0" noProof="0">
              <a:ln>
                <a:noFill/>
              </a:ln>
              <a:solidFill>
                <a:srgbClr val="808285">
                  <a:tint val="75000"/>
                </a:srgbClr>
              </a:solidFill>
              <a:effectLst/>
              <a:uLnTx/>
              <a:uFillTx/>
              <a:latin typeface="Titillium Web"/>
              <a:ea typeface="+mn-ea"/>
              <a:cs typeface="+mn-cs"/>
            </a:endParaRPr>
          </a:p>
        </p:txBody>
      </p:sp>
      <p:sp>
        <p:nvSpPr>
          <p:cNvPr id="9" name="CasellaDiTesto 8">
            <a:extLst>
              <a:ext uri="{FF2B5EF4-FFF2-40B4-BE49-F238E27FC236}">
                <a16:creationId xmlns:a16="http://schemas.microsoft.com/office/drawing/2014/main" id="{D0BD867E-D350-338F-14B9-BD480581C53A}"/>
              </a:ext>
            </a:extLst>
          </p:cNvPr>
          <p:cNvSpPr txBox="1"/>
          <p:nvPr/>
        </p:nvSpPr>
        <p:spPr>
          <a:xfrm>
            <a:off x="8197954" y="4355518"/>
            <a:ext cx="3564467" cy="21698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500" b="1" i="0" u="none" strike="noStrike" kern="1200" cap="none" spc="0" normalizeH="0" baseline="0" noProof="0" dirty="0">
                <a:ln>
                  <a:noFill/>
                </a:ln>
                <a:solidFill>
                  <a:srgbClr val="2C2A29"/>
                </a:solidFill>
                <a:effectLst/>
                <a:uLnTx/>
                <a:uFillTx/>
                <a:latin typeface="Titillium Web"/>
                <a:ea typeface="+mn-ea"/>
                <a:cs typeface="+mn-cs"/>
              </a:rPr>
              <a:t>Rischi presenti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it-IT" sz="1500" b="0" i="0" u="none" strike="noStrike" kern="1200" cap="none" spc="0" normalizeH="0" baseline="0" noProof="0" dirty="0">
                <a:ln>
                  <a:noFill/>
                </a:ln>
                <a:solidFill>
                  <a:srgbClr val="2C2A29"/>
                </a:solidFill>
                <a:effectLst/>
                <a:uLnTx/>
                <a:uFillTx/>
                <a:latin typeface="Titillium Web"/>
                <a:ea typeface="+mn-ea"/>
                <a:cs typeface="+mn-cs"/>
              </a:rPr>
              <a:t>Meccanico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it-IT" sz="1500" b="0" i="0" u="none" strike="noStrike" kern="1200" cap="none" spc="0" normalizeH="0" baseline="0" noProof="0" dirty="0">
                <a:ln>
                  <a:noFill/>
                </a:ln>
                <a:solidFill>
                  <a:srgbClr val="2C2A29"/>
                </a:solidFill>
                <a:effectLst/>
                <a:uLnTx/>
                <a:uFillTx/>
                <a:latin typeface="Titillium Web"/>
                <a:ea typeface="+mn-ea"/>
                <a:cs typeface="+mn-cs"/>
              </a:rPr>
              <a:t>Movimentazione Manuale Carichi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it-IT" sz="1500" b="0" i="0" u="none" strike="noStrike" kern="1200" cap="none" spc="0" normalizeH="0" baseline="0" noProof="0" dirty="0">
                <a:ln>
                  <a:noFill/>
                </a:ln>
                <a:solidFill>
                  <a:srgbClr val="2C2A29"/>
                </a:solidFill>
                <a:effectLst/>
                <a:uLnTx/>
                <a:uFillTx/>
                <a:latin typeface="Titillium Web"/>
                <a:ea typeface="+mn-ea"/>
                <a:cs typeface="+mn-cs"/>
              </a:rPr>
              <a:t>Elettrico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it-IT" sz="1500" b="0" i="0" u="none" strike="noStrike" kern="1200" cap="none" spc="0" normalizeH="0" baseline="0" noProof="0" dirty="0">
                <a:ln>
                  <a:noFill/>
                </a:ln>
                <a:solidFill>
                  <a:srgbClr val="2C2A29"/>
                </a:solidFill>
                <a:effectLst/>
                <a:uLnTx/>
                <a:uFillTx/>
                <a:latin typeface="Titillium Web"/>
                <a:ea typeface="+mn-ea"/>
                <a:cs typeface="+mn-cs"/>
              </a:rPr>
              <a:t>Lavori in quota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it-IT" sz="1500" b="0" i="0" u="none" strike="noStrike" kern="1200" cap="none" spc="0" normalizeH="0" baseline="0" noProof="0" dirty="0">
                <a:ln>
                  <a:noFill/>
                </a:ln>
                <a:solidFill>
                  <a:srgbClr val="2C2A29"/>
                </a:solidFill>
                <a:effectLst/>
                <a:uLnTx/>
                <a:uFillTx/>
                <a:latin typeface="Titillium Web"/>
                <a:ea typeface="+mn-ea"/>
                <a:cs typeface="+mn-cs"/>
              </a:rPr>
              <a:t>Chimico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it-IT" sz="1500" b="0" i="0" u="none" strike="noStrike" kern="1200" cap="none" spc="0" normalizeH="0" baseline="0" noProof="0" dirty="0">
                <a:ln>
                  <a:noFill/>
                </a:ln>
                <a:solidFill>
                  <a:srgbClr val="2C2A29"/>
                </a:solidFill>
                <a:effectLst/>
                <a:uLnTx/>
                <a:uFillTx/>
                <a:latin typeface="Titillium Web"/>
                <a:ea typeface="+mn-ea"/>
                <a:cs typeface="+mn-cs"/>
              </a:rPr>
              <a:t>Vibrazioni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it-IT" sz="1500" b="0" i="0" u="none" strike="noStrike" kern="1200" cap="none" spc="0" normalizeH="0" baseline="0" noProof="0" dirty="0">
                <a:ln>
                  <a:noFill/>
                </a:ln>
                <a:solidFill>
                  <a:srgbClr val="2C2A29"/>
                </a:solidFill>
                <a:effectLst/>
                <a:uLnTx/>
                <a:uFillTx/>
                <a:latin typeface="Titillium Web"/>
                <a:ea typeface="+mn-ea"/>
                <a:cs typeface="+mn-cs"/>
              </a:rPr>
              <a:t>Stradale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it-IT" sz="1500" b="0" i="0" u="none" strike="noStrike" kern="1200" cap="none" spc="0" normalizeH="0" baseline="0" noProof="0" dirty="0">
                <a:ln>
                  <a:noFill/>
                </a:ln>
                <a:solidFill>
                  <a:srgbClr val="2C2A29"/>
                </a:solidFill>
                <a:effectLst/>
                <a:uLnTx/>
                <a:uFillTx/>
                <a:latin typeface="Titillium Web"/>
                <a:ea typeface="+mn-ea"/>
                <a:cs typeface="+mn-cs"/>
              </a:rPr>
              <a:t>…</a:t>
            </a:r>
          </a:p>
        </p:txBody>
      </p:sp>
      <p:sp>
        <p:nvSpPr>
          <p:cNvPr id="3" name="Titolo 1">
            <a:extLst>
              <a:ext uri="{FF2B5EF4-FFF2-40B4-BE49-F238E27FC236}">
                <a16:creationId xmlns:a16="http://schemas.microsoft.com/office/drawing/2014/main" id="{B7F3E0D1-92EC-94E0-34C4-5CD34E348AAA}"/>
              </a:ext>
            </a:extLst>
          </p:cNvPr>
          <p:cNvSpPr txBox="1">
            <a:spLocks/>
          </p:cNvSpPr>
          <p:nvPr/>
        </p:nvSpPr>
        <p:spPr>
          <a:xfrm>
            <a:off x="581024" y="411326"/>
            <a:ext cx="9439275" cy="2159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1600" kern="1200" cap="none" baseline="0">
                <a:solidFill>
                  <a:schemeClr val="tx2"/>
                </a:solidFill>
                <a:latin typeface="Titillium Web" panose="00000500000000000000" pitchFamily="2" charset="0"/>
                <a:ea typeface="+mj-ea"/>
                <a:cs typeface="+mj-cs"/>
              </a:defRPr>
            </a:lvl1pPr>
          </a:lstStyle>
          <a:p>
            <a:r>
              <a:rPr lang="it-IT" sz="1400" dirty="0"/>
              <a:t>Safety first, Quality second, Production </a:t>
            </a:r>
            <a:r>
              <a:rPr lang="it-IT" sz="1400" dirty="0" err="1"/>
              <a:t>third</a:t>
            </a:r>
            <a:endParaRPr lang="it-IT" sz="1400" dirty="0"/>
          </a:p>
        </p:txBody>
      </p:sp>
      <p:sp>
        <p:nvSpPr>
          <p:cNvPr id="18" name="CasellaDiTesto 17">
            <a:extLst>
              <a:ext uri="{FF2B5EF4-FFF2-40B4-BE49-F238E27FC236}">
                <a16:creationId xmlns:a16="http://schemas.microsoft.com/office/drawing/2014/main" id="{664D88D4-F645-E400-06B8-39E3EF481ED3}"/>
              </a:ext>
            </a:extLst>
          </p:cNvPr>
          <p:cNvSpPr txBox="1"/>
          <p:nvPr/>
        </p:nvSpPr>
        <p:spPr>
          <a:xfrm>
            <a:off x="467777" y="1851688"/>
            <a:ext cx="6796621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b="1" dirty="0">
                <a:solidFill>
                  <a:srgbClr val="2C2A29"/>
                </a:solidFill>
                <a:latin typeface="Titillium Web"/>
              </a:rPr>
              <a:t>Sistema di Gestione Salute e Sicurezza – certificato dal 2013</a:t>
            </a:r>
            <a:endParaRPr kumimoji="0" lang="it-IT" sz="1800" b="1" i="0" u="none" strike="noStrike" kern="1200" cap="none" spc="0" normalizeH="0" baseline="0" noProof="0" dirty="0">
              <a:ln>
                <a:noFill/>
              </a:ln>
              <a:solidFill>
                <a:srgbClr val="2C2A29"/>
              </a:solidFill>
              <a:effectLst/>
              <a:uLnTx/>
              <a:uFillTx/>
              <a:latin typeface="Titillium Web"/>
              <a:ea typeface="+mn-ea"/>
              <a:cs typeface="+mn-cs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it-IT" sz="1800" b="0" i="0" u="none" strike="noStrike" kern="1200" cap="none" spc="0" normalizeH="0" baseline="0" noProof="0" dirty="0">
                <a:ln>
                  <a:noFill/>
                </a:ln>
                <a:solidFill>
                  <a:srgbClr val="2C2A29"/>
                </a:solidFill>
                <a:effectLst/>
                <a:uLnTx/>
                <a:uFillTx/>
                <a:latin typeface="Titillium Web"/>
                <a:ea typeface="+mn-ea"/>
                <a:cs typeface="+mn-cs"/>
              </a:rPr>
              <a:t>Coinvolgimento di tutti i livelli dell’organizzazione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lang="it-IT" dirty="0">
                <a:solidFill>
                  <a:srgbClr val="2C2A29"/>
                </a:solidFill>
                <a:latin typeface="Titillium Web"/>
              </a:rPr>
              <a:t>Formazione di tutti service e workshop managers come ASPP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it-IT" sz="1800" b="0" i="0" u="none" strike="noStrike" kern="1200" cap="none" spc="0" normalizeH="0" baseline="0" noProof="0" dirty="0">
                <a:ln>
                  <a:noFill/>
                </a:ln>
                <a:solidFill>
                  <a:srgbClr val="2C2A29"/>
                </a:solidFill>
                <a:effectLst/>
                <a:uLnTx/>
                <a:uFillTx/>
                <a:latin typeface="Titillium Web"/>
                <a:ea typeface="+mn-ea"/>
                <a:cs typeface="+mn-cs"/>
              </a:rPr>
              <a:t>Formazione d</a:t>
            </a:r>
            <a:r>
              <a:rPr lang="it-IT" dirty="0">
                <a:solidFill>
                  <a:srgbClr val="2C2A29"/>
                </a:solidFill>
                <a:latin typeface="Titillium Web"/>
              </a:rPr>
              <a:t>ei sales service account alla gestione dei rischi da interferenza, coordinamento e cooperazione nei cantieri.</a:t>
            </a:r>
            <a:endParaRPr kumimoji="0" lang="it-IT" sz="1800" b="0" i="0" u="none" strike="noStrike" kern="1200" cap="none" spc="0" normalizeH="0" baseline="0" noProof="0" dirty="0">
              <a:ln>
                <a:noFill/>
              </a:ln>
              <a:solidFill>
                <a:srgbClr val="2C2A29"/>
              </a:solidFill>
              <a:effectLst/>
              <a:uLnTx/>
              <a:uFillTx/>
              <a:latin typeface="Titillium Web"/>
              <a:ea typeface="+mn-ea"/>
              <a:cs typeface="+mn-cs"/>
            </a:endParaRPr>
          </a:p>
        </p:txBody>
      </p:sp>
      <p:sp>
        <p:nvSpPr>
          <p:cNvPr id="22" name="Text Placeholder 13">
            <a:extLst>
              <a:ext uri="{FF2B5EF4-FFF2-40B4-BE49-F238E27FC236}">
                <a16:creationId xmlns:a16="http://schemas.microsoft.com/office/drawing/2014/main" id="{A0466B43-DF1F-57D6-7FC6-8CE110F875BB}"/>
              </a:ext>
            </a:extLst>
          </p:cNvPr>
          <p:cNvSpPr txBox="1">
            <a:spLocks/>
          </p:cNvSpPr>
          <p:nvPr/>
        </p:nvSpPr>
        <p:spPr>
          <a:xfrm>
            <a:off x="467777" y="1257940"/>
            <a:ext cx="9167287" cy="466944"/>
          </a:xfrm>
          <a:prstGeom prst="rect">
            <a:avLst/>
          </a:prstGeom>
        </p:spPr>
        <p:txBody>
          <a:bodyPr/>
          <a:lstStyle>
            <a:lvl1pPr marL="288000" indent="-288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buFont typeface="Titillium Web" panose="00000500000000000000" pitchFamily="2" charset="0"/>
              <a:buChar char="•"/>
              <a:defRPr sz="2400" kern="1200">
                <a:solidFill>
                  <a:schemeClr val="tx2"/>
                </a:solidFill>
                <a:latin typeface="Titillium Web" panose="00000500000000000000" pitchFamily="2" charset="0"/>
                <a:ea typeface="+mn-ea"/>
                <a:cs typeface="+mn-cs"/>
              </a:defRPr>
            </a:lvl1pPr>
            <a:lvl2pPr marL="576000" indent="-288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buFont typeface="Titillium Web" panose="00000500000000000000" pitchFamily="2" charset="0"/>
              <a:buChar char="–"/>
              <a:defRPr sz="2400" kern="1200">
                <a:solidFill>
                  <a:schemeClr val="tx2"/>
                </a:solidFill>
                <a:latin typeface="Titillium Web" panose="00000500000000000000" pitchFamily="2" charset="0"/>
                <a:ea typeface="+mn-ea"/>
                <a:cs typeface="+mn-cs"/>
              </a:defRPr>
            </a:lvl2pPr>
            <a:lvl3pPr marL="576000" indent="-288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buFont typeface="Titillium Web" panose="00000500000000000000" pitchFamily="2" charset="0"/>
              <a:buChar char=""/>
              <a:defRPr lang="en-GB" sz="2000" b="0" kern="1200" noProof="0" dirty="0" smtClean="0">
                <a:solidFill>
                  <a:schemeClr val="tx2"/>
                </a:solidFill>
                <a:latin typeface="Titillium Web" panose="00000500000000000000" pitchFamily="2" charset="0"/>
                <a:ea typeface="+mn-ea"/>
                <a:cs typeface="+mn-cs"/>
              </a:defRPr>
            </a:lvl3pPr>
            <a:lvl4pPr marL="864000" indent="-2880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Font typeface="Titillium Web" panose="00000500000000000000" pitchFamily="2" charset="0"/>
              <a:buChar char=""/>
              <a:defRPr sz="1800" kern="1200">
                <a:solidFill>
                  <a:schemeClr val="tx2"/>
                </a:solidFill>
                <a:latin typeface="Titillium Web" panose="00000500000000000000" pitchFamily="2" charset="0"/>
                <a:ea typeface="+mn-ea"/>
                <a:cs typeface="+mn-cs"/>
              </a:defRPr>
            </a:lvl4pPr>
            <a:lvl5pPr marL="1152000" indent="-2880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Font typeface="Titillium Web" panose="00000500000000000000" pitchFamily="2" charset="0"/>
              <a:buChar char=""/>
              <a:defRPr sz="1800" kern="1200">
                <a:solidFill>
                  <a:schemeClr val="tx2"/>
                </a:solidFill>
                <a:latin typeface="Titillium Web" panose="00000500000000000000" pitchFamily="2" charset="0"/>
                <a:ea typeface="+mn-ea"/>
                <a:cs typeface="+mn-cs"/>
              </a:defRPr>
            </a:lvl5pPr>
            <a:lvl6pPr marL="1440000" indent="-2880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Font typeface="Titillium Web" panose="00000500000000000000" pitchFamily="2" charset="0"/>
              <a:buChar char="•"/>
              <a:defRPr lang="en-US" sz="1800" kern="1200" dirty="0" smtClean="0">
                <a:solidFill>
                  <a:schemeClr val="tx2"/>
                </a:solidFill>
                <a:latin typeface="Titillium Web" panose="00000500000000000000" pitchFamily="2" charset="0"/>
                <a:ea typeface="+mn-ea"/>
                <a:cs typeface="+mn-cs"/>
              </a:defRPr>
            </a:lvl6pPr>
            <a:lvl7pPr marL="1728000" indent="-2880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Font typeface="Titillium Web" panose="00000500000000000000" pitchFamily="2" charset="0"/>
              <a:buChar char="•"/>
              <a:defRPr lang="en-US" sz="1800" kern="1200" dirty="0" smtClean="0">
                <a:solidFill>
                  <a:schemeClr val="tx2"/>
                </a:solidFill>
                <a:latin typeface="Titillium Web" panose="00000500000000000000" pitchFamily="2" charset="0"/>
                <a:ea typeface="+mn-ea"/>
                <a:cs typeface="+mn-cs"/>
              </a:defRPr>
            </a:lvl7pPr>
            <a:lvl8pPr marL="2016000" indent="-2880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Font typeface="Titillium Web" panose="00000500000000000000" pitchFamily="2" charset="0"/>
              <a:buChar char="•"/>
              <a:defRPr lang="en-US" sz="1800" kern="1200" dirty="0" smtClean="0">
                <a:solidFill>
                  <a:schemeClr val="tx2"/>
                </a:solidFill>
                <a:latin typeface="Titillium Web" panose="00000500000000000000" pitchFamily="2" charset="0"/>
                <a:ea typeface="+mn-ea"/>
                <a:cs typeface="+mn-cs"/>
              </a:defRPr>
            </a:lvl8pPr>
            <a:lvl9pPr marL="2304000" indent="-2880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Font typeface="Titillium Web" panose="00000500000000000000" pitchFamily="2" charset="0"/>
              <a:buChar char="•"/>
              <a:defRPr lang="en-GB" sz="1800" kern="1200" dirty="0" smtClean="0">
                <a:solidFill>
                  <a:schemeClr val="tx2"/>
                </a:solidFill>
                <a:latin typeface="Titillium Web" panose="00000500000000000000" pitchFamily="2" charset="0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ja-JP" sz="2800" dirty="0">
                <a:solidFill>
                  <a:schemeClr val="accent1"/>
                </a:solidFill>
                <a:latin typeface="+mj-lt"/>
              </a:rPr>
              <a:t>Pillars </a:t>
            </a:r>
            <a:r>
              <a:rPr lang="en-US" altLang="ja-JP" sz="2800" dirty="0" err="1">
                <a:solidFill>
                  <a:schemeClr val="accent1"/>
                </a:solidFill>
                <a:latin typeface="+mj-lt"/>
              </a:rPr>
              <a:t>nella</a:t>
            </a:r>
            <a:r>
              <a:rPr lang="en-US" altLang="ja-JP" sz="2800" dirty="0">
                <a:solidFill>
                  <a:schemeClr val="accent1"/>
                </a:solidFill>
                <a:latin typeface="+mj-lt"/>
              </a:rPr>
              <a:t> Gestione </a:t>
            </a:r>
            <a:r>
              <a:rPr lang="en-US" altLang="ja-JP" sz="2800" dirty="0" err="1">
                <a:solidFill>
                  <a:schemeClr val="accent1"/>
                </a:solidFill>
                <a:latin typeface="+mj-lt"/>
              </a:rPr>
              <a:t>della</a:t>
            </a:r>
            <a:r>
              <a:rPr lang="en-US" altLang="ja-JP" sz="2800" dirty="0">
                <a:solidFill>
                  <a:schemeClr val="accent1"/>
                </a:solidFill>
                <a:latin typeface="+mj-lt"/>
              </a:rPr>
              <a:t> Sicurezza e </a:t>
            </a:r>
            <a:r>
              <a:rPr lang="en-US" altLang="ja-JP" sz="2800" dirty="0" err="1">
                <a:solidFill>
                  <a:schemeClr val="accent1"/>
                </a:solidFill>
                <a:latin typeface="+mj-lt"/>
              </a:rPr>
              <a:t>Risultati</a:t>
            </a:r>
            <a:endParaRPr lang="nl-BE" sz="2800" dirty="0">
              <a:solidFill>
                <a:schemeClr val="accent1"/>
              </a:solidFill>
              <a:latin typeface="+mj-lt"/>
            </a:endParaRPr>
          </a:p>
        </p:txBody>
      </p:sp>
      <p:pic>
        <p:nvPicPr>
          <p:cNvPr id="25" name="Immagine 24">
            <a:extLst>
              <a:ext uri="{FF2B5EF4-FFF2-40B4-BE49-F238E27FC236}">
                <a16:creationId xmlns:a16="http://schemas.microsoft.com/office/drawing/2014/main" id="{90C0CC78-3244-6C94-AA7C-271BE571264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64399" y="1749507"/>
            <a:ext cx="4927601" cy="2485606"/>
          </a:xfrm>
          <a:prstGeom prst="rect">
            <a:avLst/>
          </a:prstGeom>
        </p:spPr>
      </p:pic>
      <p:sp>
        <p:nvSpPr>
          <p:cNvPr id="26" name="CasellaDiTesto 25">
            <a:extLst>
              <a:ext uri="{FF2B5EF4-FFF2-40B4-BE49-F238E27FC236}">
                <a16:creationId xmlns:a16="http://schemas.microsoft.com/office/drawing/2014/main" id="{BBBBDE90-3980-66DB-5437-BF8BDAC9A3E8}"/>
              </a:ext>
            </a:extLst>
          </p:cNvPr>
          <p:cNvSpPr txBox="1"/>
          <p:nvPr/>
        </p:nvSpPr>
        <p:spPr>
          <a:xfrm>
            <a:off x="581024" y="4927610"/>
            <a:ext cx="6796622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b="1" dirty="0">
                <a:solidFill>
                  <a:srgbClr val="2C2A29"/>
                </a:solidFill>
                <a:latin typeface="Titillium Web"/>
              </a:rPr>
              <a:t>Risultati </a:t>
            </a:r>
            <a:endParaRPr kumimoji="0" lang="it-IT" sz="1800" b="1" i="0" u="none" strike="noStrike" kern="1200" cap="none" spc="0" normalizeH="0" baseline="0" noProof="0" dirty="0">
              <a:ln>
                <a:noFill/>
              </a:ln>
              <a:solidFill>
                <a:srgbClr val="2C2A29"/>
              </a:solidFill>
              <a:effectLst/>
              <a:uLnTx/>
              <a:uFillTx/>
              <a:latin typeface="Titillium Web"/>
              <a:ea typeface="+mn-ea"/>
              <a:cs typeface="+mn-cs"/>
            </a:endParaRPr>
          </a:p>
          <a:p>
            <a:pPr lvl="0">
              <a:defRPr/>
            </a:pPr>
            <a:r>
              <a:rPr kumimoji="0" lang="it-IT" sz="1800" b="0" i="0" u="none" strike="noStrike" kern="1200" cap="none" spc="0" normalizeH="0" baseline="0" noProof="0" dirty="0">
                <a:ln>
                  <a:noFill/>
                </a:ln>
                <a:solidFill>
                  <a:srgbClr val="2C2A29"/>
                </a:solidFill>
                <a:effectLst/>
                <a:uLnTx/>
                <a:uFillTx/>
                <a:latin typeface="Titillium Web"/>
                <a:ea typeface="+mn-ea"/>
                <a:cs typeface="+mn-cs"/>
              </a:rPr>
              <a:t>Negli ultimi 6 anni, parallelamente all’aumento di dipendenti del 35%, rileviamo </a:t>
            </a:r>
            <a:r>
              <a:rPr kumimoji="0" lang="it-IT" sz="1800" b="0" i="0" u="sng" strike="noStrike" kern="1200" cap="none" spc="0" normalizeH="0" baseline="0" noProof="0" dirty="0">
                <a:ln>
                  <a:noFill/>
                </a:ln>
                <a:solidFill>
                  <a:srgbClr val="2C2A29"/>
                </a:solidFill>
                <a:effectLst/>
                <a:uLnTx/>
                <a:uFillTx/>
                <a:latin typeface="Titillium Web"/>
                <a:ea typeface="+mn-ea"/>
                <a:cs typeface="+mn-cs"/>
              </a:rPr>
              <a:t>t</a:t>
            </a:r>
            <a:r>
              <a:rPr lang="it-IT" u="sng" dirty="0" err="1">
                <a:solidFill>
                  <a:srgbClr val="2C2A29"/>
                </a:solidFill>
              </a:rPr>
              <a:t>rend</a:t>
            </a:r>
            <a:r>
              <a:rPr lang="it-IT" u="sng" dirty="0">
                <a:solidFill>
                  <a:srgbClr val="2C2A29"/>
                </a:solidFill>
              </a:rPr>
              <a:t> infortunistici in diminuzione costante </a:t>
            </a:r>
            <a:r>
              <a:rPr lang="it-IT" dirty="0">
                <a:solidFill>
                  <a:srgbClr val="2C2A29"/>
                </a:solidFill>
              </a:rPr>
              <a:t>:</a:t>
            </a:r>
            <a:endParaRPr kumimoji="0" lang="it-IT" sz="1800" b="0" i="0" u="none" strike="noStrike" kern="1200" cap="none" spc="0" normalizeH="0" baseline="0" noProof="0" dirty="0">
              <a:ln>
                <a:noFill/>
              </a:ln>
              <a:solidFill>
                <a:srgbClr val="2C2A29"/>
              </a:solidFill>
              <a:effectLst/>
              <a:uLnTx/>
              <a:uFillTx/>
              <a:latin typeface="Titillium Web"/>
              <a:ea typeface="+mn-ea"/>
              <a:cs typeface="+mn-cs"/>
            </a:endParaRPr>
          </a:p>
          <a:p>
            <a:pPr marL="285750" indent="-285750">
              <a:buClr>
                <a:srgbClr val="C00000"/>
              </a:buClr>
              <a:buFont typeface="Wingdings" panose="05000000000000000000" pitchFamily="2" charset="2"/>
              <a:buChar char="Ø"/>
              <a:defRPr/>
            </a:pPr>
            <a:r>
              <a:rPr lang="it-IT" b="1" dirty="0">
                <a:solidFill>
                  <a:srgbClr val="2C2A29"/>
                </a:solidFill>
                <a:latin typeface="Titillium Web"/>
              </a:rPr>
              <a:t>-16% </a:t>
            </a:r>
            <a:r>
              <a:rPr lang="it-IT" dirty="0">
                <a:solidFill>
                  <a:srgbClr val="2C2A29"/>
                </a:solidFill>
                <a:latin typeface="Titillium Web"/>
              </a:rPr>
              <a:t>Indice di Frequenza infortuni </a:t>
            </a:r>
          </a:p>
          <a:p>
            <a:pPr marL="285750" indent="-285750">
              <a:buClr>
                <a:srgbClr val="C00000"/>
              </a:buClr>
              <a:buFont typeface="Wingdings" panose="05000000000000000000" pitchFamily="2" charset="2"/>
              <a:buChar char="Ø"/>
              <a:defRPr/>
            </a:pPr>
            <a:r>
              <a:rPr lang="it-IT" b="1" dirty="0">
                <a:solidFill>
                  <a:srgbClr val="2C2A29"/>
                </a:solidFill>
                <a:latin typeface="Titillium Web"/>
              </a:rPr>
              <a:t>-32% </a:t>
            </a:r>
            <a:r>
              <a:rPr lang="it-IT" dirty="0">
                <a:solidFill>
                  <a:srgbClr val="2C2A29"/>
                </a:solidFill>
                <a:latin typeface="Titillium Web"/>
              </a:rPr>
              <a:t>Indice di Gravità infortuni </a:t>
            </a:r>
          </a:p>
        </p:txBody>
      </p:sp>
      <p:sp>
        <p:nvSpPr>
          <p:cNvPr id="27" name="CasellaDiTesto 26">
            <a:extLst>
              <a:ext uri="{FF2B5EF4-FFF2-40B4-BE49-F238E27FC236}">
                <a16:creationId xmlns:a16="http://schemas.microsoft.com/office/drawing/2014/main" id="{008FF3BF-2636-39A3-5250-5916380CF0E2}"/>
              </a:ext>
            </a:extLst>
          </p:cNvPr>
          <p:cNvSpPr txBox="1"/>
          <p:nvPr/>
        </p:nvSpPr>
        <p:spPr>
          <a:xfrm>
            <a:off x="540913" y="3389649"/>
            <a:ext cx="6534155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b="1" dirty="0">
                <a:solidFill>
                  <a:srgbClr val="2C2A29"/>
                </a:solidFill>
                <a:latin typeface="Titillium Web"/>
              </a:rPr>
              <a:t>Infortuni,  </a:t>
            </a:r>
            <a:r>
              <a:rPr lang="it-IT" b="1" dirty="0" err="1">
                <a:solidFill>
                  <a:srgbClr val="2C2A29"/>
                </a:solidFill>
                <a:latin typeface="Titillium Web"/>
              </a:rPr>
              <a:t>Near</a:t>
            </a:r>
            <a:r>
              <a:rPr lang="it-IT" b="1" dirty="0">
                <a:solidFill>
                  <a:srgbClr val="2C2A29"/>
                </a:solidFill>
                <a:latin typeface="Titillium Web"/>
              </a:rPr>
              <a:t> Miss, </a:t>
            </a:r>
            <a:r>
              <a:rPr lang="it-IT" b="1" dirty="0" err="1">
                <a:solidFill>
                  <a:srgbClr val="2C2A29"/>
                </a:solidFill>
                <a:latin typeface="Titillium Web"/>
              </a:rPr>
              <a:t>Unsafe</a:t>
            </a:r>
            <a:r>
              <a:rPr lang="it-IT" b="1" dirty="0">
                <a:solidFill>
                  <a:srgbClr val="2C2A29"/>
                </a:solidFill>
                <a:latin typeface="Titillium Web"/>
              </a:rPr>
              <a:t> Act</a:t>
            </a:r>
            <a:endParaRPr kumimoji="0" lang="it-IT" sz="1800" b="1" i="0" u="none" strike="noStrike" kern="1200" cap="none" spc="0" normalizeH="0" baseline="0" noProof="0" dirty="0">
              <a:ln>
                <a:noFill/>
              </a:ln>
              <a:solidFill>
                <a:srgbClr val="2C2A29"/>
              </a:solidFill>
              <a:effectLst/>
              <a:uLnTx/>
              <a:uFillTx/>
              <a:latin typeface="Titillium Web"/>
              <a:ea typeface="+mn-ea"/>
              <a:cs typeface="+mn-cs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it-IT" sz="1800" b="0" i="0" u="none" strike="noStrike" kern="1200" cap="none" spc="0" normalizeH="0" baseline="0" noProof="0" dirty="0">
                <a:ln>
                  <a:noFill/>
                </a:ln>
                <a:solidFill>
                  <a:srgbClr val="2C2A29"/>
                </a:solidFill>
                <a:effectLst/>
                <a:uLnTx/>
                <a:uFillTx/>
                <a:latin typeface="Titillium Web"/>
                <a:ea typeface="+mn-ea"/>
                <a:cs typeface="+mn-cs"/>
              </a:rPr>
              <a:t>Analisi delle cause di ognuno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lang="it-IT" dirty="0">
                <a:solidFill>
                  <a:srgbClr val="2C2A29"/>
                </a:solidFill>
                <a:latin typeface="Titillium Web"/>
              </a:rPr>
              <a:t>Team multidisciplinari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it-IT" sz="1800" b="0" i="0" u="none" strike="noStrike" kern="1200" cap="none" spc="0" normalizeH="0" baseline="0" noProof="0" dirty="0">
                <a:ln>
                  <a:noFill/>
                </a:ln>
                <a:solidFill>
                  <a:srgbClr val="2C2A29"/>
                </a:solidFill>
                <a:effectLst/>
                <a:uLnTx/>
                <a:uFillTx/>
                <a:latin typeface="Titillium Web"/>
                <a:ea typeface="+mn-ea"/>
                <a:cs typeface="+mn-cs"/>
              </a:rPr>
              <a:t>Individuazione delle migliori soluzioni e </a:t>
            </a:r>
            <a:r>
              <a:rPr lang="it-IT" dirty="0">
                <a:solidFill>
                  <a:srgbClr val="2C2A29"/>
                </a:solidFill>
                <a:latin typeface="Titillium Web"/>
              </a:rPr>
              <a:t>Investimenti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it-IT" sz="1800" b="0" i="0" u="none" strike="noStrike" kern="1200" cap="none" spc="0" normalizeH="0" baseline="0" noProof="0" dirty="0">
                <a:ln>
                  <a:noFill/>
                </a:ln>
                <a:solidFill>
                  <a:srgbClr val="2C2A29"/>
                </a:solidFill>
                <a:effectLst/>
                <a:uLnTx/>
                <a:uFillTx/>
                <a:latin typeface="Titillium Web"/>
                <a:ea typeface="+mn-ea"/>
                <a:cs typeface="+mn-cs"/>
              </a:rPr>
              <a:t>Condivisione delle soluzioni trovate</a:t>
            </a:r>
          </a:p>
        </p:txBody>
      </p:sp>
      <p:sp>
        <p:nvSpPr>
          <p:cNvPr id="2" name="Segnaposto numero diapositiva 6">
            <a:extLst>
              <a:ext uri="{FF2B5EF4-FFF2-40B4-BE49-F238E27FC236}">
                <a16:creationId xmlns:a16="http://schemas.microsoft.com/office/drawing/2014/main" id="{3941EEDF-50CA-2A16-D6FE-37D1EFCA5699}"/>
              </a:ext>
            </a:extLst>
          </p:cNvPr>
          <p:cNvSpPr txBox="1">
            <a:spLocks/>
          </p:cNvSpPr>
          <p:nvPr/>
        </p:nvSpPr>
        <p:spPr>
          <a:xfrm>
            <a:off x="300228" y="6404938"/>
            <a:ext cx="11891772" cy="384826"/>
          </a:xfrm>
          <a:prstGeom prst="rect">
            <a:avLst/>
          </a:prstGeom>
          <a:solidFill>
            <a:schemeClr val="bg1"/>
          </a:solidFill>
        </p:spPr>
        <p:txBody>
          <a:bodyPr vert="horz" lIns="0" tIns="0" rIns="0" bIns="0" rtlCol="0" anchor="ctr"/>
          <a:lstStyle>
            <a:defPPr>
              <a:defRPr lang="en-US"/>
            </a:defPPr>
            <a:lvl1pPr marL="0" algn="l" defTabSz="914400" rtl="0" eaLnBrk="1" latinLnBrk="0" hangingPunct="1">
              <a:defRPr sz="800" b="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CB425281-793C-44B6-9FB4-1EB1BF188BFD}" type="slidenum">
              <a:rPr lang="en-GB" smtClean="0"/>
              <a:pPr/>
              <a:t>4</a:t>
            </a:fld>
            <a:endParaRPr lang="en-GB" dirty="0"/>
          </a:p>
          <a:p>
            <a:r>
              <a:rPr lang="it-IT" dirty="0"/>
              <a:t>Il contenuto della presentazione è da intendersi riservato ai soli fruitori del corso “Safety &amp; Sustainability Dojo” e come tale non è in alcun modo divulgabile a terzi. Ogni ulteriore e diversa disposizione di tale materiale non è autorizzata e, nel caso, verrà perseguita nei termini di legge da Toyota Material Handling Italia Srl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9040297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0A8847-0A26-D47A-53CA-52A636B0541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647266E0-1FA6-8DCA-5046-F2212E00987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88672" y="1893725"/>
            <a:ext cx="7092955" cy="2487887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it-IT" sz="2000" dirty="0"/>
              <a:t>Come collegare la strategia sulla sicurezza a tutti ?</a:t>
            </a:r>
          </a:p>
          <a:p>
            <a:pPr marL="0" indent="0" algn="ctr">
              <a:lnSpc>
                <a:spcPts val="1500"/>
              </a:lnSpc>
              <a:buNone/>
            </a:pPr>
            <a:endParaRPr lang="it-IT" sz="2000" dirty="0"/>
          </a:p>
          <a:p>
            <a:pPr marL="0" indent="0" algn="ctr">
              <a:buNone/>
            </a:pPr>
            <a:r>
              <a:rPr lang="it-IT" sz="2000" dirty="0"/>
              <a:t>Come diffondere sensibilità e attenzione ?</a:t>
            </a:r>
          </a:p>
          <a:p>
            <a:pPr marL="0" indent="0" algn="ctr">
              <a:lnSpc>
                <a:spcPts val="1500"/>
              </a:lnSpc>
              <a:buNone/>
            </a:pPr>
            <a:endParaRPr lang="it-IT" sz="2000" dirty="0"/>
          </a:p>
          <a:p>
            <a:pPr marL="0" indent="0" algn="ctr">
              <a:buNone/>
            </a:pPr>
            <a:r>
              <a:rPr lang="it-IT" i="1" dirty="0">
                <a:solidFill>
                  <a:srgbClr val="C00000"/>
                </a:solidFill>
              </a:rPr>
              <a:t>Metodo e Ritmo (dal TPS)</a:t>
            </a:r>
          </a:p>
          <a:p>
            <a:pPr marL="0" indent="0" algn="ctr">
              <a:buNone/>
            </a:pPr>
            <a:r>
              <a:rPr lang="it-IT" i="1" dirty="0">
                <a:solidFill>
                  <a:srgbClr val="C00000"/>
                </a:solidFill>
              </a:rPr>
              <a:t>Collegare la Strategia al Miglioramento Continuo</a:t>
            </a:r>
          </a:p>
          <a:p>
            <a:pPr marL="0" indent="0" algn="ctr">
              <a:buNone/>
            </a:pPr>
            <a:endParaRPr lang="it-IT" i="1" dirty="0">
              <a:solidFill>
                <a:srgbClr val="C00000"/>
              </a:solidFill>
            </a:endParaRPr>
          </a:p>
        </p:txBody>
      </p:sp>
      <p:graphicFrame>
        <p:nvGraphicFramePr>
          <p:cNvPr id="5" name="Tabella 4">
            <a:extLst>
              <a:ext uri="{FF2B5EF4-FFF2-40B4-BE49-F238E27FC236}">
                <a16:creationId xmlns:a16="http://schemas.microsoft.com/office/drawing/2014/main" id="{31C5B028-06F1-9CE1-67E4-FCA668DD20E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86768429"/>
              </p:ext>
            </p:extLst>
          </p:nvPr>
        </p:nvGraphicFramePr>
        <p:xfrm>
          <a:off x="1210938" y="4550454"/>
          <a:ext cx="5831839" cy="1806060"/>
        </p:xfrm>
        <a:graphic>
          <a:graphicData uri="http://schemas.openxmlformats.org/drawingml/2006/table">
            <a:tbl>
              <a:tblPr/>
              <a:tblGrid>
                <a:gridCol w="2041602">
                  <a:extLst>
                    <a:ext uri="{9D8B030D-6E8A-4147-A177-3AD203B41FA5}">
                      <a16:colId xmlns:a16="http://schemas.microsoft.com/office/drawing/2014/main" val="1400166654"/>
                    </a:ext>
                  </a:extLst>
                </a:gridCol>
                <a:gridCol w="576775">
                  <a:extLst>
                    <a:ext uri="{9D8B030D-6E8A-4147-A177-3AD203B41FA5}">
                      <a16:colId xmlns:a16="http://schemas.microsoft.com/office/drawing/2014/main" val="3194568244"/>
                    </a:ext>
                  </a:extLst>
                </a:gridCol>
                <a:gridCol w="576775">
                  <a:extLst>
                    <a:ext uri="{9D8B030D-6E8A-4147-A177-3AD203B41FA5}">
                      <a16:colId xmlns:a16="http://schemas.microsoft.com/office/drawing/2014/main" val="3927703427"/>
                    </a:ext>
                  </a:extLst>
                </a:gridCol>
                <a:gridCol w="2636687">
                  <a:extLst>
                    <a:ext uri="{9D8B030D-6E8A-4147-A177-3AD203B41FA5}">
                      <a16:colId xmlns:a16="http://schemas.microsoft.com/office/drawing/2014/main" val="4290144751"/>
                    </a:ext>
                  </a:extLst>
                </a:gridCol>
              </a:tblGrid>
              <a:tr h="301010"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endParaRPr lang="it-IT" sz="1400" b="0" i="0" u="none" strike="noStrike" dirty="0">
                        <a:solidFill>
                          <a:srgbClr val="000000"/>
                        </a:solidFill>
                        <a:effectLst/>
                        <a:latin typeface="Titillium" panose="00000500000000000000" pitchFamily="50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it-IT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tillium" panose="00000500000000000000" pitchFamily="50" charset="0"/>
                        </a:rPr>
                        <a:t>1°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it-IT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tillium" panose="00000500000000000000" pitchFamily="50" charset="0"/>
                        </a:rPr>
                        <a:t>S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it-IT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itillium" panose="00000500000000000000" pitchFamily="50" charset="0"/>
                        </a:rPr>
                        <a:t>SAFETY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47503490"/>
                  </a:ext>
                </a:extLst>
              </a:tr>
              <a:tr h="301010"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it-IT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tillium" panose="00000500000000000000" pitchFamily="50" charset="0"/>
                        </a:rPr>
                        <a:t>SEMPRE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it-IT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tillium" panose="00000500000000000000" pitchFamily="50" charset="0"/>
                        </a:rPr>
                        <a:t>2°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it-IT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tillium" panose="00000500000000000000" pitchFamily="50" charset="0"/>
                        </a:rPr>
                        <a:t>Q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it-IT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tillium" panose="00000500000000000000" pitchFamily="50" charset="0"/>
                        </a:rPr>
                        <a:t>QUALITY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9070997"/>
                  </a:ext>
                </a:extLst>
              </a:tr>
              <a:tr h="301010"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it-IT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tillium" panose="00000500000000000000" pitchFamily="50" charset="0"/>
                        </a:rPr>
                        <a:t>LO STESSO 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it-IT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tillium" panose="00000500000000000000" pitchFamily="50" charset="0"/>
                        </a:rPr>
                        <a:t>3°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it-IT" sz="1400" b="0" i="0" u="none" strike="noStrike">
                          <a:solidFill>
                            <a:srgbClr val="000000"/>
                          </a:solidFill>
                          <a:effectLst/>
                          <a:latin typeface="Titillium" panose="00000500000000000000" pitchFamily="50" charset="0"/>
                        </a:rPr>
                        <a:t>D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it-IT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tillium" panose="00000500000000000000" pitchFamily="50" charset="0"/>
                        </a:rPr>
                        <a:t>DELIVERY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73020031"/>
                  </a:ext>
                </a:extLst>
              </a:tr>
              <a:tr h="301010"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it-IT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tillium" panose="00000500000000000000" pitchFamily="50" charset="0"/>
                        </a:rPr>
                        <a:t>ORDINE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it-IT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tillium" panose="00000500000000000000" pitchFamily="50" charset="0"/>
                        </a:rPr>
                        <a:t>4°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it-IT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tillium" panose="00000500000000000000" pitchFamily="50" charset="0"/>
                        </a:rPr>
                        <a:t>M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it-IT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tillium" panose="00000500000000000000" pitchFamily="50" charset="0"/>
                        </a:rPr>
                        <a:t>MORAL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0618970"/>
                  </a:ext>
                </a:extLst>
              </a:tr>
              <a:tr h="301010"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it-IT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tillium" panose="00000500000000000000" pitchFamily="50" charset="0"/>
                        </a:rPr>
                        <a:t>TUTTI I GIORNI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it-IT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tillium" panose="00000500000000000000" pitchFamily="50" charset="0"/>
                        </a:rPr>
                        <a:t>5°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it-IT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tillium" panose="00000500000000000000" pitchFamily="50" charset="0"/>
                        </a:rPr>
                        <a:t>C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it-IT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tillium" panose="00000500000000000000" pitchFamily="50" charset="0"/>
                        </a:rPr>
                        <a:t>COST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455808"/>
                  </a:ext>
                </a:extLst>
              </a:tr>
              <a:tr h="301010"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endParaRPr lang="it-IT" sz="1400" b="0" i="0" u="none" strike="noStrike" dirty="0">
                        <a:solidFill>
                          <a:srgbClr val="000000"/>
                        </a:solidFill>
                        <a:effectLst/>
                        <a:latin typeface="Titillium" panose="00000500000000000000" pitchFamily="50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it-IT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tillium" panose="00000500000000000000" pitchFamily="50" charset="0"/>
                        </a:rPr>
                        <a:t>6°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it-IT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tillium" panose="00000500000000000000" pitchFamily="50" charset="0"/>
                        </a:rPr>
                        <a:t>E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it-IT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tillium" panose="00000500000000000000" pitchFamily="50" charset="0"/>
                        </a:rPr>
                        <a:t>ENVIRONMENT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36188298"/>
                  </a:ext>
                </a:extLst>
              </a:tr>
            </a:tbl>
          </a:graphicData>
        </a:graphic>
      </p:graphicFrame>
      <p:pic>
        <p:nvPicPr>
          <p:cNvPr id="6" name="Immagine 5">
            <a:extLst>
              <a:ext uri="{FF2B5EF4-FFF2-40B4-BE49-F238E27FC236}">
                <a16:creationId xmlns:a16="http://schemas.microsoft.com/office/drawing/2014/main" id="{B65295ED-97D1-45BF-D5AD-7A5E871707D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66743" y="4296435"/>
            <a:ext cx="3495446" cy="1820981"/>
          </a:xfrm>
          <a:prstGeom prst="rect">
            <a:avLst/>
          </a:prstGeom>
          <a:effectLst>
            <a:outerShdw blurRad="50800" dist="50800" dir="5400000" algn="ctr" rotWithShape="0">
              <a:schemeClr val="tx1">
                <a:lumMod val="20000"/>
                <a:lumOff val="80000"/>
                <a:alpha val="35000"/>
              </a:schemeClr>
            </a:outerShdw>
          </a:effectLst>
        </p:spPr>
      </p:pic>
      <p:sp>
        <p:nvSpPr>
          <p:cNvPr id="7" name="Text Placeholder 13">
            <a:extLst>
              <a:ext uri="{FF2B5EF4-FFF2-40B4-BE49-F238E27FC236}">
                <a16:creationId xmlns:a16="http://schemas.microsoft.com/office/drawing/2014/main" id="{10DC509E-F1F4-39B8-C8EA-1A78AA3DA3BA}"/>
              </a:ext>
            </a:extLst>
          </p:cNvPr>
          <p:cNvSpPr txBox="1">
            <a:spLocks/>
          </p:cNvSpPr>
          <p:nvPr/>
        </p:nvSpPr>
        <p:spPr>
          <a:xfrm>
            <a:off x="388672" y="1204359"/>
            <a:ext cx="5052490" cy="466944"/>
          </a:xfrm>
          <a:prstGeom prst="rect">
            <a:avLst/>
          </a:prstGeom>
        </p:spPr>
        <p:txBody>
          <a:bodyPr/>
          <a:lstStyle>
            <a:lvl1pPr marL="288000" indent="-288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buFont typeface="Titillium Web" panose="00000500000000000000" pitchFamily="2" charset="0"/>
              <a:buChar char="•"/>
              <a:defRPr sz="2400" kern="1200">
                <a:solidFill>
                  <a:schemeClr val="tx2"/>
                </a:solidFill>
                <a:latin typeface="Titillium Web" panose="00000500000000000000" pitchFamily="2" charset="0"/>
                <a:ea typeface="+mn-ea"/>
                <a:cs typeface="+mn-cs"/>
              </a:defRPr>
            </a:lvl1pPr>
            <a:lvl2pPr marL="576000" indent="-288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buFont typeface="Titillium Web" panose="00000500000000000000" pitchFamily="2" charset="0"/>
              <a:buChar char="–"/>
              <a:defRPr sz="2400" kern="1200">
                <a:solidFill>
                  <a:schemeClr val="tx2"/>
                </a:solidFill>
                <a:latin typeface="Titillium Web" panose="00000500000000000000" pitchFamily="2" charset="0"/>
                <a:ea typeface="+mn-ea"/>
                <a:cs typeface="+mn-cs"/>
              </a:defRPr>
            </a:lvl2pPr>
            <a:lvl3pPr marL="576000" indent="-288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buFont typeface="Titillium Web" panose="00000500000000000000" pitchFamily="2" charset="0"/>
              <a:buChar char=""/>
              <a:defRPr lang="en-GB" sz="2000" b="0" kern="1200" noProof="0" dirty="0" smtClean="0">
                <a:solidFill>
                  <a:schemeClr val="tx2"/>
                </a:solidFill>
                <a:latin typeface="Titillium Web" panose="00000500000000000000" pitchFamily="2" charset="0"/>
                <a:ea typeface="+mn-ea"/>
                <a:cs typeface="+mn-cs"/>
              </a:defRPr>
            </a:lvl3pPr>
            <a:lvl4pPr marL="864000" indent="-2880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Font typeface="Titillium Web" panose="00000500000000000000" pitchFamily="2" charset="0"/>
              <a:buChar char=""/>
              <a:defRPr sz="1800" kern="1200">
                <a:solidFill>
                  <a:schemeClr val="tx2"/>
                </a:solidFill>
                <a:latin typeface="Titillium Web" panose="00000500000000000000" pitchFamily="2" charset="0"/>
                <a:ea typeface="+mn-ea"/>
                <a:cs typeface="+mn-cs"/>
              </a:defRPr>
            </a:lvl4pPr>
            <a:lvl5pPr marL="1152000" indent="-2880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Font typeface="Titillium Web" panose="00000500000000000000" pitchFamily="2" charset="0"/>
              <a:buChar char=""/>
              <a:defRPr sz="1800" kern="1200">
                <a:solidFill>
                  <a:schemeClr val="tx2"/>
                </a:solidFill>
                <a:latin typeface="Titillium Web" panose="00000500000000000000" pitchFamily="2" charset="0"/>
                <a:ea typeface="+mn-ea"/>
                <a:cs typeface="+mn-cs"/>
              </a:defRPr>
            </a:lvl5pPr>
            <a:lvl6pPr marL="1440000" indent="-2880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Font typeface="Titillium Web" panose="00000500000000000000" pitchFamily="2" charset="0"/>
              <a:buChar char="•"/>
              <a:defRPr lang="en-US" sz="1800" kern="1200" dirty="0" smtClean="0">
                <a:solidFill>
                  <a:schemeClr val="tx2"/>
                </a:solidFill>
                <a:latin typeface="Titillium Web" panose="00000500000000000000" pitchFamily="2" charset="0"/>
                <a:ea typeface="+mn-ea"/>
                <a:cs typeface="+mn-cs"/>
              </a:defRPr>
            </a:lvl6pPr>
            <a:lvl7pPr marL="1728000" indent="-2880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Font typeface="Titillium Web" panose="00000500000000000000" pitchFamily="2" charset="0"/>
              <a:buChar char="•"/>
              <a:defRPr lang="en-US" sz="1800" kern="1200" dirty="0" smtClean="0">
                <a:solidFill>
                  <a:schemeClr val="tx2"/>
                </a:solidFill>
                <a:latin typeface="Titillium Web" panose="00000500000000000000" pitchFamily="2" charset="0"/>
                <a:ea typeface="+mn-ea"/>
                <a:cs typeface="+mn-cs"/>
              </a:defRPr>
            </a:lvl7pPr>
            <a:lvl8pPr marL="2016000" indent="-2880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Font typeface="Titillium Web" panose="00000500000000000000" pitchFamily="2" charset="0"/>
              <a:buChar char="•"/>
              <a:defRPr lang="en-US" sz="1800" kern="1200" dirty="0" smtClean="0">
                <a:solidFill>
                  <a:schemeClr val="tx2"/>
                </a:solidFill>
                <a:latin typeface="Titillium Web" panose="00000500000000000000" pitchFamily="2" charset="0"/>
                <a:ea typeface="+mn-ea"/>
                <a:cs typeface="+mn-cs"/>
              </a:defRPr>
            </a:lvl8pPr>
            <a:lvl9pPr marL="2304000" indent="-2880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Font typeface="Titillium Web" panose="00000500000000000000" pitchFamily="2" charset="0"/>
              <a:buChar char="•"/>
              <a:defRPr lang="en-GB" sz="1800" kern="1200" dirty="0" smtClean="0">
                <a:solidFill>
                  <a:schemeClr val="tx2"/>
                </a:solidFill>
                <a:latin typeface="Titillium Web" panose="00000500000000000000" pitchFamily="2" charset="0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C8102E"/>
              </a:buClr>
              <a:buSzTx/>
              <a:buFont typeface="Titillium Web" panose="00000500000000000000" pitchFamily="2" charset="0"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C8102E"/>
                </a:solidFill>
                <a:effectLst/>
                <a:uLnTx/>
                <a:uFillTx/>
                <a:latin typeface="Titillium Web"/>
                <a:ea typeface="+mn-ea"/>
                <a:cs typeface="+mn-cs"/>
              </a:rPr>
              <a:t>Approccio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C8102E"/>
                </a:solidFill>
                <a:effectLst/>
                <a:uLnTx/>
                <a:uFillTx/>
                <a:latin typeface="Titillium Web"/>
                <a:ea typeface="+mn-ea"/>
                <a:cs typeface="+mn-cs"/>
              </a:rPr>
              <a:t> Toyota</a:t>
            </a:r>
            <a:endParaRPr kumimoji="0" lang="nl-BE" sz="2800" b="0" i="0" u="none" strike="noStrike" kern="1200" cap="none" spc="0" normalizeH="0" baseline="0" noProof="0" dirty="0">
              <a:ln>
                <a:noFill/>
              </a:ln>
              <a:solidFill>
                <a:srgbClr val="C8102E"/>
              </a:solidFill>
              <a:effectLst/>
              <a:uLnTx/>
              <a:uFillTx/>
              <a:latin typeface="Titillium Web"/>
              <a:ea typeface="+mn-ea"/>
              <a:cs typeface="+mn-cs"/>
            </a:endParaRPr>
          </a:p>
        </p:txBody>
      </p:sp>
      <p:sp>
        <p:nvSpPr>
          <p:cNvPr id="9" name="CasellaDiTesto 8">
            <a:extLst>
              <a:ext uri="{FF2B5EF4-FFF2-40B4-BE49-F238E27FC236}">
                <a16:creationId xmlns:a16="http://schemas.microsoft.com/office/drawing/2014/main" id="{C25448C8-15E4-5923-2050-6D7C646A4B0B}"/>
              </a:ext>
            </a:extLst>
          </p:cNvPr>
          <p:cNvSpPr txBox="1"/>
          <p:nvPr/>
        </p:nvSpPr>
        <p:spPr>
          <a:xfrm>
            <a:off x="467777" y="401089"/>
            <a:ext cx="613410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400" b="0" i="0" u="none" strike="noStrike" kern="1200" cap="none" spc="0" normalizeH="0" baseline="0" noProof="0" dirty="0">
                <a:ln>
                  <a:noFill/>
                </a:ln>
                <a:solidFill>
                  <a:srgbClr val="2C2A29"/>
                </a:solidFill>
                <a:effectLst/>
                <a:uLnTx/>
                <a:uFillTx/>
                <a:latin typeface="Titillium Web"/>
                <a:ea typeface="+mn-ea"/>
                <a:cs typeface="+mn-cs"/>
              </a:rPr>
              <a:t>Safety first, Quality second, Production </a:t>
            </a:r>
            <a:r>
              <a:rPr kumimoji="0" lang="it-IT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2C2A29"/>
                </a:solidFill>
                <a:effectLst/>
                <a:uLnTx/>
                <a:uFillTx/>
                <a:latin typeface="Titillium Web"/>
                <a:ea typeface="+mn-ea"/>
                <a:cs typeface="+mn-cs"/>
              </a:rPr>
              <a:t>third</a:t>
            </a:r>
            <a:endParaRPr kumimoji="0" lang="it-IT" sz="1400" b="0" i="0" u="none" strike="noStrike" kern="1200" cap="none" spc="0" normalizeH="0" baseline="0" noProof="0" dirty="0">
              <a:ln>
                <a:noFill/>
              </a:ln>
              <a:solidFill>
                <a:srgbClr val="2C2A29"/>
              </a:solidFill>
              <a:effectLst/>
              <a:uLnTx/>
              <a:uFillTx/>
              <a:latin typeface="Titillium Web"/>
              <a:ea typeface="+mn-ea"/>
              <a:cs typeface="+mn-cs"/>
            </a:endParaRPr>
          </a:p>
        </p:txBody>
      </p:sp>
      <p:pic>
        <p:nvPicPr>
          <p:cNvPr id="11" name="Immagine 10">
            <a:extLst>
              <a:ext uri="{FF2B5EF4-FFF2-40B4-BE49-F238E27FC236}">
                <a16:creationId xmlns:a16="http://schemas.microsoft.com/office/drawing/2014/main" id="{E5F1BD02-6C85-B2F8-7FEF-DB2C3A4A804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81627" y="981936"/>
            <a:ext cx="4701905" cy="3026977"/>
          </a:xfrm>
          <a:prstGeom prst="rect">
            <a:avLst/>
          </a:prstGeom>
        </p:spPr>
      </p:pic>
      <p:sp>
        <p:nvSpPr>
          <p:cNvPr id="8" name="Segnaposto numero diapositiva 6">
            <a:extLst>
              <a:ext uri="{FF2B5EF4-FFF2-40B4-BE49-F238E27FC236}">
                <a16:creationId xmlns:a16="http://schemas.microsoft.com/office/drawing/2014/main" id="{821A6304-FB7A-D36B-EAF0-40049A33A95A}"/>
              </a:ext>
            </a:extLst>
          </p:cNvPr>
          <p:cNvSpPr txBox="1">
            <a:spLocks/>
          </p:cNvSpPr>
          <p:nvPr/>
        </p:nvSpPr>
        <p:spPr>
          <a:xfrm>
            <a:off x="300228" y="6404938"/>
            <a:ext cx="11891772" cy="384826"/>
          </a:xfrm>
          <a:prstGeom prst="rect">
            <a:avLst/>
          </a:prstGeom>
          <a:solidFill>
            <a:schemeClr val="bg1"/>
          </a:solidFill>
        </p:spPr>
        <p:txBody>
          <a:bodyPr vert="horz" lIns="0" tIns="0" rIns="0" bIns="0" rtlCol="0" anchor="ctr"/>
          <a:lstStyle>
            <a:defPPr>
              <a:defRPr lang="en-US"/>
            </a:defPPr>
            <a:lvl1pPr marL="0" algn="l" defTabSz="914400" rtl="0" eaLnBrk="1" latinLnBrk="0" hangingPunct="1">
              <a:defRPr sz="800" b="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CB425281-793C-44B6-9FB4-1EB1BF188BFD}" type="slidenum">
              <a:rPr lang="en-GB" smtClean="0"/>
              <a:pPr/>
              <a:t>5</a:t>
            </a:fld>
            <a:endParaRPr lang="en-GB" dirty="0"/>
          </a:p>
          <a:p>
            <a:r>
              <a:rPr lang="it-IT" dirty="0"/>
              <a:t>Il contenuto della presentazione è da intendersi riservato ai soli fruitori del corso “Safety &amp; Sustainability Dojo” e come tale non è in alcun modo divulgabile a terzi. Ogni ulteriore e diversa disposizione di tale materiale non è autorizzata e, nel caso, verrà perseguita nei termini di legge da Toyota Material Handling Italia Srl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411580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egnaposto numero diapositiva 6">
            <a:extLst>
              <a:ext uri="{FF2B5EF4-FFF2-40B4-BE49-F238E27FC236}">
                <a16:creationId xmlns:a16="http://schemas.microsoft.com/office/drawing/2014/main" id="{693943A6-5D9E-42E6-999B-0D42F4645EEF}"/>
              </a:ext>
            </a:extLst>
          </p:cNvPr>
          <p:cNvSpPr txBox="1">
            <a:spLocks/>
          </p:cNvSpPr>
          <p:nvPr/>
        </p:nvSpPr>
        <p:spPr>
          <a:xfrm>
            <a:off x="300228" y="6404938"/>
            <a:ext cx="11891772" cy="384826"/>
          </a:xfrm>
          <a:prstGeom prst="rect">
            <a:avLst/>
          </a:prstGeom>
          <a:solidFill>
            <a:schemeClr val="bg1"/>
          </a:solidFill>
        </p:spPr>
        <p:txBody>
          <a:bodyPr vert="horz" lIns="0" tIns="0" rIns="0" bIns="0" rtlCol="0" anchor="ctr"/>
          <a:lstStyle>
            <a:defPPr>
              <a:defRPr lang="en-US"/>
            </a:defPPr>
            <a:lvl1pPr marL="0" algn="l" defTabSz="914400" rtl="0" eaLnBrk="1" latinLnBrk="0" hangingPunct="1">
              <a:defRPr sz="800" b="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CB425281-793C-44B6-9FB4-1EB1BF188BFD}" type="slidenum">
              <a:rPr lang="en-GB" smtClean="0"/>
              <a:pPr/>
              <a:t>6</a:t>
            </a:fld>
            <a:endParaRPr lang="en-GB" dirty="0"/>
          </a:p>
          <a:p>
            <a:r>
              <a:rPr lang="it-IT" dirty="0"/>
              <a:t>Il contenuto della presentazione è da intendersi riservato ai soli fruitori del corso “Safety &amp; Sustainability Dojo” e come tale non è in alcun modo divulgabile a terzi. Ogni ulteriore e diversa disposizione di tale materiale non è autorizzata e, nel caso, verrà perseguita nei termini di legge da Toyota Material Handling Italia Srl</a:t>
            </a:r>
            <a:endParaRPr lang="en-GB" dirty="0"/>
          </a:p>
        </p:txBody>
      </p:sp>
      <p:pic>
        <p:nvPicPr>
          <p:cNvPr id="17" name="Immagine 16">
            <a:extLst>
              <a:ext uri="{FF2B5EF4-FFF2-40B4-BE49-F238E27FC236}">
                <a16:creationId xmlns:a16="http://schemas.microsoft.com/office/drawing/2014/main" id="{821EB165-188D-0553-AFE8-30BAB7828D4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65085" y="1518095"/>
            <a:ext cx="2903397" cy="5212918"/>
          </a:xfrm>
          <a:prstGeom prst="rect">
            <a:avLst/>
          </a:prstGeom>
        </p:spPr>
      </p:pic>
      <p:pic>
        <p:nvPicPr>
          <p:cNvPr id="13" name="Immagine 12">
            <a:extLst>
              <a:ext uri="{FF2B5EF4-FFF2-40B4-BE49-F238E27FC236}">
                <a16:creationId xmlns:a16="http://schemas.microsoft.com/office/drawing/2014/main" id="{502ECE23-331F-C09F-0D5D-8E769E76A6A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7926" y="4076862"/>
            <a:ext cx="628512" cy="425281"/>
          </a:xfrm>
          <a:prstGeom prst="rect">
            <a:avLst/>
          </a:prstGeom>
        </p:spPr>
      </p:pic>
      <p:sp>
        <p:nvSpPr>
          <p:cNvPr id="20" name="CasellaDiTesto 19">
            <a:extLst>
              <a:ext uri="{FF2B5EF4-FFF2-40B4-BE49-F238E27FC236}">
                <a16:creationId xmlns:a16="http://schemas.microsoft.com/office/drawing/2014/main" id="{C32CBA57-D488-04E1-0D15-8C74A6D92F52}"/>
              </a:ext>
            </a:extLst>
          </p:cNvPr>
          <p:cNvSpPr txBox="1"/>
          <p:nvPr/>
        </p:nvSpPr>
        <p:spPr>
          <a:xfrm>
            <a:off x="2427455" y="4884607"/>
            <a:ext cx="285849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spcAft>
                <a:spcPts val="600"/>
              </a:spcAft>
              <a:buClr>
                <a:schemeClr val="accent1"/>
              </a:buClr>
              <a:defRPr sz="1400" b="1">
                <a:solidFill>
                  <a:srgbClr val="C00000"/>
                </a:solidFill>
                <a:latin typeface="Titillium" panose="00000500000000000000" pitchFamily="50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C8102E"/>
              </a:buClr>
              <a:buSzTx/>
              <a:buFontTx/>
              <a:buNone/>
              <a:tabLst/>
              <a:defRPr/>
            </a:pPr>
            <a:r>
              <a:rPr kumimoji="0" lang="it-IT" sz="14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tillium" panose="00000500000000000000" pitchFamily="50" charset="0"/>
                <a:ea typeface="+mn-ea"/>
                <a:cs typeface="+mn-cs"/>
              </a:rPr>
              <a:t>Morning Meeting Team Operations  (tutte le sedi)</a:t>
            </a:r>
          </a:p>
        </p:txBody>
      </p:sp>
      <p:sp>
        <p:nvSpPr>
          <p:cNvPr id="22" name="CasellaDiTesto 21">
            <a:extLst>
              <a:ext uri="{FF2B5EF4-FFF2-40B4-BE49-F238E27FC236}">
                <a16:creationId xmlns:a16="http://schemas.microsoft.com/office/drawing/2014/main" id="{EEC6E861-AEB7-DE5A-5637-1EBCCE9922E0}"/>
              </a:ext>
            </a:extLst>
          </p:cNvPr>
          <p:cNvSpPr txBox="1"/>
          <p:nvPr/>
        </p:nvSpPr>
        <p:spPr>
          <a:xfrm>
            <a:off x="2427455" y="3237268"/>
            <a:ext cx="2070621" cy="600164"/>
          </a:xfrm>
          <a:prstGeom prst="rect">
            <a:avLst/>
          </a:prstGeom>
          <a:solidFill>
            <a:srgbClr val="C00000"/>
          </a:solidFill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C8102E"/>
              </a:buClr>
              <a:buSzTx/>
              <a:buFontTx/>
              <a:buNone/>
              <a:tabLst/>
              <a:defRPr/>
            </a:pPr>
            <a:r>
              <a:rPr kumimoji="0" lang="it-IT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tillium" panose="00000500000000000000" pitchFamily="50" charset="0"/>
                <a:ea typeface="+mn-ea"/>
                <a:cs typeface="+mn-cs"/>
              </a:rPr>
              <a:t>ASA ICHI Officine e Sedi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C8102E"/>
              </a:buClr>
              <a:buSzTx/>
              <a:buFontTx/>
              <a:buNone/>
              <a:tabLst/>
              <a:defRPr/>
            </a:pPr>
            <a:r>
              <a:rPr lang="it-IT" sz="1400" dirty="0">
                <a:solidFill>
                  <a:schemeClr val="bg1"/>
                </a:solidFill>
                <a:latin typeface="Titillium" panose="00000500000000000000" pitchFamily="50" charset="0"/>
              </a:rPr>
              <a:t>DAILY -  15 minuti</a:t>
            </a:r>
            <a:endParaRPr kumimoji="0" lang="it-IT" sz="1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Titillium" panose="00000500000000000000" pitchFamily="50" charset="0"/>
              <a:ea typeface="+mn-ea"/>
              <a:cs typeface="+mn-cs"/>
            </a:endParaRPr>
          </a:p>
        </p:txBody>
      </p:sp>
      <p:sp>
        <p:nvSpPr>
          <p:cNvPr id="23" name="Ovale 22">
            <a:extLst>
              <a:ext uri="{FF2B5EF4-FFF2-40B4-BE49-F238E27FC236}">
                <a16:creationId xmlns:a16="http://schemas.microsoft.com/office/drawing/2014/main" id="{BB857687-1B8E-8428-8438-4A39D0C6421A}"/>
              </a:ext>
            </a:extLst>
          </p:cNvPr>
          <p:cNvSpPr/>
          <p:nvPr/>
        </p:nvSpPr>
        <p:spPr>
          <a:xfrm>
            <a:off x="1500957" y="4876912"/>
            <a:ext cx="926498" cy="538609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  <a:ln w="9525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100" b="0" i="0" u="none" strike="noStrike" kern="1200" cap="none" spc="0" normalizeH="0" baseline="0" noProof="0" dirty="0">
                <a:ln>
                  <a:noFill/>
                </a:ln>
                <a:solidFill>
                  <a:srgbClr val="2C2A29"/>
                </a:solidFill>
                <a:effectLst/>
                <a:uLnTx/>
                <a:uFillTx/>
                <a:latin typeface="Titillium" panose="00000500000000000000" pitchFamily="50" charset="0"/>
                <a:ea typeface="+mn-ea"/>
                <a:cs typeface="+mn-cs"/>
              </a:rPr>
              <a:t>DAILY</a:t>
            </a:r>
            <a:endParaRPr kumimoji="0" lang="it-IT" sz="800" b="0" i="0" u="none" strike="noStrike" kern="1200" cap="none" spc="0" normalizeH="0" baseline="0" noProof="0" dirty="0">
              <a:ln>
                <a:noFill/>
              </a:ln>
              <a:solidFill>
                <a:srgbClr val="2C2A29"/>
              </a:solidFill>
              <a:effectLst/>
              <a:uLnTx/>
              <a:uFillTx/>
              <a:latin typeface="Titillium" panose="00000500000000000000" pitchFamily="50" charset="0"/>
              <a:ea typeface="+mn-ea"/>
              <a:cs typeface="+mn-cs"/>
            </a:endParaRPr>
          </a:p>
        </p:txBody>
      </p:sp>
      <p:sp>
        <p:nvSpPr>
          <p:cNvPr id="24" name="Ovale 23">
            <a:extLst>
              <a:ext uri="{FF2B5EF4-FFF2-40B4-BE49-F238E27FC236}">
                <a16:creationId xmlns:a16="http://schemas.microsoft.com/office/drawing/2014/main" id="{1FEF7F8B-1102-6827-89CD-7F168DC33855}"/>
              </a:ext>
            </a:extLst>
          </p:cNvPr>
          <p:cNvSpPr/>
          <p:nvPr/>
        </p:nvSpPr>
        <p:spPr>
          <a:xfrm>
            <a:off x="5217787" y="3919477"/>
            <a:ext cx="719054" cy="522353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  <a:ln w="9525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>
              <a:defRPr/>
            </a:pPr>
            <a:r>
              <a:rPr lang="it-IT" sz="1100" dirty="0">
                <a:solidFill>
                  <a:srgbClr val="2C2A29"/>
                </a:solidFill>
                <a:latin typeface="Titillium" panose="00000500000000000000" pitchFamily="50" charset="0"/>
              </a:rPr>
              <a:t>DAILY</a:t>
            </a:r>
            <a:endParaRPr kumimoji="0" lang="it-IT" sz="400" b="0" i="0" u="none" strike="noStrike" kern="1200" cap="none" spc="0" normalizeH="0" baseline="0" noProof="0" dirty="0">
              <a:ln>
                <a:noFill/>
              </a:ln>
              <a:solidFill>
                <a:srgbClr val="2C2A29"/>
              </a:solidFill>
              <a:effectLst/>
              <a:uLnTx/>
              <a:uFillTx/>
              <a:latin typeface="Titillium" panose="00000500000000000000" pitchFamily="50" charset="0"/>
              <a:ea typeface="+mn-ea"/>
              <a:cs typeface="+mn-cs"/>
            </a:endParaRPr>
          </a:p>
        </p:txBody>
      </p:sp>
      <p:sp>
        <p:nvSpPr>
          <p:cNvPr id="26" name="CasellaDiTesto 25">
            <a:extLst>
              <a:ext uri="{FF2B5EF4-FFF2-40B4-BE49-F238E27FC236}">
                <a16:creationId xmlns:a16="http://schemas.microsoft.com/office/drawing/2014/main" id="{529D4B04-5CD3-EA39-797D-6653CBF34BA0}"/>
              </a:ext>
            </a:extLst>
          </p:cNvPr>
          <p:cNvSpPr txBox="1"/>
          <p:nvPr/>
        </p:nvSpPr>
        <p:spPr>
          <a:xfrm>
            <a:off x="8540354" y="3081503"/>
            <a:ext cx="2024005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C8102E"/>
              </a:buClr>
              <a:buSzTx/>
              <a:buFontTx/>
              <a:buNone/>
              <a:tabLst/>
              <a:defRPr/>
            </a:pPr>
            <a:r>
              <a:rPr kumimoji="0" lang="it-IT" sz="1400" b="0" i="0" u="none" strike="noStrike" kern="1200" cap="none" spc="0" normalizeH="0" baseline="0" noProof="0" dirty="0">
                <a:ln>
                  <a:noFill/>
                </a:ln>
                <a:solidFill>
                  <a:srgbClr val="2C2A29"/>
                </a:solidFill>
                <a:effectLst/>
                <a:uLnTx/>
                <a:uFillTx/>
                <a:latin typeface="Titillium" panose="00000500000000000000" pitchFamily="50" charset="0"/>
                <a:ea typeface="+mn-ea"/>
                <a:cs typeface="+mn-cs"/>
              </a:rPr>
              <a:t>HQ (30 min)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C8102E"/>
              </a:buClr>
              <a:buSzTx/>
              <a:buFontTx/>
              <a:buNone/>
              <a:tabLst/>
              <a:defRPr/>
            </a:pPr>
            <a:r>
              <a:rPr kumimoji="0" lang="it-IT" sz="1400" b="0" i="0" u="none" strike="noStrike" kern="1200" cap="none" spc="0" normalizeH="0" baseline="0" noProof="0" dirty="0">
                <a:ln>
                  <a:noFill/>
                </a:ln>
                <a:solidFill>
                  <a:srgbClr val="2C2A29"/>
                </a:solidFill>
                <a:effectLst/>
                <a:uLnTx/>
                <a:uFillTx/>
                <a:latin typeface="Titillium" panose="00000500000000000000" pitchFamily="50" charset="0"/>
                <a:ea typeface="+mn-ea"/>
                <a:cs typeface="+mn-cs"/>
              </a:rPr>
              <a:t>Lunedi – cross </a:t>
            </a:r>
            <a:r>
              <a:rPr kumimoji="0" lang="it-IT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2C2A29"/>
                </a:solidFill>
                <a:effectLst/>
                <a:uLnTx/>
                <a:uFillTx/>
                <a:latin typeface="Titillium" panose="00000500000000000000" pitchFamily="50" charset="0"/>
                <a:ea typeface="+mn-ea"/>
                <a:cs typeface="+mn-cs"/>
              </a:rPr>
              <a:t>fuctional</a:t>
            </a:r>
            <a:endParaRPr kumimoji="0" lang="it-IT" sz="1400" b="0" i="0" u="none" strike="noStrike" kern="1200" cap="none" spc="0" normalizeH="0" baseline="0" noProof="0" dirty="0">
              <a:ln>
                <a:noFill/>
              </a:ln>
              <a:solidFill>
                <a:srgbClr val="2C2A29"/>
              </a:solidFill>
              <a:effectLst/>
              <a:uLnTx/>
              <a:uFillTx/>
              <a:latin typeface="Titillium" panose="00000500000000000000" pitchFamily="50" charset="0"/>
              <a:ea typeface="+mn-ea"/>
              <a:cs typeface="+mn-cs"/>
            </a:endParaRPr>
          </a:p>
        </p:txBody>
      </p:sp>
      <p:sp>
        <p:nvSpPr>
          <p:cNvPr id="27" name="CasellaDiTesto 26">
            <a:extLst>
              <a:ext uri="{FF2B5EF4-FFF2-40B4-BE49-F238E27FC236}">
                <a16:creationId xmlns:a16="http://schemas.microsoft.com/office/drawing/2014/main" id="{994E8E1F-66B3-E6F5-0901-E4DC3DCB27D6}"/>
              </a:ext>
            </a:extLst>
          </p:cNvPr>
          <p:cNvSpPr txBox="1"/>
          <p:nvPr/>
        </p:nvSpPr>
        <p:spPr>
          <a:xfrm>
            <a:off x="8111517" y="5083667"/>
            <a:ext cx="23661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C8102E"/>
              </a:buClr>
              <a:buSzTx/>
              <a:buFontTx/>
              <a:buNone/>
              <a:tabLst/>
              <a:defRPr/>
            </a:pPr>
            <a:r>
              <a:rPr kumimoji="0" lang="it-IT" sz="14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tillium" panose="00000500000000000000" pitchFamily="50" charset="0"/>
                <a:ea typeface="+mn-ea"/>
                <a:cs typeface="+mn-cs"/>
              </a:rPr>
              <a:t>(15 min) Morning Meeting HQ Managers Team</a:t>
            </a:r>
          </a:p>
        </p:txBody>
      </p:sp>
      <p:sp>
        <p:nvSpPr>
          <p:cNvPr id="28" name="CasellaDiTesto 27">
            <a:extLst>
              <a:ext uri="{FF2B5EF4-FFF2-40B4-BE49-F238E27FC236}">
                <a16:creationId xmlns:a16="http://schemas.microsoft.com/office/drawing/2014/main" id="{32CCC2B9-1D33-5CB8-7322-819D4B360061}"/>
              </a:ext>
            </a:extLst>
          </p:cNvPr>
          <p:cNvSpPr txBox="1"/>
          <p:nvPr/>
        </p:nvSpPr>
        <p:spPr>
          <a:xfrm>
            <a:off x="8836166" y="2296672"/>
            <a:ext cx="173597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C8102E"/>
              </a:buClr>
              <a:buSzTx/>
              <a:buFontTx/>
              <a:buNone/>
              <a:tabLst/>
              <a:defRPr/>
            </a:pPr>
            <a:r>
              <a:rPr kumimoji="0" lang="it-IT" sz="1400" b="0" i="0" u="none" strike="noStrike" kern="1200" cap="none" spc="0" normalizeH="0" baseline="0" noProof="0" dirty="0">
                <a:ln>
                  <a:noFill/>
                </a:ln>
                <a:solidFill>
                  <a:srgbClr val="2C2A29"/>
                </a:solidFill>
                <a:effectLst/>
                <a:uLnTx/>
                <a:uFillTx/>
                <a:latin typeface="Titillium" panose="00000500000000000000" pitchFamily="50" charset="0"/>
                <a:ea typeface="+mn-ea"/>
                <a:cs typeface="+mn-cs"/>
              </a:rPr>
              <a:t>Hoshin Kanri Individuali  &amp; Team</a:t>
            </a:r>
          </a:p>
        </p:txBody>
      </p:sp>
      <p:sp>
        <p:nvSpPr>
          <p:cNvPr id="29" name="CasellaDiTesto 28">
            <a:extLst>
              <a:ext uri="{FF2B5EF4-FFF2-40B4-BE49-F238E27FC236}">
                <a16:creationId xmlns:a16="http://schemas.microsoft.com/office/drawing/2014/main" id="{467CD1B6-8084-45D8-456E-711AA000A6DD}"/>
              </a:ext>
            </a:extLst>
          </p:cNvPr>
          <p:cNvSpPr txBox="1"/>
          <p:nvPr/>
        </p:nvSpPr>
        <p:spPr>
          <a:xfrm>
            <a:off x="8548134" y="1658738"/>
            <a:ext cx="202400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C8102E"/>
              </a:buClr>
              <a:buSzTx/>
              <a:buFontTx/>
              <a:buNone/>
              <a:tabLst/>
              <a:defRPr/>
            </a:pPr>
            <a:r>
              <a:rPr kumimoji="0" lang="it-IT" sz="1400" b="0" i="0" u="none" strike="noStrike" kern="1200" cap="none" spc="0" normalizeH="0" baseline="0" noProof="0" dirty="0">
                <a:ln>
                  <a:noFill/>
                </a:ln>
                <a:solidFill>
                  <a:srgbClr val="2C2A29"/>
                </a:solidFill>
                <a:effectLst/>
                <a:uLnTx/>
                <a:uFillTx/>
                <a:latin typeface="Titillium" panose="00000500000000000000" pitchFamily="50" charset="0"/>
                <a:ea typeface="+mn-ea"/>
                <a:cs typeface="+mn-cs"/>
              </a:rPr>
              <a:t>Hoshin Kanri  SMM</a:t>
            </a:r>
          </a:p>
        </p:txBody>
      </p:sp>
      <p:sp>
        <p:nvSpPr>
          <p:cNvPr id="30" name="Ovale 29">
            <a:extLst>
              <a:ext uri="{FF2B5EF4-FFF2-40B4-BE49-F238E27FC236}">
                <a16:creationId xmlns:a16="http://schemas.microsoft.com/office/drawing/2014/main" id="{BF6977D7-92EB-B0A8-9674-92327D1E01F4}"/>
              </a:ext>
            </a:extLst>
          </p:cNvPr>
          <p:cNvSpPr/>
          <p:nvPr/>
        </p:nvSpPr>
        <p:spPr>
          <a:xfrm>
            <a:off x="10572139" y="5087375"/>
            <a:ext cx="873362" cy="538609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  <a:ln w="9525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>
              <a:defRPr/>
            </a:pPr>
            <a:r>
              <a:rPr lang="it-IT" sz="800" dirty="0">
                <a:solidFill>
                  <a:srgbClr val="2C2A29"/>
                </a:solidFill>
                <a:latin typeface="Titillium" panose="00000500000000000000" pitchFamily="50" charset="0"/>
              </a:rPr>
              <a:t>DAILY</a:t>
            </a:r>
            <a:endParaRPr kumimoji="0" lang="it-IT" sz="700" b="0" i="0" u="none" strike="noStrike" kern="1200" cap="none" spc="0" normalizeH="0" baseline="0" noProof="0" dirty="0">
              <a:ln>
                <a:noFill/>
              </a:ln>
              <a:solidFill>
                <a:srgbClr val="2C2A29"/>
              </a:solidFill>
              <a:effectLst/>
              <a:uLnTx/>
              <a:uFillTx/>
              <a:latin typeface="Titillium" panose="00000500000000000000" pitchFamily="50" charset="0"/>
              <a:ea typeface="+mn-ea"/>
              <a:cs typeface="+mn-cs"/>
            </a:endParaRPr>
          </a:p>
        </p:txBody>
      </p:sp>
      <p:sp>
        <p:nvSpPr>
          <p:cNvPr id="31" name="Ovale 30">
            <a:extLst>
              <a:ext uri="{FF2B5EF4-FFF2-40B4-BE49-F238E27FC236}">
                <a16:creationId xmlns:a16="http://schemas.microsoft.com/office/drawing/2014/main" id="{BA7F6EBE-8E17-07EA-BC90-6EE71E12A2E6}"/>
              </a:ext>
            </a:extLst>
          </p:cNvPr>
          <p:cNvSpPr/>
          <p:nvPr/>
        </p:nvSpPr>
        <p:spPr>
          <a:xfrm>
            <a:off x="7135705" y="3919477"/>
            <a:ext cx="719053" cy="522353"/>
          </a:xfrm>
          <a:prstGeom prst="ellipse">
            <a:avLst/>
          </a:prstGeom>
          <a:solidFill>
            <a:schemeClr val="bg2">
              <a:lumMod val="20000"/>
              <a:lumOff val="80000"/>
            </a:schemeClr>
          </a:solidFill>
          <a:ln w="9525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100" b="0" i="0" u="none" strike="noStrike" kern="1200" cap="none" spc="0" normalizeH="0" baseline="0" noProof="0" dirty="0">
                <a:ln>
                  <a:noFill/>
                </a:ln>
                <a:solidFill>
                  <a:srgbClr val="2C2A29"/>
                </a:solidFill>
                <a:effectLst/>
                <a:uLnTx/>
                <a:uFillTx/>
                <a:latin typeface="Titillium" panose="00000500000000000000" pitchFamily="50" charset="0"/>
                <a:ea typeface="+mn-ea"/>
                <a:cs typeface="+mn-cs"/>
              </a:rPr>
              <a:t>WEEKLY</a:t>
            </a:r>
          </a:p>
        </p:txBody>
      </p:sp>
      <p:sp>
        <p:nvSpPr>
          <p:cNvPr id="32" name="Ovale 31">
            <a:extLst>
              <a:ext uri="{FF2B5EF4-FFF2-40B4-BE49-F238E27FC236}">
                <a16:creationId xmlns:a16="http://schemas.microsoft.com/office/drawing/2014/main" id="{FF30559F-4922-C145-41A5-47EAB19A2225}"/>
              </a:ext>
            </a:extLst>
          </p:cNvPr>
          <p:cNvSpPr/>
          <p:nvPr/>
        </p:nvSpPr>
        <p:spPr>
          <a:xfrm>
            <a:off x="10564359" y="1571642"/>
            <a:ext cx="881142" cy="538609"/>
          </a:xfrm>
          <a:prstGeom prst="ellipse">
            <a:avLst/>
          </a:prstGeom>
          <a:solidFill>
            <a:schemeClr val="bg2">
              <a:lumMod val="20000"/>
              <a:lumOff val="80000"/>
            </a:schemeClr>
          </a:solidFill>
          <a:ln w="9525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it-IT" sz="1100" dirty="0">
                <a:solidFill>
                  <a:srgbClr val="2C2A29"/>
                </a:solidFill>
                <a:latin typeface="Titillium" panose="00000500000000000000" pitchFamily="50" charset="0"/>
              </a:rPr>
              <a:t>YEARLY</a:t>
            </a:r>
          </a:p>
        </p:txBody>
      </p:sp>
      <p:sp>
        <p:nvSpPr>
          <p:cNvPr id="33" name="Ovale 32">
            <a:extLst>
              <a:ext uri="{FF2B5EF4-FFF2-40B4-BE49-F238E27FC236}">
                <a16:creationId xmlns:a16="http://schemas.microsoft.com/office/drawing/2014/main" id="{ADA5BBBE-95D9-A2AB-023B-3472090704F9}"/>
              </a:ext>
            </a:extLst>
          </p:cNvPr>
          <p:cNvSpPr/>
          <p:nvPr/>
        </p:nvSpPr>
        <p:spPr>
          <a:xfrm>
            <a:off x="10564359" y="2288978"/>
            <a:ext cx="881142" cy="538609"/>
          </a:xfrm>
          <a:prstGeom prst="ellipse">
            <a:avLst/>
          </a:prstGeom>
          <a:solidFill>
            <a:schemeClr val="bg2">
              <a:lumMod val="20000"/>
              <a:lumOff val="80000"/>
            </a:schemeClr>
          </a:solidFill>
          <a:ln w="9525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it-IT" sz="1100" dirty="0">
                <a:solidFill>
                  <a:srgbClr val="2C2A29"/>
                </a:solidFill>
                <a:latin typeface="Titillium" panose="00000500000000000000" pitchFamily="50" charset="0"/>
              </a:rPr>
              <a:t>MONTHLY</a:t>
            </a:r>
          </a:p>
        </p:txBody>
      </p:sp>
      <p:sp>
        <p:nvSpPr>
          <p:cNvPr id="7" name="CasellaDiTesto 6">
            <a:extLst>
              <a:ext uri="{FF2B5EF4-FFF2-40B4-BE49-F238E27FC236}">
                <a16:creationId xmlns:a16="http://schemas.microsoft.com/office/drawing/2014/main" id="{F4B8EDDA-5E7B-AE04-B656-34C39CAEC5C7}"/>
              </a:ext>
            </a:extLst>
          </p:cNvPr>
          <p:cNvSpPr txBox="1"/>
          <p:nvPr/>
        </p:nvSpPr>
        <p:spPr>
          <a:xfrm>
            <a:off x="5993619" y="6296517"/>
            <a:ext cx="1158416" cy="461665"/>
          </a:xfrm>
          <a:prstGeom prst="rect">
            <a:avLst/>
          </a:prstGeom>
          <a:solidFill>
            <a:srgbClr val="C00000"/>
          </a:solidFill>
        </p:spPr>
        <p:txBody>
          <a:bodyPr wrap="square" rtlCol="0">
            <a:spAutoFit/>
          </a:bodyPr>
          <a:lstStyle>
            <a:defPPr>
              <a:defRPr lang="en-US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C8102E"/>
              </a:buClr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tillium" panose="00000500000000000000" pitchFamily="50" charset="0"/>
              </a:defRPr>
            </a:lvl1pPr>
          </a:lstStyle>
          <a:p>
            <a:r>
              <a:rPr lang="it-IT" dirty="0"/>
              <a:t>Kaizen</a:t>
            </a:r>
          </a:p>
        </p:txBody>
      </p:sp>
      <p:sp>
        <p:nvSpPr>
          <p:cNvPr id="8" name="CasellaDiTesto 7">
            <a:extLst>
              <a:ext uri="{FF2B5EF4-FFF2-40B4-BE49-F238E27FC236}">
                <a16:creationId xmlns:a16="http://schemas.microsoft.com/office/drawing/2014/main" id="{32399339-5240-1CA0-86D8-BCF8166E6F11}"/>
              </a:ext>
            </a:extLst>
          </p:cNvPr>
          <p:cNvSpPr txBox="1"/>
          <p:nvPr/>
        </p:nvSpPr>
        <p:spPr>
          <a:xfrm>
            <a:off x="5993619" y="1610731"/>
            <a:ext cx="1158416" cy="461665"/>
          </a:xfrm>
          <a:prstGeom prst="rect">
            <a:avLst/>
          </a:prstGeom>
          <a:solidFill>
            <a:srgbClr val="C00000"/>
          </a:solidFill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spcAft>
                <a:spcPts val="600"/>
              </a:spcAft>
              <a:buClr>
                <a:schemeClr val="accent1"/>
              </a:buClr>
              <a:defRPr sz="2400">
                <a:solidFill>
                  <a:schemeClr val="tx2"/>
                </a:solidFill>
                <a:latin typeface="Titillium" panose="00000500000000000000" pitchFamily="50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C8102E"/>
              </a:buClr>
              <a:buSzTx/>
              <a:buFontTx/>
              <a:buNone/>
              <a:tabLst/>
              <a:defRPr/>
            </a:pPr>
            <a:r>
              <a:rPr kumimoji="0" lang="it-IT" sz="2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tillium" panose="00000500000000000000" pitchFamily="50" charset="0"/>
                <a:ea typeface="+mn-ea"/>
                <a:cs typeface="+mn-cs"/>
              </a:rPr>
              <a:t>Hoshin</a:t>
            </a:r>
          </a:p>
        </p:txBody>
      </p:sp>
      <p:sp>
        <p:nvSpPr>
          <p:cNvPr id="11" name="Ovale 10">
            <a:extLst>
              <a:ext uri="{FF2B5EF4-FFF2-40B4-BE49-F238E27FC236}">
                <a16:creationId xmlns:a16="http://schemas.microsoft.com/office/drawing/2014/main" id="{04B617B2-7068-CAD9-2CE7-A29CCA427120}"/>
              </a:ext>
            </a:extLst>
          </p:cNvPr>
          <p:cNvSpPr/>
          <p:nvPr/>
        </p:nvSpPr>
        <p:spPr>
          <a:xfrm>
            <a:off x="1478463" y="5513601"/>
            <a:ext cx="948992" cy="538609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  <a:ln w="9525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100" b="0" i="0" u="none" strike="noStrike" kern="1200" cap="none" spc="0" normalizeH="0" baseline="0" noProof="0" dirty="0">
                <a:ln>
                  <a:noFill/>
                </a:ln>
                <a:solidFill>
                  <a:srgbClr val="2C2A29"/>
                </a:solidFill>
                <a:effectLst/>
                <a:uLnTx/>
                <a:uFillTx/>
                <a:latin typeface="Titillium" panose="00000500000000000000" pitchFamily="50" charset="0"/>
                <a:ea typeface="+mn-ea"/>
                <a:cs typeface="+mn-cs"/>
              </a:rPr>
              <a:t>WEEKLY</a:t>
            </a:r>
          </a:p>
        </p:txBody>
      </p:sp>
      <p:sp>
        <p:nvSpPr>
          <p:cNvPr id="12" name="CasellaDiTesto 11">
            <a:extLst>
              <a:ext uri="{FF2B5EF4-FFF2-40B4-BE49-F238E27FC236}">
                <a16:creationId xmlns:a16="http://schemas.microsoft.com/office/drawing/2014/main" id="{BF8D3189-41D6-3A0E-CD26-CE7F2E78AE26}"/>
              </a:ext>
            </a:extLst>
          </p:cNvPr>
          <p:cNvSpPr txBox="1"/>
          <p:nvPr/>
        </p:nvSpPr>
        <p:spPr>
          <a:xfrm>
            <a:off x="2427455" y="5527819"/>
            <a:ext cx="2773496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C8102E"/>
              </a:buClr>
              <a:buSzTx/>
              <a:buFontTx/>
              <a:buNone/>
              <a:tabLst/>
              <a:defRPr/>
            </a:pPr>
            <a:r>
              <a:rPr kumimoji="0" lang="it-IT" sz="14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tillium" panose="00000500000000000000" pitchFamily="50" charset="0"/>
                <a:ea typeface="+mn-ea"/>
                <a:cs typeface="+mn-cs"/>
              </a:rPr>
              <a:t>Morning Meeting </a:t>
            </a:r>
            <a:r>
              <a:rPr lang="it-IT" sz="1400" b="1" dirty="0">
                <a:solidFill>
                  <a:srgbClr val="C00000"/>
                </a:solidFill>
                <a:latin typeface="Titillium" panose="00000500000000000000" pitchFamily="50" charset="0"/>
              </a:rPr>
              <a:t>Service Esterno</a:t>
            </a:r>
            <a:endParaRPr kumimoji="0" lang="it-IT" sz="14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Titillium" panose="00000500000000000000" pitchFamily="50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C8102E"/>
              </a:buClr>
              <a:buSzTx/>
              <a:buFontTx/>
              <a:buNone/>
              <a:tabLst/>
              <a:defRPr/>
            </a:pPr>
            <a:r>
              <a:rPr kumimoji="0" lang="it-IT" sz="14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tillium" panose="00000500000000000000" pitchFamily="50" charset="0"/>
                <a:ea typeface="+mn-ea"/>
                <a:cs typeface="+mn-cs"/>
              </a:rPr>
              <a:t>Tecnici Esterni + TL  (tutti i Team)</a:t>
            </a:r>
          </a:p>
        </p:txBody>
      </p:sp>
      <p:cxnSp>
        <p:nvCxnSpPr>
          <p:cNvPr id="9" name="Connettore curvo 8">
            <a:extLst>
              <a:ext uri="{FF2B5EF4-FFF2-40B4-BE49-F238E27FC236}">
                <a16:creationId xmlns:a16="http://schemas.microsoft.com/office/drawing/2014/main" id="{38786E94-832D-4C33-C9E2-6F0F070708B9}"/>
              </a:ext>
            </a:extLst>
          </p:cNvPr>
          <p:cNvCxnSpPr>
            <a:cxnSpLocks/>
            <a:stCxn id="11" idx="2"/>
            <a:endCxn id="24" idx="2"/>
          </p:cNvCxnSpPr>
          <p:nvPr/>
        </p:nvCxnSpPr>
        <p:spPr>
          <a:xfrm rot="10800000" flipH="1">
            <a:off x="1478463" y="4180654"/>
            <a:ext cx="3739324" cy="1602252"/>
          </a:xfrm>
          <a:prstGeom prst="curvedConnector3">
            <a:avLst>
              <a:gd name="adj1" fmla="val -6113"/>
            </a:avLst>
          </a:prstGeom>
          <a:ln w="38100">
            <a:solidFill>
              <a:srgbClr val="C00000"/>
            </a:solidFill>
            <a:prstDash val="sysDot"/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Connettore curvo 14">
            <a:extLst>
              <a:ext uri="{FF2B5EF4-FFF2-40B4-BE49-F238E27FC236}">
                <a16:creationId xmlns:a16="http://schemas.microsoft.com/office/drawing/2014/main" id="{1D69AAC6-DF22-D37B-CF39-8F5DD71473BF}"/>
              </a:ext>
            </a:extLst>
          </p:cNvPr>
          <p:cNvCxnSpPr>
            <a:cxnSpLocks/>
          </p:cNvCxnSpPr>
          <p:nvPr/>
        </p:nvCxnSpPr>
        <p:spPr>
          <a:xfrm rot="10800000" flipH="1">
            <a:off x="1500958" y="3858568"/>
            <a:ext cx="3716828" cy="1287648"/>
          </a:xfrm>
          <a:prstGeom prst="curvedConnector3">
            <a:avLst>
              <a:gd name="adj1" fmla="val -6150"/>
            </a:avLst>
          </a:prstGeom>
          <a:ln w="38100">
            <a:solidFill>
              <a:srgbClr val="C00000"/>
            </a:solidFill>
            <a:prstDash val="sysDot"/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Connettore curvo 24">
            <a:extLst>
              <a:ext uri="{FF2B5EF4-FFF2-40B4-BE49-F238E27FC236}">
                <a16:creationId xmlns:a16="http://schemas.microsoft.com/office/drawing/2014/main" id="{0B03D015-444C-A120-C165-1D036D02BD2E}"/>
              </a:ext>
            </a:extLst>
          </p:cNvPr>
          <p:cNvCxnSpPr>
            <a:cxnSpLocks/>
            <a:stCxn id="32" idx="6"/>
            <a:endCxn id="33" idx="6"/>
          </p:cNvCxnSpPr>
          <p:nvPr/>
        </p:nvCxnSpPr>
        <p:spPr>
          <a:xfrm>
            <a:off x="11445501" y="1840947"/>
            <a:ext cx="12700" cy="717336"/>
          </a:xfrm>
          <a:prstGeom prst="curvedConnector3">
            <a:avLst>
              <a:gd name="adj1" fmla="val 1800000"/>
            </a:avLst>
          </a:prstGeom>
          <a:ln w="38100">
            <a:solidFill>
              <a:srgbClr val="C00000"/>
            </a:solidFill>
            <a:prstDash val="sysDot"/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Connettore curvo 37">
            <a:extLst>
              <a:ext uri="{FF2B5EF4-FFF2-40B4-BE49-F238E27FC236}">
                <a16:creationId xmlns:a16="http://schemas.microsoft.com/office/drawing/2014/main" id="{2ADFD6D9-71E5-1EFF-5BC3-438947FF1D60}"/>
              </a:ext>
            </a:extLst>
          </p:cNvPr>
          <p:cNvCxnSpPr>
            <a:cxnSpLocks/>
            <a:stCxn id="33" idx="6"/>
            <a:endCxn id="31" idx="6"/>
          </p:cNvCxnSpPr>
          <p:nvPr/>
        </p:nvCxnSpPr>
        <p:spPr>
          <a:xfrm flipH="1">
            <a:off x="7854758" y="2558283"/>
            <a:ext cx="3590743" cy="1622371"/>
          </a:xfrm>
          <a:prstGeom prst="curvedConnector3">
            <a:avLst>
              <a:gd name="adj1" fmla="val -6366"/>
            </a:avLst>
          </a:prstGeom>
          <a:ln w="38100">
            <a:solidFill>
              <a:srgbClr val="C00000"/>
            </a:solidFill>
            <a:prstDash val="sysDot"/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Connettore curvo 40">
            <a:extLst>
              <a:ext uri="{FF2B5EF4-FFF2-40B4-BE49-F238E27FC236}">
                <a16:creationId xmlns:a16="http://schemas.microsoft.com/office/drawing/2014/main" id="{D96F7A1D-35FA-3D1C-A8FC-2D36651153DD}"/>
              </a:ext>
            </a:extLst>
          </p:cNvPr>
          <p:cNvCxnSpPr>
            <a:cxnSpLocks/>
            <a:stCxn id="30" idx="6"/>
            <a:endCxn id="31" idx="6"/>
          </p:cNvCxnSpPr>
          <p:nvPr/>
        </p:nvCxnSpPr>
        <p:spPr>
          <a:xfrm flipH="1" flipV="1">
            <a:off x="7854758" y="4180654"/>
            <a:ext cx="3590743" cy="1176026"/>
          </a:xfrm>
          <a:prstGeom prst="curvedConnector3">
            <a:avLst>
              <a:gd name="adj1" fmla="val -6366"/>
            </a:avLst>
          </a:prstGeom>
          <a:ln w="38100">
            <a:solidFill>
              <a:srgbClr val="C00000"/>
            </a:solidFill>
            <a:prstDash val="sysDot"/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Connettore curvo 43">
            <a:extLst>
              <a:ext uri="{FF2B5EF4-FFF2-40B4-BE49-F238E27FC236}">
                <a16:creationId xmlns:a16="http://schemas.microsoft.com/office/drawing/2014/main" id="{FBEE6991-EFA9-D099-EA1B-092249DC4AD1}"/>
              </a:ext>
            </a:extLst>
          </p:cNvPr>
          <p:cNvCxnSpPr>
            <a:cxnSpLocks/>
            <a:stCxn id="24" idx="0"/>
            <a:endCxn id="31" idx="0"/>
          </p:cNvCxnSpPr>
          <p:nvPr/>
        </p:nvCxnSpPr>
        <p:spPr>
          <a:xfrm rot="5400000" flipH="1" flipV="1">
            <a:off x="6536273" y="2960518"/>
            <a:ext cx="12700" cy="1917918"/>
          </a:xfrm>
          <a:prstGeom prst="curvedConnector3">
            <a:avLst>
              <a:gd name="adj1" fmla="val 1800000"/>
            </a:avLst>
          </a:prstGeom>
          <a:ln w="38100">
            <a:solidFill>
              <a:srgbClr val="C00000"/>
            </a:solidFill>
            <a:prstDash val="sysDot"/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CasellaDiTesto 2">
            <a:extLst>
              <a:ext uri="{FF2B5EF4-FFF2-40B4-BE49-F238E27FC236}">
                <a16:creationId xmlns:a16="http://schemas.microsoft.com/office/drawing/2014/main" id="{80EB0BE4-AD37-6D2F-27AC-FAAC42593642}"/>
              </a:ext>
            </a:extLst>
          </p:cNvPr>
          <p:cNvSpPr txBox="1"/>
          <p:nvPr/>
        </p:nvSpPr>
        <p:spPr>
          <a:xfrm>
            <a:off x="4693903" y="1020101"/>
            <a:ext cx="4108064" cy="369332"/>
          </a:xfrm>
          <a:prstGeom prst="rect">
            <a:avLst/>
          </a:prstGeom>
          <a:solidFill>
            <a:srgbClr val="C00000"/>
          </a:solidFill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spcAft>
                <a:spcPts val="600"/>
              </a:spcAft>
              <a:buClr>
                <a:schemeClr val="accent1"/>
              </a:buClr>
              <a:defRPr i="1" u="sng">
                <a:solidFill>
                  <a:schemeClr val="bg1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C8102E"/>
              </a:buClr>
              <a:buSzTx/>
              <a:buFontTx/>
              <a:buNone/>
              <a:tabLst/>
              <a:defRPr/>
            </a:pPr>
            <a:r>
              <a:rPr kumimoji="0" lang="it-IT" sz="1800" b="0" i="1" u="sng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Conneting</a:t>
            </a:r>
            <a:r>
              <a:rPr kumimoji="0" lang="it-IT" sz="1800" b="0" i="1" u="sng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strategy with </a:t>
            </a:r>
            <a:r>
              <a:rPr kumimoji="0" lang="it-IT" sz="1800" b="0" i="1" u="sng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local</a:t>
            </a:r>
            <a:r>
              <a:rPr kumimoji="0" lang="it-IT" sz="1800" b="0" i="1" u="sng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teams</a:t>
            </a:r>
            <a:endParaRPr kumimoji="0" lang="it-IT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6" name="Freccia circolare a sinistra 15">
            <a:extLst>
              <a:ext uri="{FF2B5EF4-FFF2-40B4-BE49-F238E27FC236}">
                <a16:creationId xmlns:a16="http://schemas.microsoft.com/office/drawing/2014/main" id="{8B7DDADD-9BFE-FB71-DB16-A00DFE142F64}"/>
              </a:ext>
            </a:extLst>
          </p:cNvPr>
          <p:cNvSpPr/>
          <p:nvPr/>
        </p:nvSpPr>
        <p:spPr>
          <a:xfrm rot="10800000">
            <a:off x="4658169" y="2047420"/>
            <a:ext cx="1335450" cy="3473289"/>
          </a:xfrm>
          <a:prstGeom prst="curvedLeftArrow">
            <a:avLst>
              <a:gd name="adj1" fmla="val 23772"/>
              <a:gd name="adj2" fmla="val 63638"/>
              <a:gd name="adj3" fmla="val 21343"/>
            </a:avLst>
          </a:prstGeom>
          <a:solidFill>
            <a:srgbClr val="C00000">
              <a:alpha val="20000"/>
            </a:srgbClr>
          </a:solidFill>
          <a:ln w="9525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2400" b="0" i="0" u="none" strike="noStrike" kern="1200" cap="none" spc="0" normalizeH="0" baseline="0" noProof="0" dirty="0" err="1">
              <a:ln>
                <a:noFill/>
              </a:ln>
              <a:solidFill>
                <a:srgbClr val="808285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8" name="Freccia circolare a sinistra 17">
            <a:extLst>
              <a:ext uri="{FF2B5EF4-FFF2-40B4-BE49-F238E27FC236}">
                <a16:creationId xmlns:a16="http://schemas.microsoft.com/office/drawing/2014/main" id="{4C845074-C72F-8E34-F889-709FAA6D2DD7}"/>
              </a:ext>
            </a:extLst>
          </p:cNvPr>
          <p:cNvSpPr/>
          <p:nvPr/>
        </p:nvSpPr>
        <p:spPr>
          <a:xfrm>
            <a:off x="7118791" y="2557572"/>
            <a:ext cx="1255378" cy="3368459"/>
          </a:xfrm>
          <a:prstGeom prst="curvedLeftArrow">
            <a:avLst>
              <a:gd name="adj1" fmla="val 23772"/>
              <a:gd name="adj2" fmla="val 63638"/>
              <a:gd name="adj3" fmla="val 21343"/>
            </a:avLst>
          </a:prstGeom>
          <a:solidFill>
            <a:srgbClr val="C00000">
              <a:alpha val="20000"/>
            </a:srgbClr>
          </a:solidFill>
          <a:ln w="9525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2400" b="0" i="0" u="none" strike="noStrike" kern="1200" cap="none" spc="0" normalizeH="0" baseline="0" noProof="0" dirty="0" err="1">
              <a:ln>
                <a:noFill/>
              </a:ln>
              <a:solidFill>
                <a:srgbClr val="808285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graphicFrame>
        <p:nvGraphicFramePr>
          <p:cNvPr id="5" name="Tabella 4">
            <a:extLst>
              <a:ext uri="{FF2B5EF4-FFF2-40B4-BE49-F238E27FC236}">
                <a16:creationId xmlns:a16="http://schemas.microsoft.com/office/drawing/2014/main" id="{5C521D8A-6AFC-B8CC-9AFF-E0A2F7C7000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85032678"/>
              </p:ext>
            </p:extLst>
          </p:nvPr>
        </p:nvGraphicFramePr>
        <p:xfrm>
          <a:off x="588674" y="1247516"/>
          <a:ext cx="2674763" cy="1806060"/>
        </p:xfrm>
        <a:graphic>
          <a:graphicData uri="http://schemas.openxmlformats.org/drawingml/2006/table">
            <a:tbl>
              <a:tblPr/>
              <a:tblGrid>
                <a:gridCol w="573164">
                  <a:extLst>
                    <a:ext uri="{9D8B030D-6E8A-4147-A177-3AD203B41FA5}">
                      <a16:colId xmlns:a16="http://schemas.microsoft.com/office/drawing/2014/main" val="3927703427"/>
                    </a:ext>
                  </a:extLst>
                </a:gridCol>
                <a:gridCol w="2101599">
                  <a:extLst>
                    <a:ext uri="{9D8B030D-6E8A-4147-A177-3AD203B41FA5}">
                      <a16:colId xmlns:a16="http://schemas.microsoft.com/office/drawing/2014/main" val="4290144751"/>
                    </a:ext>
                  </a:extLst>
                </a:gridCol>
              </a:tblGrid>
              <a:tr h="301010"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it-IT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tillium" panose="00000500000000000000" pitchFamily="50" charset="0"/>
                        </a:rPr>
                        <a:t>S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it-IT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itillium" panose="00000500000000000000" pitchFamily="50" charset="0"/>
                        </a:rPr>
                        <a:t>SAFETY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47503490"/>
                  </a:ext>
                </a:extLst>
              </a:tr>
              <a:tr h="301010"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it-IT" sz="1400" b="0" i="0" u="none" strike="noStrike">
                          <a:solidFill>
                            <a:srgbClr val="000000"/>
                          </a:solidFill>
                          <a:effectLst/>
                          <a:latin typeface="Titillium" panose="00000500000000000000" pitchFamily="50" charset="0"/>
                        </a:rPr>
                        <a:t>Q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it-IT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tillium" panose="00000500000000000000" pitchFamily="50" charset="0"/>
                        </a:rPr>
                        <a:t>QUALITY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9070997"/>
                  </a:ext>
                </a:extLst>
              </a:tr>
              <a:tr h="301010"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it-IT" sz="1400" b="0" i="0" u="none" strike="noStrike">
                          <a:solidFill>
                            <a:srgbClr val="000000"/>
                          </a:solidFill>
                          <a:effectLst/>
                          <a:latin typeface="Titillium" panose="00000500000000000000" pitchFamily="50" charset="0"/>
                        </a:rPr>
                        <a:t>D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it-IT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tillium" panose="00000500000000000000" pitchFamily="50" charset="0"/>
                        </a:rPr>
                        <a:t>DELIVERY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73020031"/>
                  </a:ext>
                </a:extLst>
              </a:tr>
              <a:tr h="301010"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it-IT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tillium" panose="00000500000000000000" pitchFamily="50" charset="0"/>
                        </a:rPr>
                        <a:t>M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it-IT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tillium" panose="00000500000000000000" pitchFamily="50" charset="0"/>
                        </a:rPr>
                        <a:t>MORAL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0618970"/>
                  </a:ext>
                </a:extLst>
              </a:tr>
              <a:tr h="301010"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it-IT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tillium" panose="00000500000000000000" pitchFamily="50" charset="0"/>
                        </a:rPr>
                        <a:t>C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it-IT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tillium" panose="00000500000000000000" pitchFamily="50" charset="0"/>
                        </a:rPr>
                        <a:t>COST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455808"/>
                  </a:ext>
                </a:extLst>
              </a:tr>
              <a:tr h="301010"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it-IT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tillium" panose="00000500000000000000" pitchFamily="50" charset="0"/>
                        </a:rPr>
                        <a:t>E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it-IT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tillium" panose="00000500000000000000" pitchFamily="50" charset="0"/>
                        </a:rPr>
                        <a:t>ENVIRONMENT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36188298"/>
                  </a:ext>
                </a:extLst>
              </a:tr>
            </a:tbl>
          </a:graphicData>
        </a:graphic>
      </p:graphicFrame>
      <p:sp>
        <p:nvSpPr>
          <p:cNvPr id="6" name="CasellaDiTesto 5">
            <a:extLst>
              <a:ext uri="{FF2B5EF4-FFF2-40B4-BE49-F238E27FC236}">
                <a16:creationId xmlns:a16="http://schemas.microsoft.com/office/drawing/2014/main" id="{AA8996EC-B1EF-E0C7-7D59-300CCC61F781}"/>
              </a:ext>
            </a:extLst>
          </p:cNvPr>
          <p:cNvSpPr txBox="1"/>
          <p:nvPr/>
        </p:nvSpPr>
        <p:spPr>
          <a:xfrm>
            <a:off x="588674" y="350209"/>
            <a:ext cx="610870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sz="1400" dirty="0">
                <a:solidFill>
                  <a:schemeClr val="tx2"/>
                </a:solidFill>
              </a:rPr>
              <a:t>Safety first, Quality second, Production </a:t>
            </a:r>
            <a:r>
              <a:rPr lang="it-IT" sz="1400" dirty="0" err="1">
                <a:solidFill>
                  <a:schemeClr val="tx2"/>
                </a:solidFill>
              </a:rPr>
              <a:t>third</a:t>
            </a:r>
            <a:endParaRPr lang="it-IT" sz="1400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006737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Immagine 24">
            <a:extLst>
              <a:ext uri="{FF2B5EF4-FFF2-40B4-BE49-F238E27FC236}">
                <a16:creationId xmlns:a16="http://schemas.microsoft.com/office/drawing/2014/main" id="{920E8F15-3F8E-717D-5F3A-C8F22E1023F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75165" y="1769229"/>
            <a:ext cx="5437162" cy="4060371"/>
          </a:xfrm>
          <a:prstGeom prst="rect">
            <a:avLst/>
          </a:prstGeom>
        </p:spPr>
      </p:pic>
      <p:pic>
        <p:nvPicPr>
          <p:cNvPr id="34" name="Immagine 33">
            <a:extLst>
              <a:ext uri="{FF2B5EF4-FFF2-40B4-BE49-F238E27FC236}">
                <a16:creationId xmlns:a16="http://schemas.microsoft.com/office/drawing/2014/main" id="{926D7E79-6CEC-DF50-1D87-4EFFDAF7457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99248" y="4396897"/>
            <a:ext cx="3575917" cy="1947199"/>
          </a:xfrm>
          <a:prstGeom prst="rect">
            <a:avLst/>
          </a:prstGeom>
        </p:spPr>
      </p:pic>
      <p:pic>
        <p:nvPicPr>
          <p:cNvPr id="38" name="Immagine 37">
            <a:extLst>
              <a:ext uri="{FF2B5EF4-FFF2-40B4-BE49-F238E27FC236}">
                <a16:creationId xmlns:a16="http://schemas.microsoft.com/office/drawing/2014/main" id="{D39EB56C-AFDC-058C-27A9-25525819DF7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59239" y="1899687"/>
            <a:ext cx="4880017" cy="2161515"/>
          </a:xfrm>
          <a:prstGeom prst="rect">
            <a:avLst/>
          </a:prstGeom>
        </p:spPr>
      </p:pic>
      <p:sp>
        <p:nvSpPr>
          <p:cNvPr id="3" name="Text Placeholder 13">
            <a:extLst>
              <a:ext uri="{FF2B5EF4-FFF2-40B4-BE49-F238E27FC236}">
                <a16:creationId xmlns:a16="http://schemas.microsoft.com/office/drawing/2014/main" id="{992EC4F6-693A-C016-0B3F-7B7A818EEC2A}"/>
              </a:ext>
            </a:extLst>
          </p:cNvPr>
          <p:cNvSpPr txBox="1">
            <a:spLocks/>
          </p:cNvSpPr>
          <p:nvPr/>
        </p:nvSpPr>
        <p:spPr>
          <a:xfrm>
            <a:off x="467777" y="1302285"/>
            <a:ext cx="7236889" cy="466944"/>
          </a:xfrm>
          <a:prstGeom prst="rect">
            <a:avLst/>
          </a:prstGeom>
        </p:spPr>
        <p:txBody>
          <a:bodyPr/>
          <a:lstStyle>
            <a:lvl1pPr marL="288000" indent="-288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buFont typeface="Titillium Web" panose="00000500000000000000" pitchFamily="2" charset="0"/>
              <a:buChar char="•"/>
              <a:defRPr sz="2400" kern="1200">
                <a:solidFill>
                  <a:schemeClr val="tx2"/>
                </a:solidFill>
                <a:latin typeface="Titillium Web" panose="00000500000000000000" pitchFamily="2" charset="0"/>
                <a:ea typeface="+mn-ea"/>
                <a:cs typeface="+mn-cs"/>
              </a:defRPr>
            </a:lvl1pPr>
            <a:lvl2pPr marL="576000" indent="-288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buFont typeface="Titillium Web" panose="00000500000000000000" pitchFamily="2" charset="0"/>
              <a:buChar char="–"/>
              <a:defRPr sz="2400" kern="1200">
                <a:solidFill>
                  <a:schemeClr val="tx2"/>
                </a:solidFill>
                <a:latin typeface="Titillium Web" panose="00000500000000000000" pitchFamily="2" charset="0"/>
                <a:ea typeface="+mn-ea"/>
                <a:cs typeface="+mn-cs"/>
              </a:defRPr>
            </a:lvl2pPr>
            <a:lvl3pPr marL="576000" indent="-288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buFont typeface="Titillium Web" panose="00000500000000000000" pitchFamily="2" charset="0"/>
              <a:buChar char=""/>
              <a:defRPr lang="en-GB" sz="2000" b="0" kern="1200" noProof="0" dirty="0" smtClean="0">
                <a:solidFill>
                  <a:schemeClr val="tx2"/>
                </a:solidFill>
                <a:latin typeface="Titillium Web" panose="00000500000000000000" pitchFamily="2" charset="0"/>
                <a:ea typeface="+mn-ea"/>
                <a:cs typeface="+mn-cs"/>
              </a:defRPr>
            </a:lvl3pPr>
            <a:lvl4pPr marL="864000" indent="-2880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Font typeface="Titillium Web" panose="00000500000000000000" pitchFamily="2" charset="0"/>
              <a:buChar char=""/>
              <a:defRPr sz="1800" kern="1200">
                <a:solidFill>
                  <a:schemeClr val="tx2"/>
                </a:solidFill>
                <a:latin typeface="Titillium Web" panose="00000500000000000000" pitchFamily="2" charset="0"/>
                <a:ea typeface="+mn-ea"/>
                <a:cs typeface="+mn-cs"/>
              </a:defRPr>
            </a:lvl4pPr>
            <a:lvl5pPr marL="1152000" indent="-2880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Font typeface="Titillium Web" panose="00000500000000000000" pitchFamily="2" charset="0"/>
              <a:buChar char=""/>
              <a:defRPr sz="1800" kern="1200">
                <a:solidFill>
                  <a:schemeClr val="tx2"/>
                </a:solidFill>
                <a:latin typeface="Titillium Web" panose="00000500000000000000" pitchFamily="2" charset="0"/>
                <a:ea typeface="+mn-ea"/>
                <a:cs typeface="+mn-cs"/>
              </a:defRPr>
            </a:lvl5pPr>
            <a:lvl6pPr marL="1440000" indent="-2880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Font typeface="Titillium Web" panose="00000500000000000000" pitchFamily="2" charset="0"/>
              <a:buChar char="•"/>
              <a:defRPr lang="en-US" sz="1800" kern="1200" dirty="0" smtClean="0">
                <a:solidFill>
                  <a:schemeClr val="tx2"/>
                </a:solidFill>
                <a:latin typeface="Titillium Web" panose="00000500000000000000" pitchFamily="2" charset="0"/>
                <a:ea typeface="+mn-ea"/>
                <a:cs typeface="+mn-cs"/>
              </a:defRPr>
            </a:lvl6pPr>
            <a:lvl7pPr marL="1728000" indent="-2880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Font typeface="Titillium Web" panose="00000500000000000000" pitchFamily="2" charset="0"/>
              <a:buChar char="•"/>
              <a:defRPr lang="en-US" sz="1800" kern="1200" dirty="0" smtClean="0">
                <a:solidFill>
                  <a:schemeClr val="tx2"/>
                </a:solidFill>
                <a:latin typeface="Titillium Web" panose="00000500000000000000" pitchFamily="2" charset="0"/>
                <a:ea typeface="+mn-ea"/>
                <a:cs typeface="+mn-cs"/>
              </a:defRPr>
            </a:lvl7pPr>
            <a:lvl8pPr marL="2016000" indent="-2880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Font typeface="Titillium Web" panose="00000500000000000000" pitchFamily="2" charset="0"/>
              <a:buChar char="•"/>
              <a:defRPr lang="en-US" sz="1800" kern="1200" dirty="0" smtClean="0">
                <a:solidFill>
                  <a:schemeClr val="tx2"/>
                </a:solidFill>
                <a:latin typeface="Titillium Web" panose="00000500000000000000" pitchFamily="2" charset="0"/>
                <a:ea typeface="+mn-ea"/>
                <a:cs typeface="+mn-cs"/>
              </a:defRPr>
            </a:lvl8pPr>
            <a:lvl9pPr marL="2304000" indent="-2880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Font typeface="Titillium Web" panose="00000500000000000000" pitchFamily="2" charset="0"/>
              <a:buChar char="•"/>
              <a:defRPr lang="en-GB" sz="1800" kern="1200" dirty="0" smtClean="0">
                <a:solidFill>
                  <a:schemeClr val="tx2"/>
                </a:solidFill>
                <a:latin typeface="Titillium Web" panose="00000500000000000000" pitchFamily="2" charset="0"/>
                <a:ea typeface="+mn-ea"/>
                <a:cs typeface="+mn-cs"/>
              </a:defRPr>
            </a:lvl9pPr>
          </a:lstStyle>
          <a:p>
            <a:pPr marL="0" indent="0">
              <a:buClr>
                <a:srgbClr val="C8102E"/>
              </a:buClr>
              <a:buFont typeface="Titillium Web" panose="00000500000000000000" pitchFamily="2" charset="0"/>
              <a:buNone/>
            </a:pPr>
            <a:r>
              <a:rPr lang="it-IT" sz="2800" dirty="0">
                <a:solidFill>
                  <a:srgbClr val="C8102E"/>
                </a:solidFill>
                <a:latin typeface="Titillium Web"/>
              </a:rPr>
              <a:t>Attivazione della Cultura della Sicurezza</a:t>
            </a:r>
            <a:endParaRPr lang="nl-BE" sz="2800" dirty="0">
              <a:solidFill>
                <a:srgbClr val="C8102E"/>
              </a:solidFill>
              <a:latin typeface="Titillium Web"/>
            </a:endParaRPr>
          </a:p>
        </p:txBody>
      </p:sp>
      <p:sp>
        <p:nvSpPr>
          <p:cNvPr id="7" name="CasellaDiTesto 6">
            <a:extLst>
              <a:ext uri="{FF2B5EF4-FFF2-40B4-BE49-F238E27FC236}">
                <a16:creationId xmlns:a16="http://schemas.microsoft.com/office/drawing/2014/main" id="{F7C2C57C-7E20-F136-BAD6-E72032B2DE5A}"/>
              </a:ext>
            </a:extLst>
          </p:cNvPr>
          <p:cNvSpPr txBox="1"/>
          <p:nvPr/>
        </p:nvSpPr>
        <p:spPr>
          <a:xfrm>
            <a:off x="467777" y="401089"/>
            <a:ext cx="613410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400" b="0" i="0" u="none" strike="noStrike" kern="1200" cap="none" spc="0" normalizeH="0" baseline="0" noProof="0" dirty="0">
                <a:ln>
                  <a:noFill/>
                </a:ln>
                <a:solidFill>
                  <a:srgbClr val="2C2A29"/>
                </a:solidFill>
                <a:effectLst/>
                <a:uLnTx/>
                <a:uFillTx/>
                <a:latin typeface="Titillium Web"/>
                <a:ea typeface="+mn-ea"/>
                <a:cs typeface="+mn-cs"/>
              </a:rPr>
              <a:t>Safety first, Quality second, Production </a:t>
            </a:r>
            <a:r>
              <a:rPr kumimoji="0" lang="it-IT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2C2A29"/>
                </a:solidFill>
                <a:effectLst/>
                <a:uLnTx/>
                <a:uFillTx/>
                <a:latin typeface="Titillium Web"/>
                <a:ea typeface="+mn-ea"/>
                <a:cs typeface="+mn-cs"/>
              </a:rPr>
              <a:t>third</a:t>
            </a:r>
            <a:endParaRPr kumimoji="0" lang="it-IT" sz="1400" b="0" i="0" u="none" strike="noStrike" kern="1200" cap="none" spc="0" normalizeH="0" baseline="0" noProof="0" dirty="0">
              <a:ln>
                <a:noFill/>
              </a:ln>
              <a:solidFill>
                <a:srgbClr val="2C2A29"/>
              </a:solidFill>
              <a:effectLst/>
              <a:uLnTx/>
              <a:uFillTx/>
              <a:latin typeface="Titillium Web"/>
              <a:ea typeface="+mn-ea"/>
              <a:cs typeface="+mn-cs"/>
            </a:endParaRPr>
          </a:p>
        </p:txBody>
      </p:sp>
      <p:sp>
        <p:nvSpPr>
          <p:cNvPr id="2" name="Segnaposto numero diapositiva 6">
            <a:extLst>
              <a:ext uri="{FF2B5EF4-FFF2-40B4-BE49-F238E27FC236}">
                <a16:creationId xmlns:a16="http://schemas.microsoft.com/office/drawing/2014/main" id="{C7EA74D0-605B-1553-3C35-25B552A167E4}"/>
              </a:ext>
            </a:extLst>
          </p:cNvPr>
          <p:cNvSpPr txBox="1">
            <a:spLocks/>
          </p:cNvSpPr>
          <p:nvPr/>
        </p:nvSpPr>
        <p:spPr>
          <a:xfrm>
            <a:off x="300228" y="6404938"/>
            <a:ext cx="11891772" cy="384826"/>
          </a:xfrm>
          <a:prstGeom prst="rect">
            <a:avLst/>
          </a:prstGeom>
          <a:solidFill>
            <a:schemeClr val="bg1"/>
          </a:solidFill>
        </p:spPr>
        <p:txBody>
          <a:bodyPr vert="horz" lIns="0" tIns="0" rIns="0" bIns="0" rtlCol="0" anchor="ctr"/>
          <a:lstStyle>
            <a:defPPr>
              <a:defRPr lang="en-US"/>
            </a:defPPr>
            <a:lvl1pPr marL="0" algn="l" defTabSz="914400" rtl="0" eaLnBrk="1" latinLnBrk="0" hangingPunct="1">
              <a:defRPr sz="800" b="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CB425281-793C-44B6-9FB4-1EB1BF188BFD}" type="slidenum">
              <a:rPr lang="en-GB" smtClean="0"/>
              <a:pPr/>
              <a:t>7</a:t>
            </a:fld>
            <a:endParaRPr lang="en-GB" dirty="0"/>
          </a:p>
          <a:p>
            <a:r>
              <a:rPr lang="it-IT" dirty="0"/>
              <a:t>Il contenuto della presentazione è da intendersi riservato ai soli fruitori del corso “Safety &amp; Sustainability Dojo” e come tale non è in alcun modo divulgabile a terzi. Ogni ulteriore e diversa disposizione di tale materiale non è autorizzata e, nel caso, verrà perseguita nei termini di legge da Toyota Material Handling Italia Srl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9115966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AD98646-2968-D321-DFC7-B7303A7E416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F662239A-FA0F-3574-DF0F-7C45AF81BD2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A0937CC2-DE16-486B-829C-2239E287BD6E}" type="slidenum">
              <a:rPr lang="da-DK" smtClean="0"/>
              <a:pPr/>
              <a:t>8</a:t>
            </a:fld>
            <a:endParaRPr lang="da-DK"/>
          </a:p>
        </p:txBody>
      </p:sp>
      <p:sp>
        <p:nvSpPr>
          <p:cNvPr id="5" name="CasellaDiTesto 4">
            <a:extLst>
              <a:ext uri="{FF2B5EF4-FFF2-40B4-BE49-F238E27FC236}">
                <a16:creationId xmlns:a16="http://schemas.microsoft.com/office/drawing/2014/main" id="{A1A08D48-6149-36D4-3DAF-7DCD01FA72A8}"/>
              </a:ext>
            </a:extLst>
          </p:cNvPr>
          <p:cNvSpPr txBox="1"/>
          <p:nvPr/>
        </p:nvSpPr>
        <p:spPr>
          <a:xfrm>
            <a:off x="3571698" y="1975515"/>
            <a:ext cx="4583270" cy="43704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8000" indent="-288000">
              <a:spcAft>
                <a:spcPts val="600"/>
              </a:spcAft>
              <a:buClr>
                <a:schemeClr val="accent1"/>
              </a:buClr>
              <a:buFont typeface="Titillium Web" panose="00000500000000000000" pitchFamily="2" charset="0"/>
              <a:buChar char="•"/>
            </a:pPr>
            <a:r>
              <a:rPr lang="it-IT" sz="4000" dirty="0">
                <a:solidFill>
                  <a:schemeClr val="bg1"/>
                </a:solidFill>
              </a:rPr>
              <a:t>‘’ Safety First,</a:t>
            </a:r>
          </a:p>
          <a:p>
            <a:pPr marL="288000" indent="-288000">
              <a:spcAft>
                <a:spcPts val="600"/>
              </a:spcAft>
              <a:buClr>
                <a:schemeClr val="accent1"/>
              </a:buClr>
              <a:buFont typeface="Titillium Web" panose="00000500000000000000" pitchFamily="2" charset="0"/>
              <a:buChar char="•"/>
            </a:pPr>
            <a:r>
              <a:rPr lang="it-IT" sz="4000" dirty="0">
                <a:solidFill>
                  <a:schemeClr val="bg1"/>
                </a:solidFill>
              </a:rPr>
              <a:t>Quality Second,</a:t>
            </a:r>
          </a:p>
          <a:p>
            <a:pPr marL="288000" indent="-288000">
              <a:spcAft>
                <a:spcPts val="600"/>
              </a:spcAft>
              <a:buClr>
                <a:schemeClr val="accent1"/>
              </a:buClr>
              <a:buFont typeface="Titillium Web" panose="00000500000000000000" pitchFamily="2" charset="0"/>
              <a:buChar char="•"/>
            </a:pPr>
            <a:r>
              <a:rPr lang="it-IT" sz="4000" dirty="0">
                <a:solidFill>
                  <a:schemeClr val="bg1"/>
                </a:solidFill>
              </a:rPr>
              <a:t>Production Third  ‘’</a:t>
            </a:r>
          </a:p>
          <a:p>
            <a:pPr marL="288000" indent="-288000">
              <a:spcAft>
                <a:spcPts val="600"/>
              </a:spcAft>
              <a:buClr>
                <a:schemeClr val="accent1"/>
              </a:buClr>
              <a:buFont typeface="Titillium Web" panose="00000500000000000000" pitchFamily="2" charset="0"/>
              <a:buChar char="•"/>
            </a:pPr>
            <a:endParaRPr lang="it-IT" sz="3200" dirty="0">
              <a:solidFill>
                <a:schemeClr val="bg1"/>
              </a:solidFill>
            </a:endParaRPr>
          </a:p>
          <a:p>
            <a:pPr marL="288000" indent="-288000">
              <a:spcAft>
                <a:spcPts val="600"/>
              </a:spcAft>
              <a:buClr>
                <a:schemeClr val="accent1"/>
              </a:buClr>
              <a:buFont typeface="Titillium Web" panose="00000500000000000000" pitchFamily="2" charset="0"/>
              <a:buChar char="•"/>
            </a:pPr>
            <a:endParaRPr lang="it-IT" sz="3200" dirty="0">
              <a:solidFill>
                <a:schemeClr val="bg1"/>
              </a:solidFill>
            </a:endParaRPr>
          </a:p>
          <a:p>
            <a:pPr marL="288000" indent="-288000" algn="ctr">
              <a:spcAft>
                <a:spcPts val="600"/>
              </a:spcAft>
              <a:buClr>
                <a:schemeClr val="accent1"/>
              </a:buClr>
              <a:buFont typeface="Titillium Web" panose="00000500000000000000" pitchFamily="2" charset="0"/>
              <a:buChar char="•"/>
            </a:pPr>
            <a:r>
              <a:rPr lang="it-IT" sz="3200" dirty="0">
                <a:solidFill>
                  <a:schemeClr val="bg1"/>
                </a:solidFill>
              </a:rPr>
              <a:t>Tutti i giorni ! </a:t>
            </a:r>
          </a:p>
          <a:p>
            <a:pPr marL="288000" indent="-288000" algn="ctr">
              <a:spcAft>
                <a:spcPts val="600"/>
              </a:spcAft>
              <a:buClr>
                <a:schemeClr val="accent1"/>
              </a:buClr>
              <a:buFont typeface="Titillium Web" panose="00000500000000000000" pitchFamily="2" charset="0"/>
              <a:buChar char="•"/>
            </a:pPr>
            <a:r>
              <a:rPr lang="it-IT" sz="3200" dirty="0">
                <a:solidFill>
                  <a:schemeClr val="bg1"/>
                </a:solidFill>
              </a:rPr>
              <a:t>Tutti insieme</a:t>
            </a:r>
          </a:p>
        </p:txBody>
      </p:sp>
      <p:pic>
        <p:nvPicPr>
          <p:cNvPr id="3" name="Immagine 2" descr="Immagine che contiene testo, vestiti, interno, tavolo">
            <a:extLst>
              <a:ext uri="{FF2B5EF4-FFF2-40B4-BE49-F238E27FC236}">
                <a16:creationId xmlns:a16="http://schemas.microsoft.com/office/drawing/2014/main" id="{F10252CF-B90E-BE91-C16D-5B627DA28DE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226"/>
          <a:stretch>
            <a:fillRect/>
          </a:stretch>
        </p:blipFill>
        <p:spPr>
          <a:xfrm>
            <a:off x="214440" y="1203125"/>
            <a:ext cx="3505033" cy="1886994"/>
          </a:xfrm>
          <a:prstGeom prst="rect">
            <a:avLst/>
          </a:prstGeom>
        </p:spPr>
      </p:pic>
      <p:pic>
        <p:nvPicPr>
          <p:cNvPr id="6" name="Immagine 5" descr="Immagine che contiene vestiti, persona, uomo, Lavoro&#10;&#10;Il contenuto generato dall'IA potrebbe non essere corretto.">
            <a:extLst>
              <a:ext uri="{FF2B5EF4-FFF2-40B4-BE49-F238E27FC236}">
                <a16:creationId xmlns:a16="http://schemas.microsoft.com/office/drawing/2014/main" id="{8686F9FB-C523-7731-FF55-7F15E6274A5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248" y="4228967"/>
            <a:ext cx="3587226" cy="2390901"/>
          </a:xfrm>
          <a:prstGeom prst="rect">
            <a:avLst/>
          </a:prstGeom>
        </p:spPr>
      </p:pic>
      <p:pic>
        <p:nvPicPr>
          <p:cNvPr id="7" name="Immagine 6">
            <a:extLst>
              <a:ext uri="{FF2B5EF4-FFF2-40B4-BE49-F238E27FC236}">
                <a16:creationId xmlns:a16="http://schemas.microsoft.com/office/drawing/2014/main" id="{0BF21AC6-5646-59B2-02C6-D65FF798D6E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07192" y="1176717"/>
            <a:ext cx="3601712" cy="2723868"/>
          </a:xfrm>
          <a:prstGeom prst="rect">
            <a:avLst/>
          </a:prstGeom>
        </p:spPr>
      </p:pic>
      <p:pic>
        <p:nvPicPr>
          <p:cNvPr id="8" name="Immagine 7" descr="Immagine che contiene vestiti, persona, interno, uomo&#10;&#10;Il contenuto generato dall'IA potrebbe non essere corretto.">
            <a:extLst>
              <a:ext uri="{FF2B5EF4-FFF2-40B4-BE49-F238E27FC236}">
                <a16:creationId xmlns:a16="http://schemas.microsoft.com/office/drawing/2014/main" id="{679E7D2A-2FF7-64B1-EE64-DF38D009C9AA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07191" y="4228967"/>
            <a:ext cx="3697129" cy="2464151"/>
          </a:xfrm>
          <a:prstGeom prst="rect">
            <a:avLst/>
          </a:prstGeom>
        </p:spPr>
      </p:pic>
      <p:sp>
        <p:nvSpPr>
          <p:cNvPr id="9" name="Titolo 8">
            <a:extLst>
              <a:ext uri="{FF2B5EF4-FFF2-40B4-BE49-F238E27FC236}">
                <a16:creationId xmlns:a16="http://schemas.microsoft.com/office/drawing/2014/main" id="{9D75F636-B520-51A0-F00A-1F49A1804B9A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654050" y="439738"/>
            <a:ext cx="9439275" cy="2159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400" b="0" i="0" u="none" strike="noStrike" kern="1200" cap="none" spc="0" normalizeH="0" baseline="0" noProof="0" dirty="0">
                <a:ln>
                  <a:noFill/>
                </a:ln>
                <a:solidFill>
                  <a:srgbClr val="2C2A29"/>
                </a:solidFill>
                <a:effectLst/>
                <a:uLnTx/>
                <a:uFillTx/>
                <a:latin typeface="Titillium Web"/>
                <a:ea typeface="+mn-ea"/>
                <a:cs typeface="+mn-cs"/>
              </a:rPr>
              <a:t>Safety first, Quality second, Production </a:t>
            </a:r>
            <a:r>
              <a:rPr kumimoji="0" lang="it-IT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2C2A29"/>
                </a:solidFill>
                <a:effectLst/>
                <a:uLnTx/>
                <a:uFillTx/>
                <a:latin typeface="Titillium Web"/>
                <a:ea typeface="+mn-ea"/>
                <a:cs typeface="+mn-cs"/>
              </a:rPr>
              <a:t>third</a:t>
            </a:r>
            <a:endParaRPr kumimoji="0" lang="it-IT" sz="1400" b="0" i="0" u="none" strike="noStrike" kern="1200" cap="none" spc="0" normalizeH="0" baseline="0" noProof="0" dirty="0">
              <a:ln>
                <a:noFill/>
              </a:ln>
              <a:solidFill>
                <a:srgbClr val="2C2A29"/>
              </a:solidFill>
              <a:effectLst/>
              <a:uLnTx/>
              <a:uFillTx/>
              <a:latin typeface="Titillium Web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53530788"/>
      </p:ext>
    </p:extLst>
  </p:cSld>
  <p:clrMapOvr>
    <a:masterClrMapping/>
  </p:clrMapOvr>
</p:sld>
</file>

<file path=ppt/theme/theme1.xml><?xml version="1.0" encoding="utf-8"?>
<a:theme xmlns:a="http://schemas.openxmlformats.org/drawingml/2006/main" name="Blank">
  <a:themeElements>
    <a:clrScheme name="Toyota Material Handling">
      <a:dk1>
        <a:srgbClr val="808285"/>
      </a:dk1>
      <a:lt1>
        <a:sysClr val="window" lastClr="FFFFFF"/>
      </a:lt1>
      <a:dk2>
        <a:srgbClr val="2C2A29"/>
      </a:dk2>
      <a:lt2>
        <a:srgbClr val="BCBEC0"/>
      </a:lt2>
      <a:accent1>
        <a:srgbClr val="C8102E"/>
      </a:accent1>
      <a:accent2>
        <a:srgbClr val="808285"/>
      </a:accent2>
      <a:accent3>
        <a:srgbClr val="0087BF"/>
      </a:accent3>
      <a:accent4>
        <a:srgbClr val="A3D365"/>
      </a:accent4>
      <a:accent5>
        <a:srgbClr val="7FD9FF"/>
      </a:accent5>
      <a:accent6>
        <a:srgbClr val="BCBEC0"/>
      </a:accent6>
      <a:hlink>
        <a:srgbClr val="C8102E"/>
      </a:hlink>
      <a:folHlink>
        <a:srgbClr val="C8102E"/>
      </a:folHlink>
    </a:clrScheme>
    <a:fontScheme name="Titillium Web Regular">
      <a:majorFont>
        <a:latin typeface="Titillium Web"/>
        <a:ea typeface=""/>
        <a:cs typeface=""/>
      </a:majorFont>
      <a:minorFont>
        <a:latin typeface="Titillium Web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2"/>
        </a:solidFill>
        <a:ln w="9525">
          <a:solidFill>
            <a:schemeClr val="accent2"/>
          </a:solidFill>
        </a:ln>
      </a:spPr>
      <a:bodyPr rot="0" spcFirstLastPara="0" vertOverflow="overflow" horzOverflow="overflow" vert="horz" wrap="square" lIns="0" tIns="0" rIns="0" bIns="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 sz="2400" dirty="0" err="1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2700">
          <a:solidFill>
            <a:schemeClr val="tx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 marL="288000" indent="-288000">
          <a:spcAft>
            <a:spcPts val="600"/>
          </a:spcAft>
          <a:buClr>
            <a:schemeClr val="accent1"/>
          </a:buClr>
          <a:buFont typeface="Titillium Web" panose="00000500000000000000" pitchFamily="2" charset="0"/>
          <a:buChar char="•"/>
          <a:defRPr sz="2400" dirty="0" err="1" smtClean="0">
            <a:solidFill>
              <a:schemeClr val="tx2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TMHE Template 2020.pptx" id="{4AC46419-C161-497D-B946-FB21F3117F46}" vid="{3755A887-6A62-48DB-97D8-5423343075C8}"/>
    </a:ext>
  </a:extLst>
</a:theme>
</file>

<file path=ppt/theme/theme2.xml><?xml version="1.0" encoding="utf-8"?>
<a:theme xmlns:a="http://schemas.openxmlformats.org/drawingml/2006/main" name="1_Blank">
  <a:themeElements>
    <a:clrScheme name="Toyota Material Handling">
      <a:dk1>
        <a:srgbClr val="808285"/>
      </a:dk1>
      <a:lt1>
        <a:sysClr val="window" lastClr="FFFFFF"/>
      </a:lt1>
      <a:dk2>
        <a:srgbClr val="2C2A29"/>
      </a:dk2>
      <a:lt2>
        <a:srgbClr val="BCBEC0"/>
      </a:lt2>
      <a:accent1>
        <a:srgbClr val="C8102E"/>
      </a:accent1>
      <a:accent2>
        <a:srgbClr val="808285"/>
      </a:accent2>
      <a:accent3>
        <a:srgbClr val="0087BF"/>
      </a:accent3>
      <a:accent4>
        <a:srgbClr val="A3D365"/>
      </a:accent4>
      <a:accent5>
        <a:srgbClr val="7FD9FF"/>
      </a:accent5>
      <a:accent6>
        <a:srgbClr val="BCBEC0"/>
      </a:accent6>
      <a:hlink>
        <a:srgbClr val="C8102E"/>
      </a:hlink>
      <a:folHlink>
        <a:srgbClr val="C8102E"/>
      </a:folHlink>
    </a:clrScheme>
    <a:fontScheme name="Titillium Web Regular">
      <a:majorFont>
        <a:latin typeface="Titillium Web"/>
        <a:ea typeface=""/>
        <a:cs typeface=""/>
      </a:majorFont>
      <a:minorFont>
        <a:latin typeface="Titillium Web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2"/>
        </a:solidFill>
        <a:ln w="9525">
          <a:solidFill>
            <a:schemeClr val="accent2"/>
          </a:solidFill>
        </a:ln>
      </a:spPr>
      <a:bodyPr rot="0" spcFirstLastPara="0" vertOverflow="overflow" horzOverflow="overflow" vert="horz" wrap="square" lIns="0" tIns="0" rIns="0" bIns="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 sz="2400" dirty="0" err="1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2700">
          <a:solidFill>
            <a:schemeClr val="tx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 marL="288000" indent="-288000">
          <a:spcAft>
            <a:spcPts val="600"/>
          </a:spcAft>
          <a:buClr>
            <a:schemeClr val="accent1"/>
          </a:buClr>
          <a:buFont typeface="Titillium Web" panose="00000500000000000000" pitchFamily="2" charset="0"/>
          <a:buChar char="•"/>
          <a:defRPr sz="2400" dirty="0" err="1" smtClean="0">
            <a:solidFill>
              <a:schemeClr val="tx2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TMHE Template 2020.pptx" id="{4AC46419-C161-497D-B946-FB21F3117F46}" vid="{3755A887-6A62-48DB-97D8-5423343075C8}"/>
    </a:ext>
  </a:extLst>
</a:theme>
</file>

<file path=ppt/theme/theme3.xml><?xml version="1.0" encoding="utf-8"?>
<a:theme xmlns:a="http://schemas.openxmlformats.org/drawingml/2006/main" name="2_Blank">
  <a:themeElements>
    <a:clrScheme name="Toyota Material Handling">
      <a:dk1>
        <a:srgbClr val="808285"/>
      </a:dk1>
      <a:lt1>
        <a:sysClr val="window" lastClr="FFFFFF"/>
      </a:lt1>
      <a:dk2>
        <a:srgbClr val="2C2A29"/>
      </a:dk2>
      <a:lt2>
        <a:srgbClr val="BCBEC0"/>
      </a:lt2>
      <a:accent1>
        <a:srgbClr val="C8102E"/>
      </a:accent1>
      <a:accent2>
        <a:srgbClr val="808285"/>
      </a:accent2>
      <a:accent3>
        <a:srgbClr val="0087BF"/>
      </a:accent3>
      <a:accent4>
        <a:srgbClr val="A3D365"/>
      </a:accent4>
      <a:accent5>
        <a:srgbClr val="7FD9FF"/>
      </a:accent5>
      <a:accent6>
        <a:srgbClr val="BCBEC0"/>
      </a:accent6>
      <a:hlink>
        <a:srgbClr val="C8102E"/>
      </a:hlink>
      <a:folHlink>
        <a:srgbClr val="C8102E"/>
      </a:folHlink>
    </a:clrScheme>
    <a:fontScheme name="Titillium Web Regular">
      <a:majorFont>
        <a:latin typeface="Titillium Web"/>
        <a:ea typeface=""/>
        <a:cs typeface=""/>
      </a:majorFont>
      <a:minorFont>
        <a:latin typeface="Titillium Web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2"/>
        </a:solidFill>
        <a:ln w="9525">
          <a:solidFill>
            <a:schemeClr val="accent2"/>
          </a:solidFill>
        </a:ln>
      </a:spPr>
      <a:bodyPr rot="0" spcFirstLastPara="0" vertOverflow="overflow" horzOverflow="overflow" vert="horz" wrap="square" lIns="0" tIns="0" rIns="0" bIns="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 sz="2400" dirty="0" err="1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2700">
          <a:solidFill>
            <a:schemeClr val="tx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 marL="288000" indent="-288000">
          <a:spcAft>
            <a:spcPts val="600"/>
          </a:spcAft>
          <a:buClr>
            <a:schemeClr val="accent1"/>
          </a:buClr>
          <a:buFont typeface="Titillium Web" panose="00000500000000000000" pitchFamily="2" charset="0"/>
          <a:buChar char="•"/>
          <a:defRPr sz="2400" dirty="0" err="1" smtClean="0">
            <a:solidFill>
              <a:schemeClr val="tx2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Presentation1" id="{36B5EB55-9D41-4E7D-A1ED-B851DC6723AE}" vid="{BD95A89B-436D-4E89-B5ED-FB0B8E7BDEEA}"/>
    </a:ext>
  </a:extLst>
</a:theme>
</file>

<file path=ppt/theme/theme4.xml><?xml version="1.0" encoding="utf-8"?>
<a:theme xmlns:a="http://schemas.openxmlformats.org/drawingml/2006/main" name="PowerPoint Template 16_9_TTCenter">
  <a:themeElements>
    <a:clrScheme name="TOYOTA">
      <a:dk1>
        <a:srgbClr val="808285"/>
      </a:dk1>
      <a:lt1>
        <a:sysClr val="window" lastClr="FFFFFF"/>
      </a:lt1>
      <a:dk2>
        <a:srgbClr val="2C2A29"/>
      </a:dk2>
      <a:lt2>
        <a:srgbClr val="F37934"/>
      </a:lt2>
      <a:accent1>
        <a:srgbClr val="C8102E"/>
      </a:accent1>
      <a:accent2>
        <a:srgbClr val="808285"/>
      </a:accent2>
      <a:accent3>
        <a:srgbClr val="426BBA"/>
      </a:accent3>
      <a:accent4>
        <a:srgbClr val="62C751"/>
      </a:accent4>
      <a:accent5>
        <a:srgbClr val="FAC51C"/>
      </a:accent5>
      <a:accent6>
        <a:srgbClr val="A38F84"/>
      </a:accent6>
      <a:hlink>
        <a:srgbClr val="0563C1"/>
      </a:hlink>
      <a:folHlink>
        <a:srgbClr val="954F72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2"/>
        </a:solidFill>
        <a:ln w="9525">
          <a:solidFill>
            <a:schemeClr val="accent2"/>
          </a:solidFill>
        </a:ln>
      </a:spPr>
      <a:bodyPr rot="0" spcFirstLastPara="0" vertOverflow="overflow" horzOverflow="overflow" vert="horz" wrap="square" lIns="0" tIns="0" rIns="0" bIns="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 sz="2400" dirty="0" err="1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2700">
          <a:solidFill>
            <a:schemeClr val="tx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 marL="288000" indent="-288000">
          <a:spcAft>
            <a:spcPts val="600"/>
          </a:spcAft>
          <a:buClr>
            <a:schemeClr val="accent1"/>
          </a:buClr>
          <a:buFont typeface="Arial" panose="020B0604020202020204" pitchFamily="34" charset="0"/>
          <a:buChar char="•"/>
          <a:defRPr sz="2400" dirty="0" err="1" smtClean="0">
            <a:solidFill>
              <a:schemeClr val="tx2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TOYOTA PowerPoint Template.potx" id="{D5C932C4-C28F-4A18-B124-1CFF9D26AF7C}" vid="{15895572-C49F-4D92-83D6-1782D5766C7F}"/>
    </a:ext>
  </a:extLst>
</a:theme>
</file>

<file path=ppt/theme/theme5.xml><?xml version="1.0" encoding="utf-8"?>
<a:theme xmlns:a="http://schemas.openxmlformats.org/drawingml/2006/main" name="3_Blank">
  <a:themeElements>
    <a:clrScheme name="Toyota Material Handling">
      <a:dk1>
        <a:srgbClr val="808285"/>
      </a:dk1>
      <a:lt1>
        <a:sysClr val="window" lastClr="FFFFFF"/>
      </a:lt1>
      <a:dk2>
        <a:srgbClr val="2C2A29"/>
      </a:dk2>
      <a:lt2>
        <a:srgbClr val="BCBEC0"/>
      </a:lt2>
      <a:accent1>
        <a:srgbClr val="C8102E"/>
      </a:accent1>
      <a:accent2>
        <a:srgbClr val="808285"/>
      </a:accent2>
      <a:accent3>
        <a:srgbClr val="0087BF"/>
      </a:accent3>
      <a:accent4>
        <a:srgbClr val="A3D365"/>
      </a:accent4>
      <a:accent5>
        <a:srgbClr val="7FD9FF"/>
      </a:accent5>
      <a:accent6>
        <a:srgbClr val="BCBEC0"/>
      </a:accent6>
      <a:hlink>
        <a:srgbClr val="C8102E"/>
      </a:hlink>
      <a:folHlink>
        <a:srgbClr val="C8102E"/>
      </a:folHlink>
    </a:clrScheme>
    <a:fontScheme name="Custom 1">
      <a:majorFont>
        <a:latin typeface="Titillium Web"/>
        <a:ea typeface=""/>
        <a:cs typeface=""/>
      </a:majorFont>
      <a:minorFont>
        <a:latin typeface="Titillium Web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2"/>
        </a:solidFill>
        <a:ln w="9525">
          <a:solidFill>
            <a:schemeClr val="accent2"/>
          </a:solidFill>
        </a:ln>
      </a:spPr>
      <a:bodyPr rot="0" spcFirstLastPara="0" vertOverflow="overflow" horzOverflow="overflow" vert="horz" wrap="square" lIns="0" tIns="0" rIns="0" bIns="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 sz="2400" dirty="0" err="1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2700">
          <a:solidFill>
            <a:schemeClr val="tx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 marL="288000" indent="-288000">
          <a:spcAft>
            <a:spcPts val="600"/>
          </a:spcAft>
          <a:buClr>
            <a:schemeClr val="accent1"/>
          </a:buClr>
          <a:buFont typeface="Titillium Web" panose="00000500000000000000" pitchFamily="2" charset="0"/>
          <a:buChar char="•"/>
          <a:defRPr sz="2400" dirty="0" err="1" smtClean="0">
            <a:solidFill>
              <a:schemeClr val="tx2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TMHE Template 2020.pptx" id="{4AC46419-C161-497D-B946-FB21F3117F46}" vid="{3755A887-6A62-48DB-97D8-5423343075C8}"/>
    </a:ext>
  </a:extLst>
</a:theme>
</file>

<file path=ppt/theme/theme6.xml><?xml version="1.0" encoding="utf-8"?>
<a:theme xmlns:a="http://schemas.openxmlformats.org/drawingml/2006/main" name="Office Theme">
  <a:themeElements>
    <a:clrScheme name="Toyota Material Handling">
      <a:dk1>
        <a:srgbClr val="2C2A29"/>
      </a:dk1>
      <a:lt1>
        <a:sysClr val="window" lastClr="FFFFFF"/>
      </a:lt1>
      <a:dk2>
        <a:srgbClr val="808285"/>
      </a:dk2>
      <a:lt2>
        <a:srgbClr val="BCBEC0"/>
      </a:lt2>
      <a:accent1>
        <a:srgbClr val="C8102E"/>
      </a:accent1>
      <a:accent2>
        <a:srgbClr val="808285"/>
      </a:accent2>
      <a:accent3>
        <a:srgbClr val="0087BF"/>
      </a:accent3>
      <a:accent4>
        <a:srgbClr val="A3D365"/>
      </a:accent4>
      <a:accent5>
        <a:srgbClr val="7FD9FF"/>
      </a:accent5>
      <a:accent6>
        <a:srgbClr val="BCBEC0"/>
      </a:accent6>
      <a:hlink>
        <a:srgbClr val="C8102E"/>
      </a:hlink>
      <a:folHlink>
        <a:srgbClr val="C8102E"/>
      </a:folHlink>
    </a:clrScheme>
    <a:fontScheme name="Office">
      <a:majorFont>
        <a:latin typeface="Titillium Web" panose="00000500000000000000"/>
        <a:ea typeface=""/>
        <a:cs typeface=""/>
        <a:font script="Jpan" typeface="Titillium Web"/>
        <a:font script="Hang" typeface="Titillium Web"/>
        <a:font script="Hans" typeface="Titillium Web"/>
        <a:font script="Hant" typeface="Titillium Web"/>
        <a:font script="Arab" typeface="Titillium Web"/>
        <a:font script="Hebr" typeface="Titillium Web"/>
        <a:font script="Thai" typeface="Titillium Web"/>
        <a:font script="Ethi" typeface="Titillium Web"/>
        <a:font script="Beng" typeface="Titillium Web"/>
        <a:font script="Gujr" typeface="Titillium Web"/>
        <a:font script="Khmr" typeface="Titillium Web"/>
        <a:font script="Knda" typeface="Titillium Web"/>
        <a:font script="Guru" typeface="Titillium Web"/>
        <a:font script="Cans" typeface="Titillium Web"/>
        <a:font script="Cher" typeface="Titillium Web"/>
        <a:font script="Yiii" typeface="Titillium Web"/>
        <a:font script="Tibt" typeface="Titillium Web"/>
        <a:font script="Thaa" typeface="Titillium Web"/>
        <a:font script="Deva" typeface="Titillium Web"/>
        <a:font script="Telu" typeface="Titillium Web"/>
        <a:font script="Taml" typeface="Titillium Web"/>
        <a:font script="Syrc" typeface="Titillium Web"/>
        <a:font script="Orya" typeface="Titillium Web"/>
        <a:font script="Mlym" typeface="Titillium Web"/>
        <a:font script="Laoo" typeface="Titillium Web"/>
        <a:font script="Sinh" typeface="Titillium Web"/>
        <a:font script="Mong" typeface="Titillium Web"/>
        <a:font script="Viet" typeface="Titillium Web"/>
        <a:font script="Uigh" typeface="Titillium Web"/>
        <a:font script="Geor" typeface="Titillium Web"/>
      </a:majorFont>
      <a:minorFont>
        <a:latin typeface="Titillium Web" panose="00000500000000000000"/>
        <a:ea typeface=""/>
        <a:cs typeface=""/>
        <a:font script="Jpan" typeface="Titillium Web"/>
        <a:font script="Hang" typeface="Titillium Web"/>
        <a:font script="Hans" typeface="Titillium Web"/>
        <a:font script="Hant" typeface="Titillium Web"/>
        <a:font script="Arab" typeface="Titillium Web"/>
        <a:font script="Hebr" typeface="Titillium Web"/>
        <a:font script="Thai" typeface="Titillium Web"/>
        <a:font script="Ethi" typeface="Titillium Web"/>
        <a:font script="Beng" typeface="Titillium Web"/>
        <a:font script="Gujr" typeface="Titillium Web"/>
        <a:font script="Khmr" typeface="Titillium Web"/>
        <a:font script="Knda" typeface="Titillium Web"/>
        <a:font script="Guru" typeface="Titillium Web"/>
        <a:font script="Cans" typeface="Titillium Web"/>
        <a:font script="Cher" typeface="Titillium Web"/>
        <a:font script="Yiii" typeface="Titillium Web"/>
        <a:font script="Tibt" typeface="Titillium Web"/>
        <a:font script="Thaa" typeface="Titillium Web"/>
        <a:font script="Deva" typeface="Titillium Web"/>
        <a:font script="Telu" typeface="Titillium Web"/>
        <a:font script="Taml" typeface="Titillium Web"/>
        <a:font script="Syrc" typeface="Titillium Web"/>
        <a:font script="Orya" typeface="Titillium Web"/>
        <a:font script="Mlym" typeface="Titillium Web"/>
        <a:font script="Laoo" typeface="Titillium Web"/>
        <a:font script="Sinh" typeface="Titillium Web"/>
        <a:font script="Mong" typeface="Titillium Web"/>
        <a:font script="Viet" typeface="Titillium Web"/>
        <a:font script="Uigh" typeface="Titillium Web"/>
        <a:font script="Geor" typeface="Titillium Web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Office Theme">
  <a:themeElements>
    <a:clrScheme name="Toyota Material Handling">
      <a:dk1>
        <a:srgbClr val="2C2A29"/>
      </a:dk1>
      <a:lt1>
        <a:sysClr val="window" lastClr="FFFFFF"/>
      </a:lt1>
      <a:dk2>
        <a:srgbClr val="808285"/>
      </a:dk2>
      <a:lt2>
        <a:srgbClr val="BCBEC0"/>
      </a:lt2>
      <a:accent1>
        <a:srgbClr val="C8102E"/>
      </a:accent1>
      <a:accent2>
        <a:srgbClr val="808285"/>
      </a:accent2>
      <a:accent3>
        <a:srgbClr val="0087BF"/>
      </a:accent3>
      <a:accent4>
        <a:srgbClr val="A3D365"/>
      </a:accent4>
      <a:accent5>
        <a:srgbClr val="7FD9FF"/>
      </a:accent5>
      <a:accent6>
        <a:srgbClr val="BCBEC0"/>
      </a:accent6>
      <a:hlink>
        <a:srgbClr val="C8102E"/>
      </a:hlink>
      <a:folHlink>
        <a:srgbClr val="C8102E"/>
      </a:folHlink>
    </a:clrScheme>
    <a:fontScheme name="Office">
      <a:majorFont>
        <a:latin typeface="Titillium Web" panose="00000500000000000000"/>
        <a:ea typeface=""/>
        <a:cs typeface=""/>
        <a:font script="Jpan" typeface="Titillium Web"/>
        <a:font script="Hang" typeface="Titillium Web"/>
        <a:font script="Hans" typeface="Titillium Web"/>
        <a:font script="Hant" typeface="Titillium Web"/>
        <a:font script="Arab" typeface="Titillium Web"/>
        <a:font script="Hebr" typeface="Titillium Web"/>
        <a:font script="Thai" typeface="Titillium Web"/>
        <a:font script="Ethi" typeface="Titillium Web"/>
        <a:font script="Beng" typeface="Titillium Web"/>
        <a:font script="Gujr" typeface="Titillium Web"/>
        <a:font script="Khmr" typeface="Titillium Web"/>
        <a:font script="Knda" typeface="Titillium Web"/>
        <a:font script="Guru" typeface="Titillium Web"/>
        <a:font script="Cans" typeface="Titillium Web"/>
        <a:font script="Cher" typeface="Titillium Web"/>
        <a:font script="Yiii" typeface="Titillium Web"/>
        <a:font script="Tibt" typeface="Titillium Web"/>
        <a:font script="Thaa" typeface="Titillium Web"/>
        <a:font script="Deva" typeface="Titillium Web"/>
        <a:font script="Telu" typeface="Titillium Web"/>
        <a:font script="Taml" typeface="Titillium Web"/>
        <a:font script="Syrc" typeface="Titillium Web"/>
        <a:font script="Orya" typeface="Titillium Web"/>
        <a:font script="Mlym" typeface="Titillium Web"/>
        <a:font script="Laoo" typeface="Titillium Web"/>
        <a:font script="Sinh" typeface="Titillium Web"/>
        <a:font script="Mong" typeface="Titillium Web"/>
        <a:font script="Viet" typeface="Titillium Web"/>
        <a:font script="Uigh" typeface="Titillium Web"/>
        <a:font script="Geor" typeface="Titillium Web"/>
      </a:majorFont>
      <a:minorFont>
        <a:latin typeface="Titillium Web" panose="00000500000000000000"/>
        <a:ea typeface=""/>
        <a:cs typeface=""/>
        <a:font script="Jpan" typeface="Titillium Web"/>
        <a:font script="Hang" typeface="Titillium Web"/>
        <a:font script="Hans" typeface="Titillium Web"/>
        <a:font script="Hant" typeface="Titillium Web"/>
        <a:font script="Arab" typeface="Titillium Web"/>
        <a:font script="Hebr" typeface="Titillium Web"/>
        <a:font script="Thai" typeface="Titillium Web"/>
        <a:font script="Ethi" typeface="Titillium Web"/>
        <a:font script="Beng" typeface="Titillium Web"/>
        <a:font script="Gujr" typeface="Titillium Web"/>
        <a:font script="Khmr" typeface="Titillium Web"/>
        <a:font script="Knda" typeface="Titillium Web"/>
        <a:font script="Guru" typeface="Titillium Web"/>
        <a:font script="Cans" typeface="Titillium Web"/>
        <a:font script="Cher" typeface="Titillium Web"/>
        <a:font script="Yiii" typeface="Titillium Web"/>
        <a:font script="Tibt" typeface="Titillium Web"/>
        <a:font script="Thaa" typeface="Titillium Web"/>
        <a:font script="Deva" typeface="Titillium Web"/>
        <a:font script="Telu" typeface="Titillium Web"/>
        <a:font script="Taml" typeface="Titillium Web"/>
        <a:font script="Syrc" typeface="Titillium Web"/>
        <a:font script="Orya" typeface="Titillium Web"/>
        <a:font script="Mlym" typeface="Titillium Web"/>
        <a:font script="Laoo" typeface="Titillium Web"/>
        <a:font script="Sinh" typeface="Titillium Web"/>
        <a:font script="Mong" typeface="Titillium Web"/>
        <a:font script="Viet" typeface="Titillium Web"/>
        <a:font script="Uigh" typeface="Titillium Web"/>
        <a:font script="Geor" typeface="Titillium Web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69c46a7b-257d-49e4-a6b7-ff2f51974eab">
      <Terms xmlns="http://schemas.microsoft.com/office/infopath/2007/PartnerControls"/>
    </lcf76f155ced4ddcb4097134ff3c332f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6B22169AEC37444BAC492BD6A33B6574" ma:contentTypeVersion="16" ma:contentTypeDescription="Skapa ett nytt dokument." ma:contentTypeScope="" ma:versionID="f34eced7b8293a6da0c4ce966da4d8fa">
  <xsd:schema xmlns:xsd="http://www.w3.org/2001/XMLSchema" xmlns:xs="http://www.w3.org/2001/XMLSchema" xmlns:p="http://schemas.microsoft.com/office/2006/metadata/properties" xmlns:ns2="69c46a7b-257d-49e4-a6b7-ff2f51974eab" xmlns:ns3="9245b259-f48e-4c70-bf13-db25fcca37fc" targetNamespace="http://schemas.microsoft.com/office/2006/metadata/properties" ma:root="true" ma:fieldsID="e132548ebb8038179169ae5634399105" ns2:_="" ns3:_="">
    <xsd:import namespace="69c46a7b-257d-49e4-a6b7-ff2f51974eab"/>
    <xsd:import namespace="9245b259-f48e-4c70-bf13-db25fcca37fc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MediaServiceAutoTags" minOccurs="0"/>
                <xsd:element ref="ns2:MediaLengthInSecond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9c46a7b-257d-49e4-a6b7-ff2f51974ea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LengthInSeconds" ma:index="14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lcf76f155ced4ddcb4097134ff3c332f" ma:index="21" nillable="true" ma:taxonomy="true" ma:internalName="lcf76f155ced4ddcb4097134ff3c332f" ma:taxonomyFieldName="MediaServiceImageTags" ma:displayName="Bildmarkeringar" ma:readOnly="false" ma:fieldId="{5cf76f15-5ced-4ddc-b409-7134ff3c332f}" ma:taxonomyMulti="true" ma:sspId="28ed8c8e-6b20-49a5-a505-931bae029ddf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2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3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245b259-f48e-4c70-bf13-db25fcca37fc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Delat med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Delat med information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nehållstyp"/>
        <xsd:element ref="dc:title" minOccurs="0" maxOccurs="1" ma:index="4" ma:displayName="Rubrik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9367EA8C-9862-4659-AB74-978824ADADFF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0E649424-8FDE-423A-82DB-7FC9D51137D9}">
  <ds:schemaRefs>
    <ds:schemaRef ds:uri="http://www.w3.org/XML/1998/namespace"/>
    <ds:schemaRef ds:uri="http://schemas.microsoft.com/office/2006/documentManagement/types"/>
    <ds:schemaRef ds:uri="http://schemas.microsoft.com/office/2006/metadata/properties"/>
    <ds:schemaRef ds:uri="9245b259-f48e-4c70-bf13-db25fcca37fc"/>
    <ds:schemaRef ds:uri="69c46a7b-257d-49e4-a6b7-ff2f51974eab"/>
    <ds:schemaRef ds:uri="http://purl.org/dc/elements/1.1/"/>
    <ds:schemaRef ds:uri="http://purl.org/dc/terms/"/>
    <ds:schemaRef ds:uri="http://schemas.microsoft.com/office/infopath/2007/PartnerControls"/>
    <ds:schemaRef ds:uri="http://schemas.openxmlformats.org/package/2006/metadata/core-properties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0674C90B-68AD-40CF-B61F-BCE1DE2FDCC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9c46a7b-257d-49e4-a6b7-ff2f51974eab"/>
    <ds:schemaRef ds:uri="9245b259-f48e-4c70-bf13-db25fcca37fc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blank</Template>
  <TotalTime>5185</TotalTime>
  <Words>985</Words>
  <Application>Microsoft Office PowerPoint</Application>
  <PresentationFormat>Widescreen</PresentationFormat>
  <Paragraphs>145</Paragraphs>
  <Slides>8</Slides>
  <Notes>5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7</vt:i4>
      </vt:variant>
      <vt:variant>
        <vt:lpstr>Tema</vt:lpstr>
      </vt:variant>
      <vt:variant>
        <vt:i4>5</vt:i4>
      </vt:variant>
      <vt:variant>
        <vt:lpstr>Titoli diapositive</vt:lpstr>
      </vt:variant>
      <vt:variant>
        <vt:i4>8</vt:i4>
      </vt:variant>
    </vt:vector>
  </HeadingPairs>
  <TitlesOfParts>
    <vt:vector size="20" baseType="lpstr">
      <vt:lpstr>Wingdings</vt:lpstr>
      <vt:lpstr>Wingdings 2</vt:lpstr>
      <vt:lpstr>HelveticaNeueLT Std Lt Cn</vt:lpstr>
      <vt:lpstr>Calibri</vt:lpstr>
      <vt:lpstr>Arial</vt:lpstr>
      <vt:lpstr>Titillium Web</vt:lpstr>
      <vt:lpstr>Titillium</vt:lpstr>
      <vt:lpstr>Blank</vt:lpstr>
      <vt:lpstr>1_Blank</vt:lpstr>
      <vt:lpstr>2_Blank</vt:lpstr>
      <vt:lpstr>PowerPoint Template 16_9_TTCenter</vt:lpstr>
      <vt:lpstr>3_Blank</vt:lpstr>
      <vt:lpstr>Presentazione standard di PowerPoint</vt:lpstr>
      <vt:lpstr>Toyota Material Handling Italia</vt:lpstr>
      <vt:lpstr>Safety first, Quality second, Production third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Safety first, Quality second, Production third</vt:lpstr>
    </vt:vector>
  </TitlesOfParts>
  <Manager/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PowerPoint-presentation</dc:title>
  <dc:creator>Siipo Lauri</dc:creator>
  <cp:lastModifiedBy>Simoncelli Francesca</cp:lastModifiedBy>
  <cp:revision>167</cp:revision>
  <cp:lastPrinted>2025-03-20T17:03:28Z</cp:lastPrinted>
  <dcterms:created xsi:type="dcterms:W3CDTF">2023-02-09T12:32:54Z</dcterms:created>
  <dcterms:modified xsi:type="dcterms:W3CDTF">2026-05-27T08:47:24Z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 by:">
    <vt:lpwstr>www.skabelondesign.com</vt:lpwstr>
  </property>
  <property fmtid="{D5CDD505-2E9C-101B-9397-08002B2CF9AE}" pid="3" name="ContentTypeId">
    <vt:lpwstr>0x0101006B22169AEC37444BAC492BD6A33B6574</vt:lpwstr>
  </property>
  <property fmtid="{D5CDD505-2E9C-101B-9397-08002B2CF9AE}" pid="4" name="MSIP_Label_0d496b3b-3469-4846-a4b7-68e3d745c5ff_Enabled">
    <vt:lpwstr>true</vt:lpwstr>
  </property>
  <property fmtid="{D5CDD505-2E9C-101B-9397-08002B2CF9AE}" pid="5" name="MSIP_Label_0d496b3b-3469-4846-a4b7-68e3d745c5ff_SetDate">
    <vt:lpwstr>2025-04-08T07:33:55Z</vt:lpwstr>
  </property>
  <property fmtid="{D5CDD505-2E9C-101B-9397-08002B2CF9AE}" pid="6" name="MSIP_Label_0d496b3b-3469-4846-a4b7-68e3d745c5ff_Method">
    <vt:lpwstr>Privileged</vt:lpwstr>
  </property>
  <property fmtid="{D5CDD505-2E9C-101B-9397-08002B2CF9AE}" pid="7" name="MSIP_Label_0d496b3b-3469-4846-a4b7-68e3d745c5ff_Name">
    <vt:lpwstr>0d496b3b-3469-4846-a4b7-68e3d745c5ff</vt:lpwstr>
  </property>
  <property fmtid="{D5CDD505-2E9C-101B-9397-08002B2CF9AE}" pid="8" name="MSIP_Label_0d496b3b-3469-4846-a4b7-68e3d745c5ff_SiteId">
    <vt:lpwstr>c3af1697-15c2-44e3-99ae-9f34166c36fb</vt:lpwstr>
  </property>
  <property fmtid="{D5CDD505-2E9C-101B-9397-08002B2CF9AE}" pid="9" name="MSIP_Label_0d496b3b-3469-4846-a4b7-68e3d745c5ff_ActionId">
    <vt:lpwstr>ddd98c0c-77d7-47a6-a2ac-99cf1ae873b5</vt:lpwstr>
  </property>
  <property fmtid="{D5CDD505-2E9C-101B-9397-08002B2CF9AE}" pid="10" name="MSIP_Label_0d496b3b-3469-4846-a4b7-68e3d745c5ff_ContentBits">
    <vt:lpwstr>2</vt:lpwstr>
  </property>
  <property fmtid="{D5CDD505-2E9C-101B-9397-08002B2CF9AE}" pid="11" name="ClassificationContentMarkingFooterLocations">
    <vt:lpwstr>Blank:6</vt:lpwstr>
  </property>
  <property fmtid="{D5CDD505-2E9C-101B-9397-08002B2CF9AE}" pid="12" name="ClassificationContentMarkingFooterText">
    <vt:lpwstr>Information classification: Confidential</vt:lpwstr>
  </property>
</Properties>
</file>