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76" r:id="rId4"/>
    <p:sldId id="278" r:id="rId5"/>
    <p:sldId id="279" r:id="rId6"/>
    <p:sldId id="263" r:id="rId7"/>
    <p:sldId id="264" r:id="rId8"/>
    <p:sldId id="265" r:id="rId9"/>
    <p:sldId id="280" r:id="rId10"/>
    <p:sldId id="275" r:id="rId11"/>
    <p:sldId id="281" r:id="rId12"/>
    <p:sldId id="267" r:id="rId13"/>
    <p:sldId id="271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5AFB2A-0566-47CE-AD19-6CBFF0FE2253}" v="19" dt="2026-05-22T16:17:53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71"/>
  </p:normalViewPr>
  <p:slideViewPr>
    <p:cSldViewPr snapToGrid="0">
      <p:cViewPr varScale="1">
        <p:scale>
          <a:sx n="63" d="100"/>
          <a:sy n="63" d="100"/>
        </p:scale>
        <p:origin x="6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eo Magagni" userId="da087938-9195-4b69-914c-a406d3f2ce27" providerId="ADAL" clId="{52F94F29-02D8-4700-92FA-B35BE07476B9}"/>
    <pc:docChg chg="undo redo custSel addSld delSld modSld sldOrd">
      <pc:chgData name="Matteo Magagni" userId="da087938-9195-4b69-914c-a406d3f2ce27" providerId="ADAL" clId="{52F94F29-02D8-4700-92FA-B35BE07476B9}" dt="2026-05-22T16:18:45.065" v="1579" actId="14100"/>
      <pc:docMkLst>
        <pc:docMk/>
      </pc:docMkLst>
      <pc:sldChg chg="addSp delSp modSp mod">
        <pc:chgData name="Matteo Magagni" userId="da087938-9195-4b69-914c-a406d3f2ce27" providerId="ADAL" clId="{52F94F29-02D8-4700-92FA-B35BE07476B9}" dt="2026-05-22T16:15:00.651" v="1564" actId="1036"/>
        <pc:sldMkLst>
          <pc:docMk/>
          <pc:sldMk cId="3425034038" sldId="257"/>
        </pc:sldMkLst>
        <pc:spChg chg="mod">
          <ac:chgData name="Matteo Magagni" userId="da087938-9195-4b69-914c-a406d3f2ce27" providerId="ADAL" clId="{52F94F29-02D8-4700-92FA-B35BE07476B9}" dt="2026-05-22T16:15:00.651" v="1564" actId="1036"/>
          <ac:spMkLst>
            <pc:docMk/>
            <pc:sldMk cId="3425034038" sldId="257"/>
            <ac:spMk id="7" creationId="{090776B4-C721-1B66-0244-39015A91C407}"/>
          </ac:spMkLst>
        </pc:spChg>
        <pc:spChg chg="mod">
          <ac:chgData name="Matteo Magagni" userId="da087938-9195-4b69-914c-a406d3f2ce27" providerId="ADAL" clId="{52F94F29-02D8-4700-92FA-B35BE07476B9}" dt="2026-05-22T16:15:00.651" v="1564" actId="1036"/>
          <ac:spMkLst>
            <pc:docMk/>
            <pc:sldMk cId="3425034038" sldId="257"/>
            <ac:spMk id="8" creationId="{E448C04C-17EF-697B-48BB-EA8EEC4E7E6B}"/>
          </ac:spMkLst>
        </pc:spChg>
        <pc:picChg chg="mod">
          <ac:chgData name="Matteo Magagni" userId="da087938-9195-4b69-914c-a406d3f2ce27" providerId="ADAL" clId="{52F94F29-02D8-4700-92FA-B35BE07476B9}" dt="2026-05-22T16:15:00.651" v="1564" actId="1036"/>
          <ac:picMkLst>
            <pc:docMk/>
            <pc:sldMk cId="3425034038" sldId="257"/>
            <ac:picMk id="6" creationId="{8B922328-385C-526A-9E0B-165F5982370B}"/>
          </ac:picMkLst>
        </pc:picChg>
        <pc:picChg chg="del">
          <ac:chgData name="Matteo Magagni" userId="da087938-9195-4b69-914c-a406d3f2ce27" providerId="ADAL" clId="{52F94F29-02D8-4700-92FA-B35BE07476B9}" dt="2026-05-22T16:10:31.475" v="1299" actId="478"/>
          <ac:picMkLst>
            <pc:docMk/>
            <pc:sldMk cId="3425034038" sldId="257"/>
            <ac:picMk id="11" creationId="{494D34D4-2307-BBF2-0B59-F2C092FA7326}"/>
          </ac:picMkLst>
        </pc:picChg>
      </pc:sldChg>
      <pc:sldChg chg="addSp delSp modSp mod">
        <pc:chgData name="Matteo Magagni" userId="da087938-9195-4b69-914c-a406d3f2ce27" providerId="ADAL" clId="{52F94F29-02D8-4700-92FA-B35BE07476B9}" dt="2026-05-22T16:11:10.199" v="1312" actId="1036"/>
        <pc:sldMkLst>
          <pc:docMk/>
          <pc:sldMk cId="1831660487" sldId="258"/>
        </pc:sldMkLst>
        <pc:spChg chg="mod">
          <ac:chgData name="Matteo Magagni" userId="da087938-9195-4b69-914c-a406d3f2ce27" providerId="ADAL" clId="{52F94F29-02D8-4700-92FA-B35BE07476B9}" dt="2026-05-09T12:53:40.927" v="1293" actId="20577"/>
          <ac:spMkLst>
            <pc:docMk/>
            <pc:sldMk cId="1831660487" sldId="258"/>
            <ac:spMk id="5" creationId="{8D5C9A9E-1A9C-0584-7147-D9BA513CCF17}"/>
          </ac:spMkLst>
        </pc:spChg>
        <pc:grpChg chg="del">
          <ac:chgData name="Matteo Magagni" userId="da087938-9195-4b69-914c-a406d3f2ce27" providerId="ADAL" clId="{52F94F29-02D8-4700-92FA-B35BE07476B9}" dt="2026-05-22T16:10:42.660" v="1300" actId="478"/>
          <ac:grpSpMkLst>
            <pc:docMk/>
            <pc:sldMk cId="1831660487" sldId="258"/>
            <ac:grpSpMk id="9" creationId="{3E7774F8-FEAA-611D-9652-BB8E6A001F92}"/>
          </ac:grpSpMkLst>
        </pc:grpChg>
        <pc:picChg chg="del topLvl">
          <ac:chgData name="Matteo Magagni" userId="da087938-9195-4b69-914c-a406d3f2ce27" providerId="ADAL" clId="{52F94F29-02D8-4700-92FA-B35BE07476B9}" dt="2026-05-22T16:10:42.660" v="1300" actId="478"/>
          <ac:picMkLst>
            <pc:docMk/>
            <pc:sldMk cId="1831660487" sldId="258"/>
            <ac:picMk id="4" creationId="{709E981B-BE44-19BD-6F76-8CC8C7EA2C53}"/>
          </ac:picMkLst>
        </pc:picChg>
        <pc:picChg chg="add mod">
          <ac:chgData name="Matteo Magagni" userId="da087938-9195-4b69-914c-a406d3f2ce27" providerId="ADAL" clId="{52F94F29-02D8-4700-92FA-B35BE07476B9}" dt="2026-05-22T16:10:55.700" v="1304" actId="1076"/>
          <ac:picMkLst>
            <pc:docMk/>
            <pc:sldMk cId="1831660487" sldId="258"/>
            <ac:picMk id="6" creationId="{F51B727C-EE86-0389-AE53-D3038F3D97BA}"/>
          </ac:picMkLst>
        </pc:picChg>
        <pc:picChg chg="mod ord topLvl">
          <ac:chgData name="Matteo Magagni" userId="da087938-9195-4b69-914c-a406d3f2ce27" providerId="ADAL" clId="{52F94F29-02D8-4700-92FA-B35BE07476B9}" dt="2026-05-22T16:11:10.199" v="1312" actId="1036"/>
          <ac:picMkLst>
            <pc:docMk/>
            <pc:sldMk cId="1831660487" sldId="258"/>
            <ac:picMk id="8" creationId="{8E3DA26A-4DAB-48DA-DEAF-46078978F7C0}"/>
          </ac:picMkLst>
        </pc:picChg>
      </pc:sldChg>
      <pc:sldChg chg="addSp delSp modSp add del mod">
        <pc:chgData name="Matteo Magagni" userId="da087938-9195-4b69-914c-a406d3f2ce27" providerId="ADAL" clId="{52F94F29-02D8-4700-92FA-B35BE07476B9}" dt="2026-05-22T16:12:51.298" v="1394" actId="2696"/>
        <pc:sldMkLst>
          <pc:docMk/>
          <pc:sldMk cId="2455623615" sldId="259"/>
        </pc:sldMkLst>
        <pc:grpChg chg="del">
          <ac:chgData name="Matteo Magagni" userId="da087938-9195-4b69-914c-a406d3f2ce27" providerId="ADAL" clId="{52F94F29-02D8-4700-92FA-B35BE07476B9}" dt="2026-05-22T16:11:13.788" v="1313" actId="478"/>
          <ac:grpSpMkLst>
            <pc:docMk/>
            <pc:sldMk cId="2455623615" sldId="259"/>
            <ac:grpSpMk id="3" creationId="{5885F9EC-7D12-2660-6DBB-7A1B5ADF55D6}"/>
          </ac:grpSpMkLst>
        </pc:grpChg>
        <pc:picChg chg="add mod">
          <ac:chgData name="Matteo Magagni" userId="da087938-9195-4b69-914c-a406d3f2ce27" providerId="ADAL" clId="{52F94F29-02D8-4700-92FA-B35BE07476B9}" dt="2026-05-22T16:11:59.491" v="1324"/>
          <ac:picMkLst>
            <pc:docMk/>
            <pc:sldMk cId="2455623615" sldId="259"/>
            <ac:picMk id="6" creationId="{65F5F072-D95A-75C4-AB2B-3850EF5D0089}"/>
          </ac:picMkLst>
        </pc:picChg>
        <pc:picChg chg="add mod">
          <ac:chgData name="Matteo Magagni" userId="da087938-9195-4b69-914c-a406d3f2ce27" providerId="ADAL" clId="{52F94F29-02D8-4700-92FA-B35BE07476B9}" dt="2026-05-22T16:11:59.491" v="1324"/>
          <ac:picMkLst>
            <pc:docMk/>
            <pc:sldMk cId="2455623615" sldId="259"/>
            <ac:picMk id="7" creationId="{8CA2A07A-A522-6D43-21B0-00003706CBB8}"/>
          </ac:picMkLst>
        </pc:picChg>
        <pc:picChg chg="add mod modCrop">
          <ac:chgData name="Matteo Magagni" userId="da087938-9195-4b69-914c-a406d3f2ce27" providerId="ADAL" clId="{52F94F29-02D8-4700-92FA-B35BE07476B9}" dt="2026-05-22T16:12:04.028" v="1330" actId="1036"/>
          <ac:picMkLst>
            <pc:docMk/>
            <pc:sldMk cId="2455623615" sldId="259"/>
            <ac:picMk id="8" creationId="{FDE3BDCF-9ACD-E900-6AA3-7787A849E5CC}"/>
          </ac:picMkLst>
        </pc:picChg>
      </pc:sldChg>
      <pc:sldChg chg="delSp del mod">
        <pc:chgData name="Matteo Magagni" userId="da087938-9195-4b69-914c-a406d3f2ce27" providerId="ADAL" clId="{52F94F29-02D8-4700-92FA-B35BE07476B9}" dt="2026-05-09T10:48:39.272" v="46" actId="47"/>
        <pc:sldMkLst>
          <pc:docMk/>
          <pc:sldMk cId="1270024868" sldId="260"/>
        </pc:sldMkLst>
      </pc:sldChg>
      <pc:sldChg chg="del">
        <pc:chgData name="Matteo Magagni" userId="da087938-9195-4b69-914c-a406d3f2ce27" providerId="ADAL" clId="{52F94F29-02D8-4700-92FA-B35BE07476B9}" dt="2026-05-09T10:48:39.272" v="46" actId="47"/>
        <pc:sldMkLst>
          <pc:docMk/>
          <pc:sldMk cId="3377695578" sldId="261"/>
        </pc:sldMkLst>
      </pc:sldChg>
      <pc:sldChg chg="del">
        <pc:chgData name="Matteo Magagni" userId="da087938-9195-4b69-914c-a406d3f2ce27" providerId="ADAL" clId="{52F94F29-02D8-4700-92FA-B35BE07476B9}" dt="2026-05-09T10:49:24.929" v="70" actId="47"/>
        <pc:sldMkLst>
          <pc:docMk/>
          <pc:sldMk cId="1125451206" sldId="262"/>
        </pc:sldMkLst>
      </pc:sldChg>
      <pc:sldChg chg="addSp delSp modSp mod">
        <pc:chgData name="Matteo Magagni" userId="da087938-9195-4b69-914c-a406d3f2ce27" providerId="ADAL" clId="{52F94F29-02D8-4700-92FA-B35BE07476B9}" dt="2026-05-22T16:12:59.777" v="1395"/>
        <pc:sldMkLst>
          <pc:docMk/>
          <pc:sldMk cId="3169598446" sldId="263"/>
        </pc:sldMkLst>
        <pc:spChg chg="mod">
          <ac:chgData name="Matteo Magagni" userId="da087938-9195-4b69-914c-a406d3f2ce27" providerId="ADAL" clId="{52F94F29-02D8-4700-92FA-B35BE07476B9}" dt="2026-05-09T12:20:36.514" v="262" actId="1076"/>
          <ac:spMkLst>
            <pc:docMk/>
            <pc:sldMk cId="3169598446" sldId="263"/>
            <ac:spMk id="8" creationId="{5D8B5DE8-9FFC-7D58-B5C1-230DF470A013}"/>
          </ac:spMkLst>
        </pc:spChg>
        <pc:grpChg chg="del">
          <ac:chgData name="Matteo Magagni" userId="da087938-9195-4b69-914c-a406d3f2ce27" providerId="ADAL" clId="{52F94F29-02D8-4700-92FA-B35BE07476B9}" dt="2026-05-22T16:11:21.659" v="1316" actId="478"/>
          <ac:grpSpMkLst>
            <pc:docMk/>
            <pc:sldMk cId="3169598446" sldId="263"/>
            <ac:grpSpMk id="4" creationId="{B0813595-A472-608F-19E8-CF7A89562753}"/>
          </ac:grpSpMkLst>
        </pc:grpChg>
        <pc:picChg chg="add mod">
          <ac:chgData name="Matteo Magagni" userId="da087938-9195-4b69-914c-a406d3f2ce27" providerId="ADAL" clId="{52F94F29-02D8-4700-92FA-B35BE07476B9}" dt="2026-05-22T16:12:59.777" v="1395"/>
          <ac:picMkLst>
            <pc:docMk/>
            <pc:sldMk cId="3169598446" sldId="263"/>
            <ac:picMk id="2" creationId="{7D150E17-8E54-6B16-9574-876A27BE59BB}"/>
          </ac:picMkLst>
        </pc:picChg>
        <pc:picChg chg="mod">
          <ac:chgData name="Matteo Magagni" userId="da087938-9195-4b69-914c-a406d3f2ce27" providerId="ADAL" clId="{52F94F29-02D8-4700-92FA-B35BE07476B9}" dt="2026-05-09T12:20:36.514" v="262" actId="1076"/>
          <ac:picMkLst>
            <pc:docMk/>
            <pc:sldMk cId="3169598446" sldId="263"/>
            <ac:picMk id="6" creationId="{79451E7A-4D2E-DEF6-9103-F09FBE8B4A2C}"/>
          </ac:picMkLst>
        </pc:picChg>
        <pc:picChg chg="add mod">
          <ac:chgData name="Matteo Magagni" userId="da087938-9195-4b69-914c-a406d3f2ce27" providerId="ADAL" clId="{52F94F29-02D8-4700-92FA-B35BE07476B9}" dt="2026-05-09T12:20:36.514" v="262" actId="1076"/>
          <ac:picMkLst>
            <pc:docMk/>
            <pc:sldMk cId="3169598446" sldId="263"/>
            <ac:picMk id="7" creationId="{D1243F3B-9230-B303-1069-D478CABF5B71}"/>
          </ac:picMkLst>
        </pc:picChg>
        <pc:picChg chg="add mod">
          <ac:chgData name="Matteo Magagni" userId="da087938-9195-4b69-914c-a406d3f2ce27" providerId="ADAL" clId="{52F94F29-02D8-4700-92FA-B35BE07476B9}" dt="2026-05-22T16:12:59.777" v="1395"/>
          <ac:picMkLst>
            <pc:docMk/>
            <pc:sldMk cId="3169598446" sldId="263"/>
            <ac:picMk id="10" creationId="{35AF5A48-6BCE-342C-F8B1-8BDCDA2647F2}"/>
          </ac:picMkLst>
        </pc:picChg>
      </pc:sldChg>
      <pc:sldChg chg="addSp delSp modSp mod">
        <pc:chgData name="Matteo Magagni" userId="da087938-9195-4b69-914c-a406d3f2ce27" providerId="ADAL" clId="{52F94F29-02D8-4700-92FA-B35BE07476B9}" dt="2026-05-22T16:13:01.984" v="1396"/>
        <pc:sldMkLst>
          <pc:docMk/>
          <pc:sldMk cId="33593303" sldId="264"/>
        </pc:sldMkLst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3" creationId="{1866DBC0-6430-040C-4AA2-6B19723260C0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5" creationId="{610D87CD-8608-A737-E7E5-B94DA9C3020B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6" creationId="{6FB76CB7-CF19-063E-B07C-FD1F2E8DFB46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7" creationId="{BF63A930-D68C-D9C6-8B26-449063DAB0E4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8" creationId="{EFB5EFE0-C125-B6C7-80C0-313870650294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11" creationId="{FD065950-FCFD-98DB-3D91-D38D1D1437EA}"/>
          </ac:spMkLst>
        </pc:spChg>
        <pc:spChg chg="mod">
          <ac:chgData name="Matteo Magagni" userId="da087938-9195-4b69-914c-a406d3f2ce27" providerId="ADAL" clId="{52F94F29-02D8-4700-92FA-B35BE07476B9}" dt="2026-05-09T12:21:04.660" v="267" actId="113"/>
          <ac:spMkLst>
            <pc:docMk/>
            <pc:sldMk cId="33593303" sldId="264"/>
            <ac:spMk id="13" creationId="{56D5C485-81DC-AE82-2C39-EA40C23AF419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14" creationId="{47DC49CA-2499-EF8F-0C84-44C03C7B8E63}"/>
          </ac:spMkLst>
        </pc:spChg>
        <pc:spChg chg="mod">
          <ac:chgData name="Matteo Magagni" userId="da087938-9195-4b69-914c-a406d3f2ce27" providerId="ADAL" clId="{52F94F29-02D8-4700-92FA-B35BE07476B9}" dt="2026-05-09T12:20:58.763" v="266" actId="1076"/>
          <ac:spMkLst>
            <pc:docMk/>
            <pc:sldMk cId="33593303" sldId="264"/>
            <ac:spMk id="16" creationId="{E6E0A22B-5F4B-FCF5-43D5-6E0D8E6C72E4}"/>
          </ac:spMkLst>
        </pc:spChg>
        <pc:spChg chg="mod">
          <ac:chgData name="Matteo Magagni" userId="da087938-9195-4b69-914c-a406d3f2ce27" providerId="ADAL" clId="{52F94F29-02D8-4700-92FA-B35BE07476B9}" dt="2026-05-09T12:21:23.491" v="273" actId="20577"/>
          <ac:spMkLst>
            <pc:docMk/>
            <pc:sldMk cId="33593303" sldId="264"/>
            <ac:spMk id="18" creationId="{4DA2FD91-A9F6-9583-DB6C-F11D39F0627F}"/>
          </ac:spMkLst>
        </pc:spChg>
        <pc:spChg chg="mod">
          <ac:chgData name="Matteo Magagni" userId="da087938-9195-4b69-914c-a406d3f2ce27" providerId="ADAL" clId="{52F94F29-02D8-4700-92FA-B35BE07476B9}" dt="2026-05-09T12:22:11.402" v="274" actId="1076"/>
          <ac:spMkLst>
            <pc:docMk/>
            <pc:sldMk cId="33593303" sldId="264"/>
            <ac:spMk id="25" creationId="{B4E5C46D-A1DB-3E4E-EEC4-86FA4706DDEB}"/>
          </ac:spMkLst>
        </pc:spChg>
        <pc:grpChg chg="del">
          <ac:chgData name="Matteo Magagni" userId="da087938-9195-4b69-914c-a406d3f2ce27" providerId="ADAL" clId="{52F94F29-02D8-4700-92FA-B35BE07476B9}" dt="2026-05-22T16:11:24.156" v="1317" actId="478"/>
          <ac:grpSpMkLst>
            <pc:docMk/>
            <pc:sldMk cId="33593303" sldId="264"/>
            <ac:grpSpMk id="4" creationId="{3EEE5385-181D-5E92-3FBA-9D3DFCBC9422}"/>
          </ac:grpSpMkLst>
        </pc:grpChg>
        <pc:picChg chg="add mod">
          <ac:chgData name="Matteo Magagni" userId="da087938-9195-4b69-914c-a406d3f2ce27" providerId="ADAL" clId="{52F94F29-02D8-4700-92FA-B35BE07476B9}" dt="2026-05-22T16:13:01.984" v="1396"/>
          <ac:picMkLst>
            <pc:docMk/>
            <pc:sldMk cId="33593303" sldId="264"/>
            <ac:picMk id="20" creationId="{5B9002CB-806B-DFFB-0890-54A5F9436527}"/>
          </ac:picMkLst>
        </pc:picChg>
        <pc:picChg chg="add mod">
          <ac:chgData name="Matteo Magagni" userId="da087938-9195-4b69-914c-a406d3f2ce27" providerId="ADAL" clId="{52F94F29-02D8-4700-92FA-B35BE07476B9}" dt="2026-05-22T16:13:01.984" v="1396"/>
          <ac:picMkLst>
            <pc:docMk/>
            <pc:sldMk cId="33593303" sldId="264"/>
            <ac:picMk id="26" creationId="{27FAEA78-0E0F-AC18-8725-AD5842F540B4}"/>
          </ac:picMkLst>
        </pc:picChg>
        <pc:picChg chg="add mod">
          <ac:chgData name="Matteo Magagni" userId="da087938-9195-4b69-914c-a406d3f2ce27" providerId="ADAL" clId="{52F94F29-02D8-4700-92FA-B35BE07476B9}" dt="2026-05-09T12:22:16.490" v="276" actId="1076"/>
          <ac:picMkLst>
            <pc:docMk/>
            <pc:sldMk cId="33593303" sldId="264"/>
            <ac:picMk id="27" creationId="{B9686F55-2C0B-45BA-8340-55B00DF5271B}"/>
          </ac:picMkLst>
        </pc:picChg>
      </pc:sldChg>
      <pc:sldChg chg="addSp delSp modSp mod">
        <pc:chgData name="Matteo Magagni" userId="da087938-9195-4b69-914c-a406d3f2ce27" providerId="ADAL" clId="{52F94F29-02D8-4700-92FA-B35BE07476B9}" dt="2026-05-22T16:13:07.585" v="1397"/>
        <pc:sldMkLst>
          <pc:docMk/>
          <pc:sldMk cId="3873527173" sldId="265"/>
        </pc:sldMkLst>
        <pc:spChg chg="mod">
          <ac:chgData name="Matteo Magagni" userId="da087938-9195-4b69-914c-a406d3f2ce27" providerId="ADAL" clId="{52F94F29-02D8-4700-92FA-B35BE07476B9}" dt="2026-05-09T12:24:40.978" v="333" actId="1076"/>
          <ac:spMkLst>
            <pc:docMk/>
            <pc:sldMk cId="3873527173" sldId="265"/>
            <ac:spMk id="23" creationId="{F33215AE-91B1-90B0-0306-E8871DFD5093}"/>
          </ac:spMkLst>
        </pc:spChg>
        <pc:grpChg chg="del">
          <ac:chgData name="Matteo Magagni" userId="da087938-9195-4b69-914c-a406d3f2ce27" providerId="ADAL" clId="{52F94F29-02D8-4700-92FA-B35BE07476B9}" dt="2026-05-22T16:11:26.189" v="1318" actId="478"/>
          <ac:grpSpMkLst>
            <pc:docMk/>
            <pc:sldMk cId="3873527173" sldId="265"/>
            <ac:grpSpMk id="4" creationId="{4479ED52-F6D3-2822-FA3A-192D96A47A04}"/>
          </ac:grpSpMkLst>
        </pc:grpChg>
        <pc:picChg chg="add mod">
          <ac:chgData name="Matteo Magagni" userId="da087938-9195-4b69-914c-a406d3f2ce27" providerId="ADAL" clId="{52F94F29-02D8-4700-92FA-B35BE07476B9}" dt="2026-05-09T12:24:40.978" v="333" actId="1076"/>
          <ac:picMkLst>
            <pc:docMk/>
            <pc:sldMk cId="3873527173" sldId="265"/>
            <ac:picMk id="2" creationId="{8FCAB002-50A3-DC39-C134-886CAE1F415B}"/>
          </ac:picMkLst>
        </pc:picChg>
        <pc:picChg chg="add mod">
          <ac:chgData name="Matteo Magagni" userId="da087938-9195-4b69-914c-a406d3f2ce27" providerId="ADAL" clId="{52F94F29-02D8-4700-92FA-B35BE07476B9}" dt="2026-05-22T16:13:07.585" v="1397"/>
          <ac:picMkLst>
            <pc:docMk/>
            <pc:sldMk cId="3873527173" sldId="265"/>
            <ac:picMk id="5" creationId="{BCAC926A-63C2-65D8-1396-3292089DC778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6" creationId="{9A86C015-AFE7-7800-934B-83118A89A802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8" creationId="{E8DB7F3E-7406-850F-5897-D601FEB33DED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10" creationId="{DA8C48A1-F81E-9749-15D1-E0882F0B3122}"/>
          </ac:picMkLst>
        </pc:picChg>
        <pc:picChg chg="add mod">
          <ac:chgData name="Matteo Magagni" userId="da087938-9195-4b69-914c-a406d3f2ce27" providerId="ADAL" clId="{52F94F29-02D8-4700-92FA-B35BE07476B9}" dt="2026-05-22T16:13:07.585" v="1397"/>
          <ac:picMkLst>
            <pc:docMk/>
            <pc:sldMk cId="3873527173" sldId="265"/>
            <ac:picMk id="11" creationId="{F1DE89C7-3439-4B10-A02B-73C19BAC96F9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12" creationId="{290ECD6F-FC82-8424-0368-D5E685FE5C61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14" creationId="{53B43CE7-EDCD-2278-5FD3-B401E0BB7B67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18" creationId="{492AE329-5EB7-0939-EEB3-E0BD9558CE7B}"/>
          </ac:picMkLst>
        </pc:picChg>
        <pc:picChg chg="mod">
          <ac:chgData name="Matteo Magagni" userId="da087938-9195-4b69-914c-a406d3f2ce27" providerId="ADAL" clId="{52F94F29-02D8-4700-92FA-B35BE07476B9}" dt="2026-05-09T12:24:26.674" v="331" actId="1076"/>
          <ac:picMkLst>
            <pc:docMk/>
            <pc:sldMk cId="3873527173" sldId="265"/>
            <ac:picMk id="20" creationId="{BD18842D-93B2-3E4F-5796-C25D88C46CC0}"/>
          </ac:picMkLst>
        </pc:picChg>
        <pc:picChg chg="mod">
          <ac:chgData name="Matteo Magagni" userId="da087938-9195-4b69-914c-a406d3f2ce27" providerId="ADAL" clId="{52F94F29-02D8-4700-92FA-B35BE07476B9}" dt="2026-05-09T12:24:33.042" v="332" actId="1076"/>
          <ac:picMkLst>
            <pc:docMk/>
            <pc:sldMk cId="3873527173" sldId="265"/>
            <ac:picMk id="22" creationId="{C31805BD-8F86-9765-0BFE-10DA406A7BA2}"/>
          </ac:picMkLst>
        </pc:picChg>
        <pc:picChg chg="mod">
          <ac:chgData name="Matteo Magagni" userId="da087938-9195-4b69-914c-a406d3f2ce27" providerId="ADAL" clId="{52F94F29-02D8-4700-92FA-B35BE07476B9}" dt="2026-05-09T12:24:40.978" v="333" actId="1076"/>
          <ac:picMkLst>
            <pc:docMk/>
            <pc:sldMk cId="3873527173" sldId="265"/>
            <ac:picMk id="25" creationId="{057496B3-C96C-DBE8-D002-3801906FFC43}"/>
          </ac:picMkLst>
        </pc:picChg>
      </pc:sldChg>
      <pc:sldChg chg="del">
        <pc:chgData name="Matteo Magagni" userId="da087938-9195-4b69-914c-a406d3f2ce27" providerId="ADAL" clId="{52F94F29-02D8-4700-92FA-B35BE07476B9}" dt="2026-05-09T10:49:39.791" v="71" actId="47"/>
        <pc:sldMkLst>
          <pc:docMk/>
          <pc:sldMk cId="2483817548" sldId="266"/>
        </pc:sldMkLst>
      </pc:sldChg>
      <pc:sldChg chg="addSp delSp modSp mod setBg">
        <pc:chgData name="Matteo Magagni" userId="da087938-9195-4b69-914c-a406d3f2ce27" providerId="ADAL" clId="{52F94F29-02D8-4700-92FA-B35BE07476B9}" dt="2026-05-22T16:13:55.963" v="1432" actId="1076"/>
        <pc:sldMkLst>
          <pc:docMk/>
          <pc:sldMk cId="3196949082" sldId="267"/>
        </pc:sldMkLst>
        <pc:spChg chg="mod">
          <ac:chgData name="Matteo Magagni" userId="da087938-9195-4b69-914c-a406d3f2ce27" providerId="ADAL" clId="{52F94F29-02D8-4700-92FA-B35BE07476B9}" dt="2026-05-22T16:13:55.963" v="1432" actId="1076"/>
          <ac:spMkLst>
            <pc:docMk/>
            <pc:sldMk cId="3196949082" sldId="267"/>
            <ac:spMk id="3" creationId="{10D0D90F-EFD2-B78D-BF95-3BE019479C86}"/>
          </ac:spMkLst>
        </pc:spChg>
        <pc:spChg chg="add">
          <ac:chgData name="Matteo Magagni" userId="da087938-9195-4b69-914c-a406d3f2ce27" providerId="ADAL" clId="{52F94F29-02D8-4700-92FA-B35BE07476B9}" dt="2026-05-09T12:33:14.168" v="373" actId="26606"/>
          <ac:spMkLst>
            <pc:docMk/>
            <pc:sldMk cId="3196949082" sldId="267"/>
            <ac:spMk id="11" creationId="{D12DDE76-C203-4047-9998-63900085B5E8}"/>
          </ac:spMkLst>
        </pc:spChg>
        <pc:grpChg chg="del">
          <ac:chgData name="Matteo Magagni" userId="da087938-9195-4b69-914c-a406d3f2ce27" providerId="ADAL" clId="{52F94F29-02D8-4700-92FA-B35BE07476B9}" dt="2026-05-22T16:11:38.781" v="1321" actId="478"/>
          <ac:grpSpMkLst>
            <pc:docMk/>
            <pc:sldMk cId="3196949082" sldId="267"/>
            <ac:grpSpMk id="2" creationId="{B12757E0-554D-178B-2613-22EC797D60D8}"/>
          </ac:grpSpMkLst>
        </pc:grpChg>
        <pc:picChg chg="add mod">
          <ac:chgData name="Matteo Magagni" userId="da087938-9195-4b69-914c-a406d3f2ce27" providerId="ADAL" clId="{52F94F29-02D8-4700-92FA-B35BE07476B9}" dt="2026-05-22T16:13:51.323" v="1431" actId="1036"/>
          <ac:picMkLst>
            <pc:docMk/>
            <pc:sldMk cId="3196949082" sldId="267"/>
            <ac:picMk id="6" creationId="{E4BC5F14-EDB5-CBB0-F9ED-8230E4BAF1BF}"/>
          </ac:picMkLst>
        </pc:picChg>
        <pc:picChg chg="add mod">
          <ac:chgData name="Matteo Magagni" userId="da087938-9195-4b69-914c-a406d3f2ce27" providerId="ADAL" clId="{52F94F29-02D8-4700-92FA-B35BE07476B9}" dt="2026-05-22T16:13:45.811" v="1413"/>
          <ac:picMkLst>
            <pc:docMk/>
            <pc:sldMk cId="3196949082" sldId="267"/>
            <ac:picMk id="8" creationId="{13A79B69-9D32-CA1B-6F8E-E6AB514647F4}"/>
          </ac:picMkLst>
        </pc:picChg>
        <pc:picChg chg="add mod">
          <ac:chgData name="Matteo Magagni" userId="da087938-9195-4b69-914c-a406d3f2ce27" providerId="ADAL" clId="{52F94F29-02D8-4700-92FA-B35BE07476B9}" dt="2026-05-22T16:13:45.811" v="1413"/>
          <ac:picMkLst>
            <pc:docMk/>
            <pc:sldMk cId="3196949082" sldId="267"/>
            <ac:picMk id="9" creationId="{3B378112-AF86-4BAE-764D-0CF3CE2EBEF8}"/>
          </ac:picMkLst>
        </pc:picChg>
      </pc:sldChg>
      <pc:sldChg chg="addSp delSp modSp mod">
        <pc:chgData name="Matteo Magagni" userId="da087938-9195-4b69-914c-a406d3f2ce27" providerId="ADAL" clId="{52F94F29-02D8-4700-92FA-B35BE07476B9}" dt="2026-05-22T16:17:53.133" v="1572" actId="20577"/>
        <pc:sldMkLst>
          <pc:docMk/>
          <pc:sldMk cId="3391503375" sldId="271"/>
        </pc:sldMkLst>
        <pc:spChg chg="mod">
          <ac:chgData name="Matteo Magagni" userId="da087938-9195-4b69-914c-a406d3f2ce27" providerId="ADAL" clId="{52F94F29-02D8-4700-92FA-B35BE07476B9}" dt="2026-05-22T16:17:53.133" v="1572" actId="20577"/>
          <ac:spMkLst>
            <pc:docMk/>
            <pc:sldMk cId="3391503375" sldId="271"/>
            <ac:spMk id="5" creationId="{54686177-D2D8-CE9E-A60E-8E1B1B5D4D75}"/>
          </ac:spMkLst>
        </pc:spChg>
        <pc:grpChg chg="del">
          <ac:chgData name="Matteo Magagni" userId="da087938-9195-4b69-914c-a406d3f2ce27" providerId="ADAL" clId="{52F94F29-02D8-4700-92FA-B35BE07476B9}" dt="2026-05-22T16:13:42.779" v="1411" actId="478"/>
          <ac:grpSpMkLst>
            <pc:docMk/>
            <pc:sldMk cId="3391503375" sldId="271"/>
            <ac:grpSpMk id="3" creationId="{3A9E02CF-D524-2E6B-C509-91091FF9A8A6}"/>
          </ac:grpSpMkLst>
        </pc:grpChg>
        <pc:picChg chg="add mod">
          <ac:chgData name="Matteo Magagni" userId="da087938-9195-4b69-914c-a406d3f2ce27" providerId="ADAL" clId="{52F94F29-02D8-4700-92FA-B35BE07476B9}" dt="2026-05-22T16:13:43.793" v="1412"/>
          <ac:picMkLst>
            <pc:docMk/>
            <pc:sldMk cId="3391503375" sldId="271"/>
            <ac:picMk id="7" creationId="{3FE328E7-2B26-375F-BB49-8EB3C2ABE1ED}"/>
          </ac:picMkLst>
        </pc:picChg>
        <pc:picChg chg="add mod">
          <ac:chgData name="Matteo Magagni" userId="da087938-9195-4b69-914c-a406d3f2ce27" providerId="ADAL" clId="{52F94F29-02D8-4700-92FA-B35BE07476B9}" dt="2026-05-22T16:13:43.793" v="1412"/>
          <ac:picMkLst>
            <pc:docMk/>
            <pc:sldMk cId="3391503375" sldId="271"/>
            <ac:picMk id="8" creationId="{3609B6AE-45B2-EBB2-4051-D74BAA201509}"/>
          </ac:picMkLst>
        </pc:picChg>
      </pc:sldChg>
      <pc:sldChg chg="delSp del mod">
        <pc:chgData name="Matteo Magagni" userId="da087938-9195-4b69-914c-a406d3f2ce27" providerId="ADAL" clId="{52F94F29-02D8-4700-92FA-B35BE07476B9}" dt="2026-05-09T10:50:08.401" v="73" actId="47"/>
        <pc:sldMkLst>
          <pc:docMk/>
          <pc:sldMk cId="1206692154" sldId="272"/>
        </pc:sldMkLst>
      </pc:sldChg>
      <pc:sldChg chg="delSp del mod">
        <pc:chgData name="Matteo Magagni" userId="da087938-9195-4b69-914c-a406d3f2ce27" providerId="ADAL" clId="{52F94F29-02D8-4700-92FA-B35BE07476B9}" dt="2026-05-09T10:50:02.870" v="72" actId="47"/>
        <pc:sldMkLst>
          <pc:docMk/>
          <pc:sldMk cId="495616651" sldId="273"/>
        </pc:sldMkLst>
      </pc:sldChg>
      <pc:sldChg chg="delSp del mod">
        <pc:chgData name="Matteo Magagni" userId="da087938-9195-4b69-914c-a406d3f2ce27" providerId="ADAL" clId="{52F94F29-02D8-4700-92FA-B35BE07476B9}" dt="2026-05-09T12:09:39.857" v="152" actId="47"/>
        <pc:sldMkLst>
          <pc:docMk/>
          <pc:sldMk cId="2909997181" sldId="274"/>
        </pc:sldMkLst>
      </pc:sldChg>
      <pc:sldChg chg="addSp delSp modSp mod setBg setClrOvrMap">
        <pc:chgData name="Matteo Magagni" userId="da087938-9195-4b69-914c-a406d3f2ce27" providerId="ADAL" clId="{52F94F29-02D8-4700-92FA-B35BE07476B9}" dt="2026-05-22T16:13:23.997" v="1410" actId="1036"/>
        <pc:sldMkLst>
          <pc:docMk/>
          <pc:sldMk cId="4268368929" sldId="275"/>
        </pc:sldMkLst>
        <pc:grpChg chg="del">
          <ac:chgData name="Matteo Magagni" userId="da087938-9195-4b69-914c-a406d3f2ce27" providerId="ADAL" clId="{52F94F29-02D8-4700-92FA-B35BE07476B9}" dt="2026-05-22T16:11:36.093" v="1320" actId="478"/>
          <ac:grpSpMkLst>
            <pc:docMk/>
            <pc:sldMk cId="4268368929" sldId="275"/>
            <ac:grpSpMk id="3" creationId="{3B2A1C18-73AE-74F5-8C2E-EF5F473EC738}"/>
          </ac:grpSpMkLst>
        </pc:grpChg>
        <pc:grpChg chg="add mod ord">
          <ac:chgData name="Matteo Magagni" userId="da087938-9195-4b69-914c-a406d3f2ce27" providerId="ADAL" clId="{52F94F29-02D8-4700-92FA-B35BE07476B9}" dt="2026-05-22T16:13:23.997" v="1410" actId="1036"/>
          <ac:grpSpMkLst>
            <pc:docMk/>
            <pc:sldMk cId="4268368929" sldId="275"/>
            <ac:grpSpMk id="9" creationId="{68E713E5-B11E-62B0-B444-32120E70A004}"/>
          </ac:grpSpMkLst>
        </pc:grpChg>
        <pc:picChg chg="add mod ord">
          <ac:chgData name="Matteo Magagni" userId="da087938-9195-4b69-914c-a406d3f2ce27" providerId="ADAL" clId="{52F94F29-02D8-4700-92FA-B35BE07476B9}" dt="2026-05-22T16:13:23.997" v="1410" actId="1036"/>
          <ac:picMkLst>
            <pc:docMk/>
            <pc:sldMk cId="4268368929" sldId="275"/>
            <ac:picMk id="10" creationId="{2CABB1CC-5747-2632-DBE2-B77686CB6957}"/>
          </ac:picMkLst>
        </pc:picChg>
        <pc:picChg chg="add mod">
          <ac:chgData name="Matteo Magagni" userId="da087938-9195-4b69-914c-a406d3f2ce27" providerId="ADAL" clId="{52F94F29-02D8-4700-92FA-B35BE07476B9}" dt="2026-05-22T16:13:17.809" v="1399"/>
          <ac:picMkLst>
            <pc:docMk/>
            <pc:sldMk cId="4268368929" sldId="275"/>
            <ac:picMk id="11" creationId="{4BF0EDE5-DEBB-312C-B899-C343E703329A}"/>
          </ac:picMkLst>
        </pc:picChg>
        <pc:picChg chg="add mod ord">
          <ac:chgData name="Matteo Magagni" userId="da087938-9195-4b69-914c-a406d3f2ce27" providerId="ADAL" clId="{52F94F29-02D8-4700-92FA-B35BE07476B9}" dt="2026-05-22T16:13:23.997" v="1410" actId="1036"/>
          <ac:picMkLst>
            <pc:docMk/>
            <pc:sldMk cId="4268368929" sldId="275"/>
            <ac:picMk id="12" creationId="{D63C7736-6588-9B96-2235-6E7AA7ACFAA8}"/>
          </ac:picMkLst>
        </pc:picChg>
        <pc:picChg chg="add mod">
          <ac:chgData name="Matteo Magagni" userId="da087938-9195-4b69-914c-a406d3f2ce27" providerId="ADAL" clId="{52F94F29-02D8-4700-92FA-B35BE07476B9}" dt="2026-05-22T16:13:17.809" v="1399"/>
          <ac:picMkLst>
            <pc:docMk/>
            <pc:sldMk cId="4268368929" sldId="275"/>
            <ac:picMk id="13" creationId="{4C77E900-CF04-DE6E-7C9A-6408B7A4A8AD}"/>
          </ac:picMkLst>
        </pc:picChg>
        <pc:picChg chg="add mod ord">
          <ac:chgData name="Matteo Magagni" userId="da087938-9195-4b69-914c-a406d3f2ce27" providerId="ADAL" clId="{52F94F29-02D8-4700-92FA-B35BE07476B9}" dt="2026-05-22T16:13:23.997" v="1410" actId="1036"/>
          <ac:picMkLst>
            <pc:docMk/>
            <pc:sldMk cId="4268368929" sldId="275"/>
            <ac:picMk id="14" creationId="{4581009B-28BD-FD63-F25B-B1AB5FF6B3D6}"/>
          </ac:picMkLst>
        </pc:picChg>
        <pc:picChg chg="add mod ord">
          <ac:chgData name="Matteo Magagni" userId="da087938-9195-4b69-914c-a406d3f2ce27" providerId="ADAL" clId="{52F94F29-02D8-4700-92FA-B35BE07476B9}" dt="2026-05-22T16:13:23.997" v="1410" actId="1036"/>
          <ac:picMkLst>
            <pc:docMk/>
            <pc:sldMk cId="4268368929" sldId="275"/>
            <ac:picMk id="16" creationId="{842F629F-2BD9-1A9F-D088-5635DDADE21B}"/>
          </ac:picMkLst>
        </pc:picChg>
        <pc:picChg chg="add mod ord">
          <ac:chgData name="Matteo Magagni" userId="da087938-9195-4b69-914c-a406d3f2ce27" providerId="ADAL" clId="{52F94F29-02D8-4700-92FA-B35BE07476B9}" dt="2026-05-22T16:13:23.997" v="1410" actId="1036"/>
          <ac:picMkLst>
            <pc:docMk/>
            <pc:sldMk cId="4268368929" sldId="275"/>
            <ac:picMk id="18" creationId="{5085C132-E26D-7D4D-99ED-0F6903264A93}"/>
          </ac:picMkLst>
        </pc:picChg>
      </pc:sldChg>
      <pc:sldChg chg="addSp delSp modSp add mod">
        <pc:chgData name="Matteo Magagni" userId="da087938-9195-4b69-914c-a406d3f2ce27" providerId="ADAL" clId="{52F94F29-02D8-4700-92FA-B35BE07476B9}" dt="2026-05-22T16:12:11.580" v="1348" actId="1036"/>
        <pc:sldMkLst>
          <pc:docMk/>
          <pc:sldMk cId="3500485513" sldId="276"/>
        </pc:sldMkLst>
        <pc:grpChg chg="del">
          <ac:chgData name="Matteo Magagni" userId="da087938-9195-4b69-914c-a406d3f2ce27" providerId="ADAL" clId="{52F94F29-02D8-4700-92FA-B35BE07476B9}" dt="2026-05-22T16:11:15.837" v="1314" actId="478"/>
          <ac:grpSpMkLst>
            <pc:docMk/>
            <pc:sldMk cId="3500485513" sldId="276"/>
            <ac:grpSpMk id="4" creationId="{666120AB-D4C9-1635-A937-50189D04A5AB}"/>
          </ac:grpSpMkLst>
        </pc:grpChg>
        <pc:picChg chg="add mod">
          <ac:chgData name="Matteo Magagni" userId="da087938-9195-4b69-914c-a406d3f2ce27" providerId="ADAL" clId="{52F94F29-02D8-4700-92FA-B35BE07476B9}" dt="2026-05-22T16:12:06.403" v="1331"/>
          <ac:picMkLst>
            <pc:docMk/>
            <pc:sldMk cId="3500485513" sldId="276"/>
            <ac:picMk id="3" creationId="{86C861F9-1584-3090-EF4F-15783A549C61}"/>
          </ac:picMkLst>
        </pc:picChg>
        <pc:picChg chg="mod">
          <ac:chgData name="Matteo Magagni" userId="da087938-9195-4b69-914c-a406d3f2ce27" providerId="ADAL" clId="{52F94F29-02D8-4700-92FA-B35BE07476B9}" dt="2026-05-22T16:12:11.580" v="1348" actId="1036"/>
          <ac:picMkLst>
            <pc:docMk/>
            <pc:sldMk cId="3500485513" sldId="276"/>
            <ac:picMk id="6" creationId="{1B347B21-EA20-6F1B-D49F-3952119EF504}"/>
          </ac:picMkLst>
        </pc:picChg>
        <pc:picChg chg="add mod">
          <ac:chgData name="Matteo Magagni" userId="da087938-9195-4b69-914c-a406d3f2ce27" providerId="ADAL" clId="{52F94F29-02D8-4700-92FA-B35BE07476B9}" dt="2026-05-22T16:12:06.403" v="1331"/>
          <ac:picMkLst>
            <pc:docMk/>
            <pc:sldMk cId="3500485513" sldId="276"/>
            <ac:picMk id="8" creationId="{EBCF24CE-E5AF-CC85-9671-EA65BD3738B7}"/>
          </ac:picMkLst>
        </pc:picChg>
      </pc:sldChg>
      <pc:sldChg chg="addSp delSp modSp add del mod">
        <pc:chgData name="Matteo Magagni" userId="da087938-9195-4b69-914c-a406d3f2ce27" providerId="ADAL" clId="{52F94F29-02D8-4700-92FA-B35BE07476B9}" dt="2026-05-22T16:12:44.890" v="1393" actId="2696"/>
        <pc:sldMkLst>
          <pc:docMk/>
          <pc:sldMk cId="3376215589" sldId="277"/>
        </pc:sldMkLst>
        <pc:picChg chg="add mod">
          <ac:chgData name="Matteo Magagni" userId="da087938-9195-4b69-914c-a406d3f2ce27" providerId="ADAL" clId="{52F94F29-02D8-4700-92FA-B35BE07476B9}" dt="2026-05-22T16:12:35.876" v="1392" actId="1076"/>
          <ac:picMkLst>
            <pc:docMk/>
            <pc:sldMk cId="3376215589" sldId="277"/>
            <ac:picMk id="3" creationId="{BF5A4726-21C1-3E76-66CA-E8221EA7B3C9}"/>
          </ac:picMkLst>
        </pc:picChg>
        <pc:picChg chg="add mod">
          <ac:chgData name="Matteo Magagni" userId="da087938-9195-4b69-914c-a406d3f2ce27" providerId="ADAL" clId="{52F94F29-02D8-4700-92FA-B35BE07476B9}" dt="2026-05-22T16:12:28.450" v="1378"/>
          <ac:picMkLst>
            <pc:docMk/>
            <pc:sldMk cId="3376215589" sldId="277"/>
            <ac:picMk id="4" creationId="{A59B214C-63F8-E8C2-2D9A-1C6A490DCA8A}"/>
          </ac:picMkLst>
        </pc:picChg>
        <pc:picChg chg="add mod">
          <ac:chgData name="Matteo Magagni" userId="da087938-9195-4b69-914c-a406d3f2ce27" providerId="ADAL" clId="{52F94F29-02D8-4700-92FA-B35BE07476B9}" dt="2026-05-22T16:12:28.450" v="1378"/>
          <ac:picMkLst>
            <pc:docMk/>
            <pc:sldMk cId="3376215589" sldId="277"/>
            <ac:picMk id="5" creationId="{B4A173F1-AD57-5EAA-E060-9C9599922344}"/>
          </ac:picMkLst>
        </pc:picChg>
      </pc:sldChg>
      <pc:sldChg chg="addSp delSp modSp add mod ord">
        <pc:chgData name="Matteo Magagni" userId="da087938-9195-4b69-914c-a406d3f2ce27" providerId="ADAL" clId="{52F94F29-02D8-4700-92FA-B35BE07476B9}" dt="2026-05-22T16:12:18.971" v="1363" actId="1036"/>
        <pc:sldMkLst>
          <pc:docMk/>
          <pc:sldMk cId="75181669" sldId="278"/>
        </pc:sldMkLst>
        <pc:spChg chg="add mod">
          <ac:chgData name="Matteo Magagni" userId="da087938-9195-4b69-914c-a406d3f2ce27" providerId="ADAL" clId="{52F94F29-02D8-4700-92FA-B35BE07476B9}" dt="2026-05-09T12:17:09.859" v="210" actId="207"/>
          <ac:spMkLst>
            <pc:docMk/>
            <pc:sldMk cId="75181669" sldId="278"/>
            <ac:spMk id="5" creationId="{9294C70F-AA24-5E0E-D338-45C799A5DCD4}"/>
          </ac:spMkLst>
        </pc:spChg>
        <pc:grpChg chg="del">
          <ac:chgData name="Matteo Magagni" userId="da087938-9195-4b69-914c-a406d3f2ce27" providerId="ADAL" clId="{52F94F29-02D8-4700-92FA-B35BE07476B9}" dt="2026-05-22T16:12:14.717" v="1349" actId="478"/>
          <ac:grpSpMkLst>
            <pc:docMk/>
            <pc:sldMk cId="75181669" sldId="278"/>
            <ac:grpSpMk id="4" creationId="{1E733516-19B3-7225-38A2-3A2B8F991DE2}"/>
          </ac:grpSpMkLst>
        </pc:grpChg>
        <pc:picChg chg="add mod">
          <ac:chgData name="Matteo Magagni" userId="da087938-9195-4b69-914c-a406d3f2ce27" providerId="ADAL" clId="{52F94F29-02D8-4700-92FA-B35BE07476B9}" dt="2026-05-22T16:12:18.971" v="1363" actId="1036"/>
          <ac:picMkLst>
            <pc:docMk/>
            <pc:sldMk cId="75181669" sldId="278"/>
            <ac:picMk id="3" creationId="{EB173979-23D3-B446-953B-9883332EA16B}"/>
          </ac:picMkLst>
        </pc:picChg>
        <pc:picChg chg="add mod">
          <ac:chgData name="Matteo Magagni" userId="da087938-9195-4b69-914c-a406d3f2ce27" providerId="ADAL" clId="{52F94F29-02D8-4700-92FA-B35BE07476B9}" dt="2026-05-22T16:12:15.185" v="1350"/>
          <ac:picMkLst>
            <pc:docMk/>
            <pc:sldMk cId="75181669" sldId="278"/>
            <ac:picMk id="7" creationId="{D8FCF497-F299-6738-6BEC-28930CF26009}"/>
          </ac:picMkLst>
        </pc:picChg>
        <pc:picChg chg="add mod">
          <ac:chgData name="Matteo Magagni" userId="da087938-9195-4b69-914c-a406d3f2ce27" providerId="ADAL" clId="{52F94F29-02D8-4700-92FA-B35BE07476B9}" dt="2026-05-22T16:12:15.185" v="1350"/>
          <ac:picMkLst>
            <pc:docMk/>
            <pc:sldMk cId="75181669" sldId="278"/>
            <ac:picMk id="9" creationId="{88EA8578-004D-5125-1E61-E1D6A5AAF6D1}"/>
          </ac:picMkLst>
        </pc:picChg>
      </pc:sldChg>
      <pc:sldChg chg="addSp delSp modSp add mod">
        <pc:chgData name="Matteo Magagni" userId="da087938-9195-4b69-914c-a406d3f2ce27" providerId="ADAL" clId="{52F94F29-02D8-4700-92FA-B35BE07476B9}" dt="2026-05-22T16:12:26.044" v="1377" actId="1036"/>
        <pc:sldMkLst>
          <pc:docMk/>
          <pc:sldMk cId="475974884" sldId="279"/>
        </pc:sldMkLst>
        <pc:grpChg chg="del">
          <ac:chgData name="Matteo Magagni" userId="da087938-9195-4b69-914c-a406d3f2ce27" providerId="ADAL" clId="{52F94F29-02D8-4700-92FA-B35BE07476B9}" dt="2026-05-22T16:11:18.125" v="1315" actId="478"/>
          <ac:grpSpMkLst>
            <pc:docMk/>
            <pc:sldMk cId="475974884" sldId="279"/>
            <ac:grpSpMk id="5" creationId="{66FBFB69-7576-151A-8B2D-0F6DE585C224}"/>
          </ac:grpSpMkLst>
        </pc:grpChg>
        <pc:picChg chg="add mod">
          <ac:chgData name="Matteo Magagni" userId="da087938-9195-4b69-914c-a406d3f2ce27" providerId="ADAL" clId="{52F94F29-02D8-4700-92FA-B35BE07476B9}" dt="2026-05-22T16:12:26.044" v="1377" actId="1036"/>
          <ac:picMkLst>
            <pc:docMk/>
            <pc:sldMk cId="475974884" sldId="279"/>
            <ac:picMk id="3" creationId="{7A30BB72-C6F1-C2EC-9200-2B4A860B7ACE}"/>
          </ac:picMkLst>
        </pc:picChg>
        <pc:picChg chg="add mod">
          <ac:chgData name="Matteo Magagni" userId="da087938-9195-4b69-914c-a406d3f2ce27" providerId="ADAL" clId="{52F94F29-02D8-4700-92FA-B35BE07476B9}" dt="2026-05-22T16:12:22.241" v="1364"/>
          <ac:picMkLst>
            <pc:docMk/>
            <pc:sldMk cId="475974884" sldId="279"/>
            <ac:picMk id="4" creationId="{59840DB6-1AFA-7DD4-5920-962E39B4BF59}"/>
          </ac:picMkLst>
        </pc:picChg>
        <pc:picChg chg="add mod">
          <ac:chgData name="Matteo Magagni" userId="da087938-9195-4b69-914c-a406d3f2ce27" providerId="ADAL" clId="{52F94F29-02D8-4700-92FA-B35BE07476B9}" dt="2026-05-22T16:12:22.241" v="1364"/>
          <ac:picMkLst>
            <pc:docMk/>
            <pc:sldMk cId="475974884" sldId="279"/>
            <ac:picMk id="8" creationId="{F724F17B-5C34-E3E6-C0E1-DF4EC295084D}"/>
          </ac:picMkLst>
        </pc:picChg>
      </pc:sldChg>
      <pc:sldChg chg="addSp delSp modSp add mod delAnim">
        <pc:chgData name="Matteo Magagni" userId="da087938-9195-4b69-914c-a406d3f2ce27" providerId="ADAL" clId="{52F94F29-02D8-4700-92FA-B35BE07476B9}" dt="2026-05-22T16:13:14.082" v="1398"/>
        <pc:sldMkLst>
          <pc:docMk/>
          <pc:sldMk cId="561763098" sldId="280"/>
        </pc:sldMkLst>
        <pc:spChg chg="add mod">
          <ac:chgData name="Matteo Magagni" userId="da087938-9195-4b69-914c-a406d3f2ce27" providerId="ADAL" clId="{52F94F29-02D8-4700-92FA-B35BE07476B9}" dt="2026-05-09T12:49:55.231" v="1239" actId="20577"/>
          <ac:spMkLst>
            <pc:docMk/>
            <pc:sldMk cId="561763098" sldId="280"/>
            <ac:spMk id="4" creationId="{5B44EF9F-687C-A024-4550-A0DBF7A29D7B}"/>
          </ac:spMkLst>
        </pc:spChg>
        <pc:grpChg chg="del">
          <ac:chgData name="Matteo Magagni" userId="da087938-9195-4b69-914c-a406d3f2ce27" providerId="ADAL" clId="{52F94F29-02D8-4700-92FA-B35BE07476B9}" dt="2026-05-22T16:11:30.156" v="1319" actId="478"/>
          <ac:grpSpMkLst>
            <pc:docMk/>
            <pc:sldMk cId="561763098" sldId="280"/>
            <ac:grpSpMk id="5" creationId="{ECEAE4CB-5FE1-62D1-F7CA-8B71044B1574}"/>
          </ac:grpSpMkLst>
        </pc:grpChg>
        <pc:graphicFrameChg chg="add mod modGraphic">
          <ac:chgData name="Matteo Magagni" userId="da087938-9195-4b69-914c-a406d3f2ce27" providerId="ADAL" clId="{52F94F29-02D8-4700-92FA-B35BE07476B9}" dt="2026-05-09T12:53:16.790" v="1292"/>
          <ac:graphicFrameMkLst>
            <pc:docMk/>
            <pc:sldMk cId="561763098" sldId="280"/>
            <ac:graphicFrameMk id="2" creationId="{629B5F56-32BE-E5FF-A6BC-D02F1022586B}"/>
          </ac:graphicFrameMkLst>
        </pc:graphicFrameChg>
        <pc:picChg chg="add mod">
          <ac:chgData name="Matteo Magagni" userId="da087938-9195-4b69-914c-a406d3f2ce27" providerId="ADAL" clId="{52F94F29-02D8-4700-92FA-B35BE07476B9}" dt="2026-05-22T16:13:14.082" v="1398"/>
          <ac:picMkLst>
            <pc:docMk/>
            <pc:sldMk cId="561763098" sldId="280"/>
            <ac:picMk id="8" creationId="{1D392D31-FF0A-EA39-B6B5-7AC996225654}"/>
          </ac:picMkLst>
        </pc:picChg>
        <pc:picChg chg="add mod">
          <ac:chgData name="Matteo Magagni" userId="da087938-9195-4b69-914c-a406d3f2ce27" providerId="ADAL" clId="{52F94F29-02D8-4700-92FA-B35BE07476B9}" dt="2026-05-22T16:13:14.082" v="1398"/>
          <ac:picMkLst>
            <pc:docMk/>
            <pc:sldMk cId="561763098" sldId="280"/>
            <ac:picMk id="9" creationId="{3F664668-3880-70AD-8FD9-2F3F5BFD16B5}"/>
          </ac:picMkLst>
        </pc:picChg>
      </pc:sldChg>
      <pc:sldChg chg="add del">
        <pc:chgData name="Matteo Magagni" userId="da087938-9195-4b69-914c-a406d3f2ce27" providerId="ADAL" clId="{52F94F29-02D8-4700-92FA-B35BE07476B9}" dt="2026-05-22T16:11:55.421" v="1323"/>
        <pc:sldMkLst>
          <pc:docMk/>
          <pc:sldMk cId="1588855914" sldId="281"/>
        </pc:sldMkLst>
      </pc:sldChg>
      <pc:sldChg chg="addSp delSp modSp add mod setBg">
        <pc:chgData name="Matteo Magagni" userId="da087938-9195-4b69-914c-a406d3f2ce27" providerId="ADAL" clId="{52F94F29-02D8-4700-92FA-B35BE07476B9}" dt="2026-05-22T16:18:45.065" v="1579" actId="14100"/>
        <pc:sldMkLst>
          <pc:docMk/>
          <pc:sldMk cId="2724015151" sldId="281"/>
        </pc:sldMkLst>
        <pc:grpChg chg="del">
          <ac:chgData name="Matteo Magagni" userId="da087938-9195-4b69-914c-a406d3f2ce27" providerId="ADAL" clId="{52F94F29-02D8-4700-92FA-B35BE07476B9}" dt="2026-05-22T16:16:34.525" v="1566" actId="478"/>
          <ac:grpSpMkLst>
            <pc:docMk/>
            <pc:sldMk cId="2724015151" sldId="281"/>
            <ac:grpSpMk id="9" creationId="{8F7993F6-DF4C-5677-5D0B-1C52C251C59D}"/>
          </ac:grpSpMkLst>
        </pc:grpChg>
        <pc:picChg chg="add mod">
          <ac:chgData name="Matteo Magagni" userId="da087938-9195-4b69-914c-a406d3f2ce27" providerId="ADAL" clId="{52F94F29-02D8-4700-92FA-B35BE07476B9}" dt="2026-05-22T16:18:45.065" v="1579" actId="14100"/>
          <ac:picMkLst>
            <pc:docMk/>
            <pc:sldMk cId="2724015151" sldId="281"/>
            <ac:picMk id="4" creationId="{E2AE8B36-F7AC-C684-9CDF-BA58232C976B}"/>
          </ac:picMkLst>
        </pc:picChg>
        <pc:picChg chg="del">
          <ac:chgData name="Matteo Magagni" userId="da087938-9195-4b69-914c-a406d3f2ce27" providerId="ADAL" clId="{52F94F29-02D8-4700-92FA-B35BE07476B9}" dt="2026-05-22T16:16:34.525" v="1566" actId="478"/>
          <ac:picMkLst>
            <pc:docMk/>
            <pc:sldMk cId="2724015151" sldId="281"/>
            <ac:picMk id="10" creationId="{F58F40D1-B2D9-2C85-113B-DABC89C6D0AD}"/>
          </ac:picMkLst>
        </pc:picChg>
        <pc:picChg chg="del">
          <ac:chgData name="Matteo Magagni" userId="da087938-9195-4b69-914c-a406d3f2ce27" providerId="ADAL" clId="{52F94F29-02D8-4700-92FA-B35BE07476B9}" dt="2026-05-22T16:16:34.525" v="1566" actId="478"/>
          <ac:picMkLst>
            <pc:docMk/>
            <pc:sldMk cId="2724015151" sldId="281"/>
            <ac:picMk id="12" creationId="{BA3BAF93-85C9-B001-F9CC-15000ADA83B1}"/>
          </ac:picMkLst>
        </pc:picChg>
        <pc:picChg chg="del">
          <ac:chgData name="Matteo Magagni" userId="da087938-9195-4b69-914c-a406d3f2ce27" providerId="ADAL" clId="{52F94F29-02D8-4700-92FA-B35BE07476B9}" dt="2026-05-22T16:16:34.525" v="1566" actId="478"/>
          <ac:picMkLst>
            <pc:docMk/>
            <pc:sldMk cId="2724015151" sldId="281"/>
            <ac:picMk id="14" creationId="{206C0248-A134-F2A3-E425-A58EA3300DB4}"/>
          </ac:picMkLst>
        </pc:picChg>
        <pc:picChg chg="add mod">
          <ac:chgData name="Matteo Magagni" userId="da087938-9195-4b69-914c-a406d3f2ce27" providerId="ADAL" clId="{52F94F29-02D8-4700-92FA-B35BE07476B9}" dt="2026-05-22T16:18:34.800" v="1575" actId="14100"/>
          <ac:picMkLst>
            <pc:docMk/>
            <pc:sldMk cId="2724015151" sldId="281"/>
            <ac:picMk id="15" creationId="{29085072-911D-A6B0-CDAB-F776A89C555B}"/>
          </ac:picMkLst>
        </pc:picChg>
        <pc:picChg chg="del">
          <ac:chgData name="Matteo Magagni" userId="da087938-9195-4b69-914c-a406d3f2ce27" providerId="ADAL" clId="{52F94F29-02D8-4700-92FA-B35BE07476B9}" dt="2026-05-22T16:16:34.525" v="1566" actId="478"/>
          <ac:picMkLst>
            <pc:docMk/>
            <pc:sldMk cId="2724015151" sldId="281"/>
            <ac:picMk id="16" creationId="{ADF7D90C-3049-C56A-61F2-A7B72CFE95D9}"/>
          </ac:picMkLst>
        </pc:picChg>
        <pc:picChg chg="del">
          <ac:chgData name="Matteo Magagni" userId="da087938-9195-4b69-914c-a406d3f2ce27" providerId="ADAL" clId="{52F94F29-02D8-4700-92FA-B35BE07476B9}" dt="2026-05-22T16:16:34.525" v="1566" actId="478"/>
          <ac:picMkLst>
            <pc:docMk/>
            <pc:sldMk cId="2724015151" sldId="281"/>
            <ac:picMk id="18" creationId="{1A8799FB-A4FB-6760-0F36-E518D0F0171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C49B07-A84D-DE31-7B7B-5571AFDD6B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D8D859D-2C42-0118-CB52-E839F1597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39444AE-4644-CE7B-869C-A636C37EE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F20742-2F46-DEAD-DA82-2473E1CFD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7CE952-2843-300F-633D-C3A9411B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08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4B110C-5381-F42E-789A-1A330CC6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21037BC-8347-8522-E168-329EE6CEB1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CA67115-CBAC-061B-3620-B1703618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2F93C1-2398-C17D-904B-488460785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D168B49-7C1D-1FD5-C639-549901085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1523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DFC2824-4CA5-4D2A-F46C-885269CC28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C925653-B1AA-CAEC-CA52-B0206FEA0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B8B4781-3AD4-A714-DC98-75457BEC1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A8AADC3-7B43-53A6-2B02-71D09595C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A58715-93B8-348E-3A4E-D4DEF1EEC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3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65A18C-04FE-8267-7FCD-E16DE7658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3BAA6E4-D946-41A3-9F8E-E54AAFAA3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28D4E22-F8B8-E826-F74C-7DCEAF0B5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E4E2C2-EE88-D935-7E2C-F0ECA2601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987E389-B698-AA80-F601-3D81D5CF9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446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1A660A-FA1D-9FB0-B56F-A211200F5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CDE7842-1F7C-2A53-2899-DA5EF6EC6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B10A990-CC24-1485-4193-E3E64998A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93C780A-9DC6-73DC-C959-AE53BB0DB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612B4C-EF35-FD46-0558-FFCAD1D5B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6067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C41933-574F-8FC8-3B9C-6CD2DF44A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4A74B99-83C6-2FAA-54CA-7B41BF94E1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724E75B-553A-A659-B91A-0F4B1359C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614FD76-C6E4-F9CB-01C6-19708F925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D6421A-FBC5-6081-547D-60EE9D917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A5FF81E-317D-1D33-1F75-DBA060DC8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760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5A9B42-85FB-D53D-CD50-68470B4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D0B7F7D-07E3-ADEA-B7C1-A31C9E087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7008A15-057F-CE41-38CE-D695190D39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8AB9942-62D7-8E43-FFF3-945A27B60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ED154B4-E66B-A24F-A556-C394BB9C3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89786C4-0441-A0C5-0622-89073EE39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9027631-55BD-5C7D-4FCE-975F52ED4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2989F9D-BE34-B427-FF6C-F8955D5C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9534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9CF204-1687-702F-D3D7-F4E53B6E4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B282292-6A44-5B5C-DE24-CAC54720A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484454C-1FEB-B233-ED00-C82659921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212FD5F-B8F0-0E63-17DC-F292DD10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4825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2194BAE-028C-4421-1A31-64BF31A9E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08E6AFE-4E59-7B2B-39CE-5C601334C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706FB6-4A99-B71A-4DDB-6B40D9EE2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10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911156D-59D7-743D-09A5-89F2F4C95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2F8379C-A45B-FBC0-014E-E6CCF4128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03D2B23-8E29-85A0-37E8-F316C9FF9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7FFBEF9-6FE7-47BA-5677-C19456738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B4181D9-FA93-4AE7-1149-4DCB86AE8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A5C8EDA-9B4D-85AB-B3C7-C7229341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550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1B822B-77D0-1941-5B3E-2BEE1CD86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A00F734-E46A-9820-303A-91266DE6A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6AA20A1-6CB1-4609-B16F-88744886A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8662C60-FF37-4088-D128-8BE558AAE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34D95AD-6EAD-5D3D-66DC-2A97B3287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88E8ADE-0F20-BC23-6F8A-918B3B080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1698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6A0E4E8-A280-C4F5-5AE6-7ADB600C5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B5A79E9-4C69-1F43-97AA-96E3E5A0C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1774870-6216-7D9F-BE93-7B84726C8F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984638-2265-E44F-B985-B5DF8A5F49BE}" type="datetimeFigureOut">
              <a:rPr lang="it-IT" smtClean="0"/>
              <a:t>22/05/2026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AE6390-51D1-770F-BFCF-EE013FAD7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DA6A42A-A27D-2721-E9F7-DBF9E9324E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31A4FC-4CA7-E746-888C-45DC257179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122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4.jpg"/><Relationship Id="rId4" Type="http://schemas.openxmlformats.org/officeDocument/2006/relationships/image" Target="../media/image22.jpe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uppogranarolo.it/system/granarolo_corporate/attachments/data/000/006/091/original/IT-Granarolo-BS2024-21-10-25-singole-web.pdf?1761033984" TargetMode="External"/><Relationship Id="rId7" Type="http://schemas.openxmlformats.org/officeDocument/2006/relationships/image" Target="../media/image4.jpg"/><Relationship Id="rId2" Type="http://schemas.openxmlformats.org/officeDocument/2006/relationships/hyperlink" Target="https://www.gruppogranarolo.it/system/granarolo_corporate/attachments/data/000/007/802/original/Company-Profile-Gruppo-Granarolo-01-01-2026-ITA.pdf?176910505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hyperlink" Target="https://www.italypost.it/news/locale---globale/5183/nel-carcere-di-bologna-apre-il-caseificio-dozza-da-24mila-caciotte-lanno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5" Type="http://schemas.openxmlformats.org/officeDocument/2006/relationships/image" Target="../media/image4.jp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B922328-385C-526A-9E0B-165F59823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757" y="1198592"/>
            <a:ext cx="9764486" cy="5443369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090776B4-C721-1B66-0244-39015A91C407}"/>
              </a:ext>
            </a:extLst>
          </p:cNvPr>
          <p:cNvSpPr txBox="1">
            <a:spLocks/>
          </p:cNvSpPr>
          <p:nvPr/>
        </p:nvSpPr>
        <p:spPr>
          <a:xfrm>
            <a:off x="1586822" y="4824494"/>
            <a:ext cx="4173898" cy="1210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800" b="1" dirty="0">
                <a:solidFill>
                  <a:schemeClr val="bg1"/>
                </a:solidFill>
              </a:rPr>
              <a:t>Quando la sicurezza parte dalla Governance: la parola ai Datori di Lavoro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E448C04C-17EF-697B-48BB-EA8EEC4E7E6B}"/>
              </a:ext>
            </a:extLst>
          </p:cNvPr>
          <p:cNvSpPr txBox="1">
            <a:spLocks/>
          </p:cNvSpPr>
          <p:nvPr/>
        </p:nvSpPr>
        <p:spPr>
          <a:xfrm>
            <a:off x="1586822" y="5464237"/>
            <a:ext cx="5021582" cy="865464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400" dirty="0"/>
              <a:t>Matteo Magagni, 27/5/2026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BB3160B-DE00-FBCA-8154-F3D8CAB38D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1454" y="-1"/>
            <a:ext cx="12190546" cy="111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34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5085C132-E26D-7D4D-99ED-0F6903264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82" y="1214443"/>
            <a:ext cx="3278292" cy="2425936"/>
          </a:xfrm>
          <a:prstGeom prst="rect">
            <a:avLst/>
          </a:prstGeom>
        </p:spPr>
      </p:pic>
      <p:pic>
        <p:nvPicPr>
          <p:cNvPr id="10" name="Immagine 9" descr="Immagine che contiene persona, vestiti, interno, muro&#10;&#10;Il contenuto generato dall'IA potrebbe non essere corretto.">
            <a:extLst>
              <a:ext uri="{FF2B5EF4-FFF2-40B4-BE49-F238E27FC236}">
                <a16:creationId xmlns:a16="http://schemas.microsoft.com/office/drawing/2014/main" id="{2CABB1CC-5747-2632-DBE2-B77686CB6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879" y="1224647"/>
            <a:ext cx="3239769" cy="2405528"/>
          </a:xfrm>
          <a:prstGeom prst="rect">
            <a:avLst/>
          </a:prstGeom>
        </p:spPr>
      </p:pic>
      <p:pic>
        <p:nvPicPr>
          <p:cNvPr id="16" name="Immagine 15" descr="Immagine che contiene vestiti, cielo, persona, aria aperta&#10;&#10;Il contenuto generato dall'IA potrebbe non essere corretto.">
            <a:extLst>
              <a:ext uri="{FF2B5EF4-FFF2-40B4-BE49-F238E27FC236}">
                <a16:creationId xmlns:a16="http://schemas.microsoft.com/office/drawing/2014/main" id="{842F629F-2BD9-1A9F-D088-5635DDADE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82" y="3896681"/>
            <a:ext cx="3278292" cy="2425936"/>
          </a:xfrm>
          <a:prstGeom prst="rect">
            <a:avLst/>
          </a:prstGeom>
        </p:spPr>
      </p:pic>
      <p:pic>
        <p:nvPicPr>
          <p:cNvPr id="14" name="Immagine 13" descr="Immagine che contiene aria aperta, cielo, persona, vestiti&#10;&#10;Il contenuto generato dall'IA potrebbe non essere corretto.">
            <a:extLst>
              <a:ext uri="{FF2B5EF4-FFF2-40B4-BE49-F238E27FC236}">
                <a16:creationId xmlns:a16="http://schemas.microsoft.com/office/drawing/2014/main" id="{4581009B-28BD-FD63-F25B-B1AB5FF6B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7203" y="3891428"/>
            <a:ext cx="3278293" cy="2425938"/>
          </a:xfrm>
          <a:prstGeom prst="rect">
            <a:avLst/>
          </a:prstGeom>
        </p:spPr>
      </p:pic>
      <p:pic>
        <p:nvPicPr>
          <p:cNvPr id="12" name="Immagine 11" descr="Immagine che contiene vestiti, persona, calzature, uomo&#10;&#10;Il contenuto generato dall'IA potrebbe non essere corretto.">
            <a:extLst>
              <a:ext uri="{FF2B5EF4-FFF2-40B4-BE49-F238E27FC236}">
                <a16:creationId xmlns:a16="http://schemas.microsoft.com/office/drawing/2014/main" id="{D63C7736-6588-9B96-2235-6E7AA7ACFA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2878" y="3888201"/>
            <a:ext cx="3239769" cy="2462224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68E713E5-B11E-62B0-B444-32120E70A004}"/>
              </a:ext>
            </a:extLst>
          </p:cNvPr>
          <p:cNvGrpSpPr/>
          <p:nvPr/>
        </p:nvGrpSpPr>
        <p:grpSpPr>
          <a:xfrm>
            <a:off x="4237608" y="1375395"/>
            <a:ext cx="3743538" cy="2104031"/>
            <a:chOff x="1777425" y="1389321"/>
            <a:chExt cx="8637150" cy="4854456"/>
          </a:xfrm>
        </p:grpSpPr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7DE88F27-A070-8F3C-1507-6D0D72E8B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77425" y="1389321"/>
              <a:ext cx="8637150" cy="4854456"/>
            </a:xfrm>
            <a:prstGeom prst="rect">
              <a:avLst/>
            </a:prstGeom>
          </p:spPr>
        </p:pic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C7C65F9-66CB-F28C-A020-9220406F643C}"/>
                </a:ext>
              </a:extLst>
            </p:cNvPr>
            <p:cNvSpPr/>
            <p:nvPr/>
          </p:nvSpPr>
          <p:spPr>
            <a:xfrm>
              <a:off x="1948543" y="4724400"/>
              <a:ext cx="1295400" cy="979714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E9D30196-BF68-AA2E-6C8E-CEDA2C98B2C3}"/>
                </a:ext>
              </a:extLst>
            </p:cNvPr>
            <p:cNvSpPr/>
            <p:nvPr/>
          </p:nvSpPr>
          <p:spPr>
            <a:xfrm>
              <a:off x="4811486" y="4724400"/>
              <a:ext cx="1208314" cy="979714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A72D756-6522-632E-A9B1-25C62D5070CE}"/>
                </a:ext>
              </a:extLst>
            </p:cNvPr>
            <p:cNvSpPr/>
            <p:nvPr/>
          </p:nvSpPr>
          <p:spPr>
            <a:xfrm>
              <a:off x="6803572" y="4724400"/>
              <a:ext cx="1208314" cy="979714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" name="Immagine 1">
            <a:extLst>
              <a:ext uri="{FF2B5EF4-FFF2-40B4-BE49-F238E27FC236}">
                <a16:creationId xmlns:a16="http://schemas.microsoft.com/office/drawing/2014/main" id="{BCC07A89-1CEC-1F55-CD25-17CC56448F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BF0EDE5-DEBB-312C-B899-C343E703329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13" name="Immagine 12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C77E900-CF04-DE6E-7C9A-6408B7A4A8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68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EA81E-A2D5-BF6D-A975-119F6A548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CC7FF2E-BCA1-28B5-5EFE-015F22949D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A31AA34-41E7-CDA9-3EB7-CBF0AD9E3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13" name="Immagine 12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7FCBB9F-A9EC-4EF9-63CE-EF43A7716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2AE8B36-F7AC-C684-9CDF-BA58232C97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0" y="1230203"/>
            <a:ext cx="6188527" cy="353483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29085072-911D-A6B0-CDAB-F776A89C55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136568"/>
            <a:ext cx="5676353" cy="317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15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ocument 10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3B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0D0D90F-EFD2-B78D-BF95-3BE019479C86}"/>
              </a:ext>
            </a:extLst>
          </p:cNvPr>
          <p:cNvSpPr txBox="1"/>
          <p:nvPr/>
        </p:nvSpPr>
        <p:spPr>
          <a:xfrm>
            <a:off x="842096" y="514639"/>
            <a:ext cx="2840182" cy="2371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Grazie @ tutti !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4BC5F14-EDB5-CBB0-F9ED-8230E4BAF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1120139"/>
            <a:ext cx="7793596" cy="531912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CBCE401-BE81-FE41-29B1-1EBC9AF32D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3A79B69-9D32-CA1B-6F8E-E6AB514647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9" name="Immagine 8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B378112-AF86-4BAE-764D-0CF3CE2EB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49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4686177-D2D8-CE9E-A60E-8E1B1B5D4D75}"/>
              </a:ext>
            </a:extLst>
          </p:cNvPr>
          <p:cNvSpPr txBox="1"/>
          <p:nvPr/>
        </p:nvSpPr>
        <p:spPr>
          <a:xfrm>
            <a:off x="416378" y="1336119"/>
            <a:ext cx="1135924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/>
              <a:t>Fonti </a:t>
            </a:r>
          </a:p>
          <a:p>
            <a:pPr marL="342900" indent="-342900">
              <a:buAutoNum type="arabicParenR"/>
            </a:pPr>
            <a:r>
              <a:rPr lang="it-IT" sz="1400" dirty="0">
                <a:hlinkClick r:id="rId2"/>
              </a:rPr>
              <a:t>https://www.gruppogranarolo.it/system/granarolo_corporate/attachments/data/000/007/802/original/Company-Profile-Gruppo-Granarolo-01-01-2026-ITA.pdf?1769105057</a:t>
            </a:r>
            <a:endParaRPr lang="it-IT" sz="1400" dirty="0"/>
          </a:p>
          <a:p>
            <a:pPr marL="342900" indent="-342900">
              <a:buAutoNum type="arabicParenR"/>
            </a:pPr>
            <a:r>
              <a:rPr lang="it-IT" sz="1400" dirty="0">
                <a:hlinkClick r:id="rId3"/>
              </a:rPr>
              <a:t>https://www.gruppogranarolo.it/system/granarolo_corporate/attachments/data/000/006/091/original/IT-Granarolo-BS2024-21-10-25-singole-web.pdf?1761033984</a:t>
            </a:r>
            <a:endParaRPr lang="it-IT" sz="1400" dirty="0"/>
          </a:p>
          <a:p>
            <a:pPr marL="342900" indent="-342900">
              <a:buAutoNum type="arabicParenR"/>
            </a:pPr>
            <a:r>
              <a:rPr lang="it-IT" sz="1400" dirty="0">
                <a:hlinkClick r:id="rId4"/>
              </a:rPr>
              <a:t>https://www.italypost.it/news/locale---globale/5183/nel-carcere-di-bologna-apre-il-caseificio-dozza-da-24mila-caciotte-lanno.html</a:t>
            </a:r>
            <a:endParaRPr lang="it-IT" sz="1400" dirty="0"/>
          </a:p>
          <a:p>
            <a:pPr marL="342900" indent="-342900">
              <a:buAutoNum type="arabicParenR"/>
            </a:pPr>
            <a:endParaRPr lang="it-IT" sz="1400" dirty="0"/>
          </a:p>
          <a:p>
            <a:pPr marL="342900" indent="-342900">
              <a:buAutoNum type="arabicParenR"/>
            </a:pPr>
            <a:endParaRPr lang="it-IT" sz="140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07969F4-3522-5111-A5F5-F756B06867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FE328E7-2B26-375F-BB49-8EB3C2ABE1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8" name="Immagine 7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609B6AE-45B2-EBB2-4051-D74BAA2015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03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FA3DF99A-5EBF-136C-AC7E-CE99D3D48DEF}"/>
              </a:ext>
            </a:extLst>
          </p:cNvPr>
          <p:cNvSpPr txBox="1">
            <a:spLocks/>
          </p:cNvSpPr>
          <p:nvPr/>
        </p:nvSpPr>
        <p:spPr>
          <a:xfrm>
            <a:off x="672421" y="1188756"/>
            <a:ext cx="7143521" cy="6944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/>
              <a:t>Agenda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D5C9A9E-1A9C-0584-7147-D9BA513CCF17}"/>
              </a:ext>
            </a:extLst>
          </p:cNvPr>
          <p:cNvSpPr txBox="1">
            <a:spLocks/>
          </p:cNvSpPr>
          <p:nvPr/>
        </p:nvSpPr>
        <p:spPr>
          <a:xfrm>
            <a:off x="672420" y="2030275"/>
            <a:ext cx="10997066" cy="1921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it-IT" sz="3200" dirty="0"/>
              <a:t>Granarolo … chi ? </a:t>
            </a:r>
          </a:p>
          <a:p>
            <a:pPr marL="514350" indent="-514350">
              <a:buAutoNum type="arabicPeriod"/>
            </a:pPr>
            <a:r>
              <a:rPr lang="it-IT" sz="3200" dirty="0"/>
              <a:t>Come «siamo fatti»</a:t>
            </a:r>
          </a:p>
          <a:p>
            <a:pPr marL="514350" indent="-514350">
              <a:buAutoNum type="arabicPeriod"/>
            </a:pPr>
            <a:r>
              <a:rPr lang="it-IT" sz="3200" dirty="0"/>
              <a:t>Zer0 è Possibile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D8E5EB2-AE1D-E14E-BEBF-BBEFBAD7F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51B727C-EE86-0389-AE53-D3038F3D97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8" name="Immagine 7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8E3DA26A-4DAB-48DA-DEAF-46078978F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60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65334-B686-14EE-5488-DD34EF39B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1B347B21-EA20-6F1B-D49F-3952119EF5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80"/>
          <a:stretch>
            <a:fillRect/>
          </a:stretch>
        </p:blipFill>
        <p:spPr>
          <a:xfrm>
            <a:off x="1379686" y="1209363"/>
            <a:ext cx="9432628" cy="520549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62F1C22-BE20-9679-19F5-965F161ED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6C861F9-1584-3090-EF4F-15783A549C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8" name="Immagine 7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EBCF24CE-E5AF-CC85-9671-EA65BD373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5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C1232-7E10-046C-658E-85F4D2A26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B173979-23D3-B446-953B-9883332EA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188" y="1173803"/>
            <a:ext cx="9445624" cy="5313719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9294C70F-AA24-5E0E-D338-45C799A5DCD4}"/>
              </a:ext>
            </a:extLst>
          </p:cNvPr>
          <p:cNvSpPr txBox="1">
            <a:spLocks/>
          </p:cNvSpPr>
          <p:nvPr/>
        </p:nvSpPr>
        <p:spPr>
          <a:xfrm>
            <a:off x="9430340" y="2202995"/>
            <a:ext cx="1044620" cy="296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000" dirty="0">
                <a:solidFill>
                  <a:schemeClr val="bg2">
                    <a:lumMod val="50000"/>
                  </a:schemeClr>
                </a:solidFill>
              </a:rPr>
              <a:t>Venduto 8/5/26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7FB081F-5B6F-7AEB-160F-884F32D01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8FCF497-F299-6738-6BEC-28930CF260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9" name="Immagine 8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88EA8578-004D-5125-1E61-E1D6A5AAF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1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1D04-D525-D946-F4EC-00B481ED9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A30BB72-C6F1-C2EC-9200-2B4A860B7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642" y="1173803"/>
            <a:ext cx="9350715" cy="527947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DBCA6F1-91E5-B958-019F-3256C8C518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9840DB6-1AFA-7DD4-5920-962E39B4BF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8" name="Immagine 7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F724F17B-5C34-E3E6-C0E1-DF4EC2950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74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9451E7A-4D2E-DEF6-9103-F09FBE8B4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880" y="1333855"/>
            <a:ext cx="7456714" cy="463115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5D8B5DE8-9FFC-7D58-B5C1-230DF470A013}"/>
              </a:ext>
            </a:extLst>
          </p:cNvPr>
          <p:cNvSpPr txBox="1"/>
          <p:nvPr/>
        </p:nvSpPr>
        <p:spPr>
          <a:xfrm>
            <a:off x="10571297" y="5918004"/>
            <a:ext cx="1477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000" dirty="0">
                <a:latin typeface="Faktum"/>
              </a:rPr>
              <a:t>C</a:t>
            </a:r>
            <a:r>
              <a:rPr lang="it-IT" sz="1000" b="0" i="0" dirty="0">
                <a:effectLst/>
                <a:latin typeface="Faktum"/>
              </a:rPr>
              <a:t>urva di Bradley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1243F3B-9230-B303-1069-D478CABF5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77" y="2658836"/>
            <a:ext cx="3450683" cy="217868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CB17475-ED2E-274E-7080-FCF92A8E96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D150E17-8E54-6B16-9574-876A27BE59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10" name="Immagine 9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5AF5A48-6BCE-342C-F8B1-8BDCDA2647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98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866DBC0-6430-040C-4AA2-6B19723260C0}"/>
              </a:ext>
            </a:extLst>
          </p:cNvPr>
          <p:cNvSpPr/>
          <p:nvPr/>
        </p:nvSpPr>
        <p:spPr>
          <a:xfrm>
            <a:off x="5740781" y="3094526"/>
            <a:ext cx="885968" cy="8430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63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10D87CD-8608-A737-E7E5-B94DA9C3020B}"/>
              </a:ext>
            </a:extLst>
          </p:cNvPr>
          <p:cNvSpPr txBox="1"/>
          <p:nvPr/>
        </p:nvSpPr>
        <p:spPr>
          <a:xfrm>
            <a:off x="5748224" y="3245959"/>
            <a:ext cx="885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>
                <a:solidFill>
                  <a:srgbClr val="FF0000"/>
                </a:solidFill>
              </a:rPr>
              <a:t>Compliance </a:t>
            </a:r>
          </a:p>
          <a:p>
            <a:pPr algn="ctr"/>
            <a:r>
              <a:rPr lang="it-IT" sz="1000" dirty="0">
                <a:solidFill>
                  <a:srgbClr val="FF0000"/>
                </a:solidFill>
              </a:rPr>
              <a:t>(81/08)</a:t>
            </a:r>
          </a:p>
          <a:p>
            <a:pPr algn="ctr"/>
            <a:r>
              <a:rPr lang="it-IT" sz="1000" dirty="0">
                <a:solidFill>
                  <a:srgbClr val="FF0000"/>
                </a:solidFill>
              </a:rPr>
              <a:t>(152/06)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6FB76CB7-CF19-063E-B07C-FD1F2E8DFB46}"/>
              </a:ext>
            </a:extLst>
          </p:cNvPr>
          <p:cNvSpPr/>
          <p:nvPr/>
        </p:nvSpPr>
        <p:spPr>
          <a:xfrm>
            <a:off x="5527624" y="2652871"/>
            <a:ext cx="1313472" cy="127893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63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F63A930-D68C-D9C6-8B26-449063DAB0E4}"/>
              </a:ext>
            </a:extLst>
          </p:cNvPr>
          <p:cNvSpPr txBox="1"/>
          <p:nvPr/>
        </p:nvSpPr>
        <p:spPr>
          <a:xfrm>
            <a:off x="5761025" y="2697498"/>
            <a:ext cx="885968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38" dirty="0">
                <a:solidFill>
                  <a:srgbClr val="00B050"/>
                </a:solidFill>
              </a:rPr>
              <a:t>ISO 45001 and 14001</a:t>
            </a: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EFB5EFE0-C125-B6C7-80C0-313870650294}"/>
              </a:ext>
            </a:extLst>
          </p:cNvPr>
          <p:cNvSpPr/>
          <p:nvPr/>
        </p:nvSpPr>
        <p:spPr>
          <a:xfrm>
            <a:off x="5117387" y="1783012"/>
            <a:ext cx="2130968" cy="214346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63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B9B7754-1EA8-FD84-6807-A074C2FE781D}"/>
              </a:ext>
            </a:extLst>
          </p:cNvPr>
          <p:cNvSpPr txBox="1"/>
          <p:nvPr/>
        </p:nvSpPr>
        <p:spPr>
          <a:xfrm>
            <a:off x="5621996" y="1967736"/>
            <a:ext cx="112174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38" dirty="0">
                <a:solidFill>
                  <a:srgbClr val="0070C0"/>
                </a:solidFill>
              </a:rPr>
              <a:t>Commitment,</a:t>
            </a:r>
          </a:p>
          <a:p>
            <a:pPr algn="ctr"/>
            <a:r>
              <a:rPr lang="it-IT" sz="1138" dirty="0">
                <a:solidFill>
                  <a:srgbClr val="0070C0"/>
                </a:solidFill>
              </a:rPr>
              <a:t>Leadership, Ownership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B471081-5C74-41C8-FC42-25896142AAD5}"/>
              </a:ext>
            </a:extLst>
          </p:cNvPr>
          <p:cNvSpPr/>
          <p:nvPr/>
        </p:nvSpPr>
        <p:spPr>
          <a:xfrm>
            <a:off x="4900658" y="1235800"/>
            <a:ext cx="2564424" cy="269600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63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D065950-FCFD-98DB-3D91-D38D1D1437EA}"/>
              </a:ext>
            </a:extLst>
          </p:cNvPr>
          <p:cNvSpPr txBox="1"/>
          <p:nvPr/>
        </p:nvSpPr>
        <p:spPr>
          <a:xfrm>
            <a:off x="5611279" y="1419542"/>
            <a:ext cx="1121748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38" dirty="0" err="1"/>
              <a:t>Survey</a:t>
            </a:r>
            <a:endParaRPr lang="it-IT" sz="1138" dirty="0"/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B3129B3E-2D91-367C-3C14-916A025AD2B7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6172153" y="3859642"/>
            <a:ext cx="2105068" cy="126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6D5C485-81DC-AE82-2C39-EA40C23AF419}"/>
              </a:ext>
            </a:extLst>
          </p:cNvPr>
          <p:cNvSpPr txBox="1"/>
          <p:nvPr/>
        </p:nvSpPr>
        <p:spPr>
          <a:xfrm>
            <a:off x="8277221" y="3638363"/>
            <a:ext cx="2800827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38" dirty="0">
                <a:solidFill>
                  <a:srgbClr val="FF0000"/>
                </a:solidFill>
              </a:rPr>
              <a:t>DVR, DUVRI, </a:t>
            </a:r>
            <a:r>
              <a:rPr lang="it-IT" sz="1138" b="1" dirty="0">
                <a:solidFill>
                  <a:srgbClr val="FF0000"/>
                </a:solidFill>
              </a:rPr>
              <a:t>«formazione», </a:t>
            </a:r>
            <a:r>
              <a:rPr lang="it-IT" sz="1138" dirty="0">
                <a:solidFill>
                  <a:srgbClr val="FF0000"/>
                </a:solidFill>
              </a:rPr>
              <a:t>PED, CE, AIA, AUA, ecc.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7DC49CA-2499-EF8F-0C84-44C03C7B8E63}"/>
              </a:ext>
            </a:extLst>
          </p:cNvPr>
          <p:cNvSpPr txBox="1"/>
          <p:nvPr/>
        </p:nvSpPr>
        <p:spPr>
          <a:xfrm>
            <a:off x="8264055" y="3213514"/>
            <a:ext cx="2997791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38" dirty="0">
                <a:solidFill>
                  <a:srgbClr val="00B050"/>
                </a:solidFill>
              </a:rPr>
              <a:t>Implementazione e mantenimento del sistema</a:t>
            </a: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F336A631-0048-E92A-FD01-66EF6E681670}"/>
              </a:ext>
            </a:extLst>
          </p:cNvPr>
          <p:cNvCxnSpPr>
            <a:cxnSpLocks/>
          </p:cNvCxnSpPr>
          <p:nvPr/>
        </p:nvCxnSpPr>
        <p:spPr>
          <a:xfrm flipV="1">
            <a:off x="6659247" y="3340592"/>
            <a:ext cx="1579753" cy="714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6E0A22B-5F4B-FCF5-43D5-6E0D8E6C72E4}"/>
              </a:ext>
            </a:extLst>
          </p:cNvPr>
          <p:cNvSpPr txBox="1"/>
          <p:nvPr/>
        </p:nvSpPr>
        <p:spPr>
          <a:xfrm>
            <a:off x="8274722" y="1409024"/>
            <a:ext cx="2997791" cy="1843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38" dirty="0">
                <a:solidFill>
                  <a:srgbClr val="0070C0"/>
                </a:solidFill>
              </a:rPr>
              <a:t>CL buoni comportamenti / Comitati </a:t>
            </a:r>
          </a:p>
          <a:p>
            <a:r>
              <a:rPr lang="it-IT" sz="1138" dirty="0">
                <a:solidFill>
                  <a:srgbClr val="0070C0"/>
                </a:solidFill>
              </a:rPr>
              <a:t>Regole d’oro / standardizzazione</a:t>
            </a:r>
          </a:p>
          <a:p>
            <a:r>
              <a:rPr lang="it-IT" sz="1138" dirty="0">
                <a:solidFill>
                  <a:srgbClr val="0070C0"/>
                </a:solidFill>
              </a:rPr>
              <a:t>Safety «light» </a:t>
            </a:r>
          </a:p>
          <a:p>
            <a:r>
              <a:rPr lang="it-IT" sz="1138" dirty="0" err="1">
                <a:solidFill>
                  <a:srgbClr val="0070C0"/>
                </a:solidFill>
              </a:rPr>
              <a:t>Behavioral</a:t>
            </a:r>
            <a:r>
              <a:rPr lang="it-IT" sz="1138" dirty="0">
                <a:solidFill>
                  <a:srgbClr val="0070C0"/>
                </a:solidFill>
              </a:rPr>
              <a:t> </a:t>
            </a:r>
            <a:r>
              <a:rPr lang="it-IT" sz="1138" dirty="0" err="1">
                <a:solidFill>
                  <a:srgbClr val="0070C0"/>
                </a:solidFill>
              </a:rPr>
              <a:t>Observation</a:t>
            </a:r>
            <a:r>
              <a:rPr lang="it-IT" sz="1138" dirty="0">
                <a:solidFill>
                  <a:srgbClr val="0070C0"/>
                </a:solidFill>
              </a:rPr>
              <a:t> System</a:t>
            </a:r>
          </a:p>
          <a:p>
            <a:r>
              <a:rPr lang="it-IT" sz="1138" dirty="0">
                <a:solidFill>
                  <a:srgbClr val="0070C0"/>
                </a:solidFill>
              </a:rPr>
              <a:t>Risk </a:t>
            </a:r>
            <a:r>
              <a:rPr lang="it-IT" sz="1138" dirty="0" err="1">
                <a:solidFill>
                  <a:srgbClr val="0070C0"/>
                </a:solidFill>
              </a:rPr>
              <a:t>Prediction</a:t>
            </a:r>
            <a:endParaRPr lang="it-IT" sz="1138" dirty="0">
              <a:solidFill>
                <a:srgbClr val="0070C0"/>
              </a:solidFill>
            </a:endParaRPr>
          </a:p>
          <a:p>
            <a:r>
              <a:rPr lang="it-IT" sz="1138" dirty="0">
                <a:solidFill>
                  <a:srgbClr val="0070C0"/>
                </a:solidFill>
              </a:rPr>
              <a:t>EH&amp;S Leadership &amp; Ownership Program</a:t>
            </a:r>
          </a:p>
          <a:p>
            <a:r>
              <a:rPr lang="it-IT" sz="1138" dirty="0" err="1">
                <a:solidFill>
                  <a:srgbClr val="0070C0"/>
                </a:solidFill>
              </a:rPr>
              <a:t>Safety</a:t>
            </a:r>
            <a:r>
              <a:rPr lang="it-IT" sz="1138" dirty="0">
                <a:solidFill>
                  <a:srgbClr val="0070C0"/>
                </a:solidFill>
              </a:rPr>
              <a:t> Champion / Staff </a:t>
            </a:r>
            <a:r>
              <a:rPr lang="it-IT" sz="1138" dirty="0" err="1">
                <a:solidFill>
                  <a:srgbClr val="0070C0"/>
                </a:solidFill>
              </a:rPr>
              <a:t>Function</a:t>
            </a:r>
            <a:endParaRPr lang="it-IT" sz="1138" dirty="0">
              <a:solidFill>
                <a:srgbClr val="0070C0"/>
              </a:solidFill>
            </a:endParaRPr>
          </a:p>
          <a:p>
            <a:r>
              <a:rPr lang="it-IT" sz="1138" dirty="0" err="1">
                <a:solidFill>
                  <a:srgbClr val="0070C0"/>
                </a:solidFill>
              </a:rPr>
              <a:t>Safety</a:t>
            </a:r>
            <a:r>
              <a:rPr lang="it-IT" sz="1138" dirty="0">
                <a:solidFill>
                  <a:srgbClr val="0070C0"/>
                </a:solidFill>
              </a:rPr>
              <a:t> «Week»</a:t>
            </a:r>
          </a:p>
          <a:p>
            <a:r>
              <a:rPr lang="it-IT" sz="1138" dirty="0">
                <a:solidFill>
                  <a:srgbClr val="0070C0"/>
                </a:solidFill>
              </a:rPr>
              <a:t>Model Line / Model Site</a:t>
            </a:r>
          </a:p>
          <a:p>
            <a:r>
              <a:rPr lang="it-IT" sz="1138" dirty="0" err="1">
                <a:solidFill>
                  <a:srgbClr val="0070C0"/>
                </a:solidFill>
              </a:rPr>
              <a:t>Reward</a:t>
            </a:r>
            <a:r>
              <a:rPr lang="it-IT" sz="1138" dirty="0">
                <a:solidFill>
                  <a:srgbClr val="0070C0"/>
                </a:solidFill>
              </a:rPr>
              <a:t> &amp; </a:t>
            </a:r>
            <a:r>
              <a:rPr lang="it-IT" sz="1138" dirty="0" err="1">
                <a:solidFill>
                  <a:srgbClr val="0070C0"/>
                </a:solidFill>
              </a:rPr>
              <a:t>Recognition</a:t>
            </a:r>
            <a:endParaRPr lang="it-IT" sz="1138" dirty="0">
              <a:solidFill>
                <a:srgbClr val="0070C0"/>
              </a:solidFill>
            </a:endParaRPr>
          </a:p>
        </p:txBody>
      </p: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1A0C91C2-90B9-272A-3ABC-C8B47D23FB86}"/>
              </a:ext>
            </a:extLst>
          </p:cNvPr>
          <p:cNvCxnSpPr/>
          <p:nvPr/>
        </p:nvCxnSpPr>
        <p:spPr>
          <a:xfrm flipV="1">
            <a:off x="6562447" y="2259840"/>
            <a:ext cx="1714775" cy="7145"/>
          </a:xfrm>
          <a:prstGeom prst="straightConnector1">
            <a:avLst/>
          </a:prstGeom>
          <a:ln>
            <a:solidFill>
              <a:srgbClr val="005C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DA2FD91-A9F6-9583-DB6C-F11D39F0627F}"/>
              </a:ext>
            </a:extLst>
          </p:cNvPr>
          <p:cNvSpPr txBox="1"/>
          <p:nvPr/>
        </p:nvSpPr>
        <p:spPr>
          <a:xfrm>
            <a:off x="8277219" y="1176036"/>
            <a:ext cx="2564423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38" dirty="0"/>
              <a:t>Misura dell’implementazione (KPI)</a:t>
            </a: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66CE4C3F-64D4-F33F-396C-B87E55A9AFC5}"/>
              </a:ext>
            </a:extLst>
          </p:cNvPr>
          <p:cNvCxnSpPr/>
          <p:nvPr/>
        </p:nvCxnSpPr>
        <p:spPr>
          <a:xfrm flipV="1">
            <a:off x="6418429" y="1296631"/>
            <a:ext cx="1836000" cy="71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7 24">
            <a:extLst>
              <a:ext uri="{FF2B5EF4-FFF2-40B4-BE49-F238E27FC236}">
                <a16:creationId xmlns:a16="http://schemas.microsoft.com/office/drawing/2014/main" id="{C480FAE8-6565-ADE6-732F-F5D4706DFC29}"/>
              </a:ext>
            </a:extLst>
          </p:cNvPr>
          <p:cNvCxnSpPr/>
          <p:nvPr/>
        </p:nvCxnSpPr>
        <p:spPr>
          <a:xfrm flipV="1">
            <a:off x="3975080" y="3009111"/>
            <a:ext cx="678765" cy="52583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7 27">
            <a:extLst>
              <a:ext uri="{FF2B5EF4-FFF2-40B4-BE49-F238E27FC236}">
                <a16:creationId xmlns:a16="http://schemas.microsoft.com/office/drawing/2014/main" id="{A7E5D85B-AD4E-4E5D-AB35-0D2604D4390C}"/>
              </a:ext>
            </a:extLst>
          </p:cNvPr>
          <p:cNvCxnSpPr/>
          <p:nvPr/>
        </p:nvCxnSpPr>
        <p:spPr>
          <a:xfrm rot="5400000">
            <a:off x="8656155" y="4346550"/>
            <a:ext cx="673953" cy="37094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7 32">
            <a:extLst>
              <a:ext uri="{FF2B5EF4-FFF2-40B4-BE49-F238E27FC236}">
                <a16:creationId xmlns:a16="http://schemas.microsoft.com/office/drawing/2014/main" id="{40B2CCD2-1622-159A-65B2-89DD047D31AB}"/>
              </a:ext>
            </a:extLst>
          </p:cNvPr>
          <p:cNvCxnSpPr/>
          <p:nvPr/>
        </p:nvCxnSpPr>
        <p:spPr>
          <a:xfrm rot="10800000">
            <a:off x="5697168" y="5026948"/>
            <a:ext cx="988078" cy="282261"/>
          </a:xfrm>
          <a:prstGeom prst="curvedConnector3">
            <a:avLst>
              <a:gd name="adj1" fmla="val 5289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EC832F5E-D3EA-DEF7-0DBF-983DE939A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691" y="3643683"/>
            <a:ext cx="4050751" cy="2515809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4E5C46D-A1DB-3E4E-EEC4-86FA4706DDEB}"/>
              </a:ext>
            </a:extLst>
          </p:cNvPr>
          <p:cNvSpPr txBox="1"/>
          <p:nvPr/>
        </p:nvSpPr>
        <p:spPr>
          <a:xfrm>
            <a:off x="1867945" y="1560264"/>
            <a:ext cx="230065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50" dirty="0"/>
              <a:t>Il nostro modello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B9686F55-2C0B-45BA-8340-55B00DF52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560" y="4900454"/>
            <a:ext cx="2073964" cy="130945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D15CD15-EF5D-1A9F-90E3-DBDDBC0581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B9002CB-806B-DFFB-0890-54A5F94365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26" name="Immagine 25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7FAEA78-0E0F-AC18-8725-AD5842F540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9A86C015-AFE7-7800-934B-83118A89A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781" y="1149985"/>
            <a:ext cx="3008576" cy="165867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8DB7F3E-7406-850F-5897-D601FEB33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840" y="1152576"/>
            <a:ext cx="2969071" cy="165608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DA8C48A1-F81E-9749-15D1-E0882F0B3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5683" y="1149985"/>
            <a:ext cx="2958060" cy="165608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90ECD6F-FC82-8424-0368-D5E685FE5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780" y="2950178"/>
            <a:ext cx="2977047" cy="1658678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3B43CE7-EDCD-2278-5FD3-B401E0BB7B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279" y="2961311"/>
            <a:ext cx="2969071" cy="165067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492AE329-5EB7-0939-EEB3-E0BD9558CE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5683" y="2958182"/>
            <a:ext cx="2977047" cy="165693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BD18842D-93B2-3E4F-5796-C25D88C46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1533" y="4697712"/>
            <a:ext cx="2969071" cy="1650383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C31805BD-8F86-9765-0BFE-10DA406A7B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4294" y="4912592"/>
            <a:ext cx="3030134" cy="1352703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F33215AE-91B1-90B0-0306-E8871DFD5093}"/>
              </a:ext>
            </a:extLst>
          </p:cNvPr>
          <p:cNvSpPr txBox="1"/>
          <p:nvPr/>
        </p:nvSpPr>
        <p:spPr>
          <a:xfrm>
            <a:off x="7948988" y="4912592"/>
            <a:ext cx="2176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chemeClr val="accent6">
                    <a:lumMod val="50000"/>
                  </a:schemeClr>
                </a:solidFill>
              </a:rPr>
              <a:t>A.S.R. 2025 </a:t>
            </a:r>
          </a:p>
        </p:txBody>
      </p:sp>
      <p:pic>
        <p:nvPicPr>
          <p:cNvPr id="25" name="Elemento grafico 24" descr="Campanello dell'hotel contorno">
            <a:extLst>
              <a:ext uri="{FF2B5EF4-FFF2-40B4-BE49-F238E27FC236}">
                <a16:creationId xmlns:a16="http://schemas.microsoft.com/office/drawing/2014/main" id="{057496B3-C96C-DBE8-D002-3801906FFC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22678" y="5284372"/>
            <a:ext cx="914400" cy="9144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8FCAB002-50A3-DC39-C134-886CAE1F41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37078" y="5454069"/>
            <a:ext cx="914401" cy="57733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41111AA-D19E-3D81-8EAC-80A70D5E278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CAC926A-63C2-65D8-1396-3292089DC77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11" name="Immagine 10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F1DE89C7-3439-4B10-A02B-73C19BAC96F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27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AD218-CE16-552A-3B27-D9CA4E3AF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629B5F56-32BE-E5FF-A6BC-D02F10225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210460"/>
              </p:ext>
            </p:extLst>
          </p:nvPr>
        </p:nvGraphicFramePr>
        <p:xfrm>
          <a:off x="1287434" y="2023427"/>
          <a:ext cx="963167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9360">
                  <a:extLst>
                    <a:ext uri="{9D8B030D-6E8A-4147-A177-3AD203B41FA5}">
                      <a16:colId xmlns:a16="http://schemas.microsoft.com/office/drawing/2014/main" val="1462476167"/>
                    </a:ext>
                  </a:extLst>
                </a:gridCol>
                <a:gridCol w="1522548">
                  <a:extLst>
                    <a:ext uri="{9D8B030D-6E8A-4147-A177-3AD203B41FA5}">
                      <a16:colId xmlns:a16="http://schemas.microsoft.com/office/drawing/2014/main" val="876011069"/>
                    </a:ext>
                  </a:extLst>
                </a:gridCol>
                <a:gridCol w="1375954">
                  <a:extLst>
                    <a:ext uri="{9D8B030D-6E8A-4147-A177-3AD203B41FA5}">
                      <a16:colId xmlns:a16="http://schemas.microsoft.com/office/drawing/2014/main" val="3208220565"/>
                    </a:ext>
                  </a:extLst>
                </a:gridCol>
                <a:gridCol w="1375954">
                  <a:extLst>
                    <a:ext uri="{9D8B030D-6E8A-4147-A177-3AD203B41FA5}">
                      <a16:colId xmlns:a16="http://schemas.microsoft.com/office/drawing/2014/main" val="937871494"/>
                    </a:ext>
                  </a:extLst>
                </a:gridCol>
                <a:gridCol w="1375954">
                  <a:extLst>
                    <a:ext uri="{9D8B030D-6E8A-4147-A177-3AD203B41FA5}">
                      <a16:colId xmlns:a16="http://schemas.microsoft.com/office/drawing/2014/main" val="3380645530"/>
                    </a:ext>
                  </a:extLst>
                </a:gridCol>
                <a:gridCol w="1375954">
                  <a:extLst>
                    <a:ext uri="{9D8B030D-6E8A-4147-A177-3AD203B41FA5}">
                      <a16:colId xmlns:a16="http://schemas.microsoft.com/office/drawing/2014/main" val="1460879833"/>
                    </a:ext>
                  </a:extLst>
                </a:gridCol>
                <a:gridCol w="1375954">
                  <a:extLst>
                    <a:ext uri="{9D8B030D-6E8A-4147-A177-3AD203B41FA5}">
                      <a16:colId xmlns:a16="http://schemas.microsoft.com/office/drawing/2014/main" val="1661997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Business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FOCUS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Ogni giorno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Ogni settimana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Ogni Mese</a:t>
                      </a:r>
                    </a:p>
                    <a:p>
                      <a:pPr algn="ctr"/>
                      <a:r>
                        <a:rPr lang="it-IT" sz="1000" dirty="0"/>
                        <a:t>(Comitati)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Ogni 6 mesi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/>
                        <a:t>Ogni anno (OGSM)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268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000" b="1" dirty="0"/>
                        <a:t>ITA </a:t>
                      </a:r>
                    </a:p>
                    <a:p>
                      <a:r>
                        <a:rPr lang="it-IT" sz="1000" b="1" dirty="0" err="1"/>
                        <a:t>Operation</a:t>
                      </a:r>
                      <a:endParaRPr lang="it-IT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1) Sicurezza, Ambiente</a:t>
                      </a:r>
                    </a:p>
                    <a:p>
                      <a:r>
                        <a:rPr lang="it-IT" sz="1000" dirty="0"/>
                        <a:t>2) Qualità</a:t>
                      </a:r>
                    </a:p>
                    <a:p>
                      <a:r>
                        <a:rPr lang="it-IT" sz="1000" dirty="0"/>
                        <a:t>3) Persone</a:t>
                      </a:r>
                    </a:p>
                    <a:p>
                      <a:r>
                        <a:rPr lang="it-IT" sz="1000" dirty="0"/>
                        <a:t>4) Performance</a:t>
                      </a:r>
                    </a:p>
                    <a:p>
                      <a:r>
                        <a:rPr lang="it-IT" sz="1000" dirty="0"/>
                        <a:t>5) Costi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Operatori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Operatori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</a:t>
                      </a:r>
                    </a:p>
                    <a:p>
                      <a:r>
                        <a:rPr lang="it-IT" sz="1000" dirty="0"/>
                        <a:t>Operatori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DdL</a:t>
                      </a: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, dirigenti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A seguire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Preposti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A seguire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Operatori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DdL</a:t>
                      </a: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, dirigenti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A seguire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Preposti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A seguire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Operatori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94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000" b="1" dirty="0"/>
                        <a:t>ITA </a:t>
                      </a:r>
                    </a:p>
                    <a:p>
                      <a:r>
                        <a:rPr lang="it-IT" sz="1000" b="1" dirty="0"/>
                        <a:t>Logistica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1) Sicurezza, Ambiente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Persone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33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000" b="1" dirty="0"/>
                        <a:t>ITA </a:t>
                      </a:r>
                    </a:p>
                    <a:p>
                      <a:r>
                        <a:rPr lang="it-IT" sz="1000" b="1" dirty="0"/>
                        <a:t>Vendite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dirty="0"/>
                        <a:t>1) Sicurezza, Ambiente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8348678"/>
                  </a:ext>
                </a:extLst>
              </a:tr>
              <a:tr h="500985">
                <a:tc>
                  <a:txBody>
                    <a:bodyPr/>
                    <a:lstStyle/>
                    <a:p>
                      <a:r>
                        <a:rPr lang="it-IT" sz="1000" b="1" dirty="0"/>
                        <a:t>ESTERO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dirty="0"/>
                        <a:t>1) Sicurezza, Ambiente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To Be</a:t>
                      </a:r>
                    </a:p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To Be</a:t>
                      </a:r>
                    </a:p>
                    <a:p>
                      <a:r>
                        <a:rPr lang="it-IT" sz="1000" dirty="0" err="1"/>
                        <a:t>DdL</a:t>
                      </a:r>
                      <a:r>
                        <a:rPr lang="it-IT" sz="1000" dirty="0"/>
                        <a:t>, Dirigenti</a:t>
                      </a:r>
                    </a:p>
                    <a:p>
                      <a:r>
                        <a:rPr lang="it-IT" sz="1000" dirty="0"/>
                        <a:t>Preposti</a:t>
                      </a:r>
                    </a:p>
                    <a:p>
                      <a:endParaRPr lang="it-IT" sz="1000" dirty="0"/>
                    </a:p>
                    <a:p>
                      <a:r>
                        <a:rPr lang="it-IT" sz="1000" dirty="0"/>
                        <a:t>A seguire </a:t>
                      </a:r>
                    </a:p>
                    <a:p>
                      <a:r>
                        <a:rPr lang="it-IT" sz="1000" dirty="0"/>
                        <a:t>Operatori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166860"/>
                  </a:ext>
                </a:extLst>
              </a:tr>
            </a:tbl>
          </a:graphicData>
        </a:graphic>
      </p:graphicFrame>
      <p:sp>
        <p:nvSpPr>
          <p:cNvPr id="4" name="Titolo 1">
            <a:extLst>
              <a:ext uri="{FF2B5EF4-FFF2-40B4-BE49-F238E27FC236}">
                <a16:creationId xmlns:a16="http://schemas.microsoft.com/office/drawing/2014/main" id="{5B44EF9F-687C-A024-4550-A0DBF7A29D7B}"/>
              </a:ext>
            </a:extLst>
          </p:cNvPr>
          <p:cNvSpPr txBox="1">
            <a:spLocks/>
          </p:cNvSpPr>
          <p:nvPr/>
        </p:nvSpPr>
        <p:spPr>
          <a:xfrm>
            <a:off x="1287434" y="1063936"/>
            <a:ext cx="9631678" cy="855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Font typeface="Wingdings" panose="05000000000000000000" pitchFamily="2" charset="2"/>
              <a:buChar char="ü"/>
            </a:pPr>
            <a:r>
              <a:rPr lang="it-IT" sz="1400" b="1" dirty="0"/>
              <a:t>Datori di Lavoro e Dirigenti 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it-IT" sz="1400" dirty="0"/>
              <a:t>sono formati in base alla normativa applicabile (preferibilmente con formatore interno)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it-IT" sz="1400" dirty="0"/>
              <a:t>partecipano attivamente al modello sotto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46245C7-606F-0B25-E1E9-50AADE125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1"/>
          <a:stretch>
            <a:fillRect/>
          </a:stretch>
        </p:blipFill>
        <p:spPr>
          <a:xfrm>
            <a:off x="14547" y="6560820"/>
            <a:ext cx="12177453" cy="29718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D392D31-FF0A-EA39-B6B5-7AC9962256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2"/>
          <a:stretch>
            <a:fillRect/>
          </a:stretch>
        </p:blipFill>
        <p:spPr>
          <a:xfrm>
            <a:off x="0" y="0"/>
            <a:ext cx="12190546" cy="1115951"/>
          </a:xfrm>
          <a:prstGeom prst="rect">
            <a:avLst/>
          </a:prstGeom>
        </p:spPr>
      </p:pic>
      <p:pic>
        <p:nvPicPr>
          <p:cNvPr id="9" name="Immagine 8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F664668-3880-70AD-8FD9-2F3F5BFD16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8610" y="234448"/>
            <a:ext cx="1384554" cy="7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630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386</Words>
  <Application>Microsoft Office PowerPoint</Application>
  <PresentationFormat>Widescreen</PresentationFormat>
  <Paragraphs>133</Paragraphs>
  <Slides>13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Arial</vt:lpstr>
      <vt:lpstr>Faktum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Silvia Toni</dc:creator>
  <cp:lastModifiedBy>Matteo Magagni</cp:lastModifiedBy>
  <cp:revision>8</cp:revision>
  <dcterms:created xsi:type="dcterms:W3CDTF">2025-02-20T13:56:36Z</dcterms:created>
  <dcterms:modified xsi:type="dcterms:W3CDTF">2026-05-22T16:18:51Z</dcterms:modified>
</cp:coreProperties>
</file>