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1" r:id="rId5"/>
  </p:sldMasterIdLst>
  <p:notesMasterIdLst>
    <p:notesMasterId r:id="rId15"/>
  </p:notesMasterIdLst>
  <p:sldIdLst>
    <p:sldId id="257" r:id="rId6"/>
    <p:sldId id="2146847927" r:id="rId7"/>
    <p:sldId id="2146847926" r:id="rId8"/>
    <p:sldId id="2146846558" r:id="rId9"/>
    <p:sldId id="2146846562" r:id="rId10"/>
    <p:sldId id="2146846563" r:id="rId11"/>
    <p:sldId id="2146846564" r:id="rId12"/>
    <p:sldId id="2146846565" r:id="rId13"/>
    <p:sldId id="214684792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F0DE8E-1E9F-49C1-5512-9054FC01BC08}" name="Bochicchio, Nicola" initials="BN" userId="S::nbochicc@pmintl.net::5cc9bb8c-1639-4edf-bdfd-8a90adf52540" providerId="AD"/>
  <p188:author id="{A9E1EF97-99B6-E7CE-C815-C5A8A9B054A4}" name="Teodoli, Martina" initials="MT" userId="S::mteodoli1@PMINTL.NET::dea326b2-98a9-4a7b-a05f-8348a869b187" providerId="AD"/>
  <p188:author id="{46CBBF9A-09EF-E9C6-9282-3773529148E7}" name="Pinto, Irene" initials="IP" userId="S::ipinto1@PMINTL.NET::b4f470e4-14b6-440d-becb-0e1f6cf01e93" providerId="AD"/>
  <p188:author id="{BFF71EB2-EB97-5737-E9B1-633AD97BD52F}" name="Pinto, Irene" initials="PI" userId="S::ipinto1@pmintl.net::b4f470e4-14b6-440d-becb-0e1f6cf01e9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BAA5"/>
    <a:srgbClr val="BD795C"/>
    <a:srgbClr val="B1634E"/>
    <a:srgbClr val="F7D8C7"/>
    <a:srgbClr val="D09C76"/>
    <a:srgbClr val="FEF5F4"/>
    <a:srgbClr val="DBD5DA"/>
    <a:srgbClr val="FFFFFF"/>
    <a:srgbClr val="2F3C65"/>
    <a:srgbClr val="384B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14D8AD-8C3B-4750-830A-B5F49308A8BF}" v="2" dt="2026-05-27T09:43:33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08989-FFFE-4E28-94DE-D2BCF84991B7}" type="datetimeFigureOut">
              <a:rPr lang="en-US" smtClean="0"/>
              <a:t>5/27/2026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87D3D-8117-44CE-9DB4-4F8EFD4D1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17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30 line, 43 </a:t>
            </a:r>
            <a:r>
              <a:rPr lang="en-US" err="1"/>
              <a:t>campi</a:t>
            </a:r>
            <a:r>
              <a:rPr lang="en-US"/>
              <a:t> di calcio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F521A8-02CA-4E63-9CEB-87467004C7E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178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587D3D-8117-44CE-9DB4-4F8EFD4D12A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15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F713F-241A-FBDA-08DB-F7662AD32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B4E255-194E-6ECC-DCFA-F7D8B79074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42184-0D5B-1623-1C8E-7D7BFCFEB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AD2D3-1DBD-2516-F0DC-CA86240485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587D3D-8117-44CE-9DB4-4F8EFD4D12A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071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7FD05-179E-95BD-0B16-EDC2C976A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8F002-E1C9-1E53-2220-3B9DDFE2AA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CD136A-B346-D78F-B386-CA982DA92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D33478-8F51-BB67-1DA6-061DBB943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587D3D-8117-44CE-9DB4-4F8EFD4D12A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48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D3F27-4E41-C356-42DE-9BDB85F88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115FEE-2331-E8E6-CA9C-67EE268795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3D21B2-2F7D-56BA-27C1-8344A4E4B5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6669F-999F-AA6C-68F7-7C96CB73C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587D3D-8117-44CE-9DB4-4F8EFD4D12A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580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24069-FD1C-2B48-F509-F01796741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22D711-424E-D4B9-249F-F1FDEF3283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0B628-96DF-A539-E069-8252E16565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E6C4D2-C413-0261-F9A8-15BD2D3ECD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587D3D-8117-44CE-9DB4-4F8EFD4D12A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87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20000">
                <a:schemeClr val="accent1"/>
              </a:gs>
              <a:gs pos="100000">
                <a:schemeClr val="accent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466A7BFC-EE3C-282D-D6C8-09C89F3BB7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  <p:pic>
        <p:nvPicPr>
          <p:cNvPr id="8" name="Picture 7" descr="A blue logo with two lions and a crown&#10;&#10;Description automatically generated">
            <a:extLst>
              <a:ext uri="{FF2B5EF4-FFF2-40B4-BE49-F238E27FC236}">
                <a16:creationId xmlns:a16="http://schemas.microsoft.com/office/drawing/2014/main" id="{90C4736E-01F3-AE43-AAEE-FC61C6CE2E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433"/>
          <a:stretch/>
        </p:blipFill>
        <p:spPr>
          <a:xfrm>
            <a:off x="5571311" y="225280"/>
            <a:ext cx="6620689" cy="640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2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4">
                  <a:lumMod val="75000"/>
                  <a:lumOff val="2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5C1E2771-55C8-0B00-99AE-7EADEEBE1F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83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7" y="128864"/>
            <a:ext cx="11889166" cy="6600272"/>
          </a:xfrm>
          <a:prstGeom prst="rect">
            <a:avLst/>
          </a:prstGeom>
          <a:gradFill flip="none" rotWithShape="1">
            <a:gsLst>
              <a:gs pos="11000">
                <a:schemeClr val="accent3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466A7BFC-EE3C-282D-D6C8-09C89F3BB7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95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rry image of a person&#10;&#10;Description automatically generated">
            <a:extLst>
              <a:ext uri="{FF2B5EF4-FFF2-40B4-BE49-F238E27FC236}">
                <a16:creationId xmlns:a16="http://schemas.microsoft.com/office/drawing/2014/main" id="{F90A5790-F665-D8E0-BD49-E4B7F71DC5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85" r="12989"/>
          <a:stretch/>
        </p:blipFill>
        <p:spPr>
          <a:xfrm>
            <a:off x="151416" y="128864"/>
            <a:ext cx="11889166" cy="66002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89A66226-8442-8E60-FE65-182B891236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  <p:pic>
        <p:nvPicPr>
          <p:cNvPr id="7" name="Picture 6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08722EBF-D877-ECE8-5701-881FE924AD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191"/>
          <a:stretch/>
        </p:blipFill>
        <p:spPr>
          <a:xfrm>
            <a:off x="9982951" y="5617079"/>
            <a:ext cx="2209049" cy="5299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850EBE-F0B1-B146-DA88-FF392BBC1A64}"/>
              </a:ext>
            </a:extLst>
          </p:cNvPr>
          <p:cNvSpPr txBox="1"/>
          <p:nvPr userDrawn="1"/>
        </p:nvSpPr>
        <p:spPr>
          <a:xfrm>
            <a:off x="9495407" y="5309434"/>
            <a:ext cx="17936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300">
                <a:solidFill>
                  <a:schemeClr val="bg1"/>
                </a:solidFill>
                <a:latin typeface="Lato" panose="020F0502020204030203" pitchFamily="34" charset="0"/>
              </a:rPr>
              <a:t>powered by</a:t>
            </a:r>
          </a:p>
        </p:txBody>
      </p:sp>
    </p:spTree>
    <p:extLst>
      <p:ext uri="{BB962C8B-B14F-4D97-AF65-F5344CB8AC3E}">
        <p14:creationId xmlns:p14="http://schemas.microsoft.com/office/powerpoint/2010/main" val="1260353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02F0430-13A9-F011-645F-8623C9EA7C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400BF2A-8C2E-4563-56E5-DFF3E3525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79A085BC-C990-A85A-B239-F57E37BF2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3" name="Picture 1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81E1D912-F62C-6610-A18C-1E5CFC05E1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2"/>
            <a:ext cx="4818932" cy="110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0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02F0430-13A9-F011-645F-8623C9EA7C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pic>
        <p:nvPicPr>
          <p:cNvPr id="5" name="Picture 4" descr="A blue logo with two lions and a crown&#10;&#10;Description automatically generated">
            <a:extLst>
              <a:ext uri="{FF2B5EF4-FFF2-40B4-BE49-F238E27FC236}">
                <a16:creationId xmlns:a16="http://schemas.microsoft.com/office/drawing/2014/main" id="{3F2A5D18-0802-1AF4-4089-DD0444AF28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433"/>
          <a:stretch/>
        </p:blipFill>
        <p:spPr>
          <a:xfrm>
            <a:off x="5571311" y="225280"/>
            <a:ext cx="6620689" cy="640743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400BF2A-8C2E-4563-56E5-DFF3E3525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79A085BC-C990-A85A-B239-F57E37BF2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3" name="Picture 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4ED5EEB8-E147-6E07-8E18-6D84C19404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2"/>
            <a:ext cx="4818932" cy="110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36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20" y="935370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3D99FF1-24B2-F6DC-6EE9-2B43322FE2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8540491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5E9F938-F5F1-86ED-0ABD-EFEDF70FC2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20" y="366184"/>
            <a:ext cx="778560" cy="569383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02F0430-13A9-F011-645F-8623C9EA7C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F335A6-1B4B-5F27-2DE5-2470EA7BEF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540205-6857-AD20-04F6-A93B549BCA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8320" y="1873250"/>
            <a:ext cx="11214418" cy="3546475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bg2">
                  <a:lumMod val="25000"/>
                </a:schemeClr>
              </a:buClr>
              <a:buNone/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19480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MI_PowerPoint_Side_bar.png">
            <a:extLst>
              <a:ext uri="{FF2B5EF4-FFF2-40B4-BE49-F238E27FC236}">
                <a16:creationId xmlns:a16="http://schemas.microsoft.com/office/drawing/2014/main" id="{B27029E2-F487-9627-9D99-A8B737952E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978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20" y="935370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3D99FF1-24B2-F6DC-6EE9-2B43322FE2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8540491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664BC3CE-B017-B4C6-9F81-67EBC7243E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BE2DA8-61D2-58B9-D641-DA77D22839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19FA7A82-4D7A-A29C-2EC1-BFDC88BE3F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20" y="366184"/>
            <a:ext cx="778560" cy="569383"/>
          </a:xfrm>
          <a:prstGeom prst="rect">
            <a:avLst/>
          </a:prstGeom>
        </p:spPr>
      </p:pic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146FB54-A07D-10E5-5001-00857E7A0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8320" y="1873250"/>
            <a:ext cx="11214418" cy="3546475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bg2">
                  <a:lumMod val="25000"/>
                </a:schemeClr>
              </a:buClr>
              <a:buNone/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buClr>
                <a:schemeClr val="bg2">
                  <a:lumMod val="25000"/>
                </a:schemeClr>
              </a:buCl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1555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15CF849A-B4A2-B7A0-AD66-876B81DCE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20" y="4104532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3F354C6A-D84C-0BA8-6EC7-E5C1822593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535347"/>
            <a:ext cx="8540491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CA5D7074-BCB9-7A0A-5562-86B3424EDA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20" y="366184"/>
            <a:ext cx="778560" cy="56938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F60A5F7-F88A-4CF9-FA3E-69D1A5ABFF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6270C35-D73A-3C68-A9FA-6F2FE43E81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902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546556DD-3F52-CF50-32FF-B6DBD85FF8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20" y="4104532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F114F8C0-17A7-62DD-46AF-250A1DCF3F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535347"/>
            <a:ext cx="5435697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99FCBB-8D09-4270-2740-987B4BCF38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8EDEB02-3D7F-841B-2C08-8D1367667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6D51180C-1890-EADD-1644-8D57202182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134938"/>
            <a:ext cx="5949950" cy="6607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3" name="Picture 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3EA1C964-2782-3569-B052-1118B39924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20" y="1330147"/>
            <a:ext cx="4727788" cy="108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59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DEC9B980-CC65-3D04-7052-11245E4A1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1167" y="3428802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F43AFA16-528C-98BD-D1CD-1E01CE3DB3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2015" y="2859617"/>
            <a:ext cx="5451065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81E072B-EFC9-504A-5615-01FF18390B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07952DE-3102-909D-9CFC-8A7738B8E0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7F941DD9-2C5C-227E-4E1A-01E8425868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6050" y="134938"/>
            <a:ext cx="5949950" cy="6607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AFC6A329-6C89-534E-CE3B-389B6404E1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20" y="366184"/>
            <a:ext cx="778560" cy="56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16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blue logo with two lions and a crown&#10;&#10;Description automatically generated">
            <a:extLst>
              <a:ext uri="{FF2B5EF4-FFF2-40B4-BE49-F238E27FC236}">
                <a16:creationId xmlns:a16="http://schemas.microsoft.com/office/drawing/2014/main" id="{A2141FC4-3ED7-71BA-7580-6EFDF46941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433"/>
          <a:stretch/>
        </p:blipFill>
        <p:spPr>
          <a:xfrm>
            <a:off x="5571311" y="225280"/>
            <a:ext cx="6620689" cy="64074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684CB6A2-13D4-CEC1-9783-2F5E03049E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039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8362513A-0E58-B543-4C69-C1DA19782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20" y="935370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53B4868-17AF-027F-E0A5-B859A195AB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8540491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A5F0FF63-AB67-D8F7-38D2-C7862E29D8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20" y="366184"/>
            <a:ext cx="778560" cy="569383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0CF2074-B5ED-2571-01E0-982271B65D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FBAE144-D26C-E04D-C638-DB1D35524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25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9837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0275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6149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2417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background with triangles&#10;&#10;Description automatically generated">
            <a:extLst>
              <a:ext uri="{FF2B5EF4-FFF2-40B4-BE49-F238E27FC236}">
                <a16:creationId xmlns:a16="http://schemas.microsoft.com/office/drawing/2014/main" id="{BD0871EA-10FF-792D-A728-AFBA6CC8EA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689"/>
          <a:stretch/>
        </p:blipFill>
        <p:spPr>
          <a:xfrm>
            <a:off x="151416" y="128862"/>
            <a:ext cx="11889166" cy="66002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466A7BFC-EE3C-282D-D6C8-09C89F3BB7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574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and pink background&#10;&#10;Description automatically generated">
            <a:extLst>
              <a:ext uri="{FF2B5EF4-FFF2-40B4-BE49-F238E27FC236}">
                <a16:creationId xmlns:a16="http://schemas.microsoft.com/office/drawing/2014/main" id="{BC27508E-87B0-71D4-B88B-14081CA270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22"/>
          <a:stretch/>
        </p:blipFill>
        <p:spPr>
          <a:xfrm>
            <a:off x="151416" y="128864"/>
            <a:ext cx="11889166" cy="66002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684CB6A2-13D4-CEC1-9783-2F5E03049E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74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green background&#10;&#10;Description automatically generated">
            <a:extLst>
              <a:ext uri="{FF2B5EF4-FFF2-40B4-BE49-F238E27FC236}">
                <a16:creationId xmlns:a16="http://schemas.microsoft.com/office/drawing/2014/main" id="{9BE9630C-90EF-A77A-6FDA-60C7EF1E9E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565"/>
          <a:stretch/>
        </p:blipFill>
        <p:spPr>
          <a:xfrm>
            <a:off x="151416" y="128862"/>
            <a:ext cx="11889166" cy="66002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5C1E2771-55C8-0B00-99AE-7EADEEBE1F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93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407"/>
          <a:stretch/>
        </p:blipFill>
        <p:spPr>
          <a:xfrm>
            <a:off x="2" y="935369"/>
            <a:ext cx="12191999" cy="592441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BAE8565-E272-0665-3EC7-2323CA0709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1ACD4A1-8FF1-E9AB-D368-4980F1AE2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7" name="Picture 6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97320BA0-2E81-3F84-9EDC-4DEFF9A094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2"/>
            <a:ext cx="4818932" cy="110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246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407"/>
          <a:stretch/>
        </p:blipFill>
        <p:spPr>
          <a:xfrm>
            <a:off x="2" y="935369"/>
            <a:ext cx="12191999" cy="5924419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20" y="935370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3D99FF1-24B2-F6DC-6EE9-2B43322FE2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8540491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5E9F938-F5F1-86ED-0ABD-EFEDF70FC2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20" y="366184"/>
            <a:ext cx="778560" cy="569383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D032113-E5E8-D69E-ECA9-2634378A77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15CAC17-C5AA-D77F-19E4-BFF2B49121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8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>
                  <a:lumMod val="90000"/>
                  <a:lumOff val="1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blue logo with two lions and a crown&#10;&#10;Description automatically generated">
            <a:extLst>
              <a:ext uri="{FF2B5EF4-FFF2-40B4-BE49-F238E27FC236}">
                <a16:creationId xmlns:a16="http://schemas.microsoft.com/office/drawing/2014/main" id="{D3626D18-8D5E-97B8-A610-A0C59BC97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433"/>
          <a:stretch/>
        </p:blipFill>
        <p:spPr>
          <a:xfrm>
            <a:off x="5571311" y="225280"/>
            <a:ext cx="6620689" cy="64074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5C1E2771-55C8-0B00-99AE-7EADEEBE1F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814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20" y="1666241"/>
            <a:ext cx="10515600" cy="45101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1F22D56-0AF4-04D5-088E-75DACB59E0F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528320" y="935370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14E2C5F-3580-5BA4-94F8-B15A6B34ED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9168" y="366185"/>
            <a:ext cx="8540491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6CF36B5F-34A3-6CC0-94AD-52E4AD2B06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20" y="366184"/>
            <a:ext cx="778560" cy="569383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62CC1E9-4002-43ED-DC14-854AE5C53F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7312699-E8FE-5F53-7596-06054EF0F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94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303FED-415D-A346-DE4B-F94FDA13F8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1376" y="3428802"/>
            <a:ext cx="4727787" cy="7335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33">
                <a:solidFill>
                  <a:schemeClr val="accent3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2F78F798-B8BE-1688-E285-714CF9BAF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15024" y="2859617"/>
            <a:ext cx="8540491" cy="56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3200">
                <a:solidFill>
                  <a:schemeClr val="tx1"/>
                </a:solidFill>
              </a:defRPr>
            </a:lvl3pPr>
            <a:lvl4pPr>
              <a:defRPr sz="3200">
                <a:solidFill>
                  <a:schemeClr val="tx1"/>
                </a:solidFill>
              </a:defRPr>
            </a:lvl4pPr>
            <a:lvl5pPr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0862395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25453" y="3082925"/>
            <a:ext cx="10077449" cy="1008063"/>
          </a:xfrm>
        </p:spPr>
        <p:txBody>
          <a:bodyPr lIns="90000" rIns="90000" anchor="t"/>
          <a:lstStyle>
            <a:lvl1pPr>
              <a:defRPr sz="280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66560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25453" y="4394202"/>
            <a:ext cx="10077449" cy="1800225"/>
          </a:xfrm>
        </p:spPr>
        <p:txBody>
          <a:bodyPr lIns="91440" rIns="91440"/>
          <a:lstStyle>
            <a:lvl1pPr marL="0" indent="0">
              <a:buFont typeface="Arial" charset="0"/>
              <a:buNone/>
              <a:defRPr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  <p:pic>
        <p:nvPicPr>
          <p:cNvPr id="665607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85600" y="0"/>
            <a:ext cx="40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08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85600" y="0"/>
            <a:ext cx="40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OOO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3" y="1483285"/>
            <a:ext cx="5262563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502853"/>
      </p:ext>
    </p:extLst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44F948E5-A22C-49F8-A34D-A330035CEC22}" type="slidenum">
              <a:rPr lang="fr-FR" smtClean="0">
                <a:solidFill>
                  <a:srgbClr val="0067B1"/>
                </a:solidFill>
              </a:rPr>
              <a:pPr/>
              <a:t>‹#›</a:t>
            </a:fld>
            <a:endParaRPr lang="fr-FR">
              <a:solidFill>
                <a:srgbClr val="0067B1"/>
              </a:solidFill>
            </a:endParaRPr>
          </a:p>
        </p:txBody>
      </p:sp>
      <p:pic>
        <p:nvPicPr>
          <p:cNvPr id="6" name="Image 4" descr="logo_PMI_vertical.w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076" y="279402"/>
            <a:ext cx="9017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383117" y="1008063"/>
            <a:ext cx="9601200" cy="0"/>
          </a:xfrm>
          <a:prstGeom prst="line">
            <a:avLst/>
          </a:prstGeom>
          <a:noFill/>
          <a:ln w="19050">
            <a:solidFill>
              <a:srgbClr val="009DDC"/>
            </a:solidFill>
            <a:round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800">
              <a:solidFill>
                <a:srgbClr val="F8F8F8"/>
              </a:solidFill>
              <a:ea typeface="ＭＳ Ｐゴシック" charset="-128"/>
            </a:endParaRPr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383117" y="1008063"/>
            <a:ext cx="9601200" cy="0"/>
          </a:xfrm>
          <a:prstGeom prst="line">
            <a:avLst/>
          </a:prstGeom>
          <a:noFill/>
          <a:ln w="19050">
            <a:solidFill>
              <a:srgbClr val="009DDC"/>
            </a:solidFill>
            <a:round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800">
              <a:solidFill>
                <a:srgbClr val="F8F8F8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6485539"/>
      </p:ext>
    </p:extLst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 sz="1600">
                <a:solidFill>
                  <a:srgbClr val="0070C0"/>
                </a:solidFill>
              </a:defRPr>
            </a:lvl3pPr>
            <a:lvl4pPr>
              <a:defRPr sz="1400">
                <a:solidFill>
                  <a:srgbClr val="0070C0"/>
                </a:solidFill>
              </a:defRPr>
            </a:lvl4pPr>
            <a:lvl5pPr>
              <a:defRPr sz="1200">
                <a:solidFill>
                  <a:srgbClr val="0070C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44F948E5-A22C-49F8-A34D-A330035CEC22}" type="slidenum">
              <a:rPr lang="fr-FR" smtClean="0">
                <a:solidFill>
                  <a:srgbClr val="0067B1"/>
                </a:solidFill>
              </a:rPr>
              <a:pPr/>
              <a:t>‹#›</a:t>
            </a:fld>
            <a:endParaRPr lang="fr-FR">
              <a:solidFill>
                <a:srgbClr val="0067B1"/>
              </a:solidFill>
            </a:endParaRPr>
          </a:p>
        </p:txBody>
      </p:sp>
      <p:pic>
        <p:nvPicPr>
          <p:cNvPr id="5" name="Image 4" descr="logo_PMI_vertical.w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076" y="279402"/>
            <a:ext cx="9017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383117" y="1008063"/>
            <a:ext cx="9601200" cy="0"/>
          </a:xfrm>
          <a:prstGeom prst="line">
            <a:avLst/>
          </a:prstGeom>
          <a:noFill/>
          <a:ln w="19050">
            <a:solidFill>
              <a:srgbClr val="009DDC"/>
            </a:solidFill>
            <a:round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800">
              <a:solidFill>
                <a:srgbClr val="F8F8F8"/>
              </a:solidFill>
              <a:ea typeface="ＭＳ Ｐゴシック" charset="-128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383117" y="1008063"/>
            <a:ext cx="9601200" cy="0"/>
          </a:xfrm>
          <a:prstGeom prst="line">
            <a:avLst/>
          </a:prstGeom>
          <a:noFill/>
          <a:ln w="19050">
            <a:solidFill>
              <a:srgbClr val="009DDC"/>
            </a:solidFill>
            <a:round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800">
              <a:solidFill>
                <a:srgbClr val="F8F8F8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136128"/>
      </p:ext>
    </p:extLst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767" y="55564"/>
            <a:ext cx="10107084" cy="7191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60967" y="1270000"/>
            <a:ext cx="10513484" cy="431958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40067" y="6600826"/>
            <a:ext cx="651933" cy="25717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mtClean="0"/>
            </a:lvl1pPr>
          </a:lstStyle>
          <a:p>
            <a:fld id="{0761F526-5955-47DA-8002-F679DCE27FAD}" type="slidenum">
              <a:rPr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85658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4">
                  <a:lumMod val="75000"/>
                  <a:lumOff val="2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blue logo with two lions and a crown&#10;&#10;Description automatically generated">
            <a:extLst>
              <a:ext uri="{FF2B5EF4-FFF2-40B4-BE49-F238E27FC236}">
                <a16:creationId xmlns:a16="http://schemas.microsoft.com/office/drawing/2014/main" id="{210BA0E8-5564-DB51-65CC-8B6DFD371E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433"/>
          <a:stretch/>
        </p:blipFill>
        <p:spPr>
          <a:xfrm>
            <a:off x="5571311" y="225280"/>
            <a:ext cx="6620689" cy="64074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5C1E2771-55C8-0B00-99AE-7EADEEBE1F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1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7" y="128864"/>
            <a:ext cx="11889166" cy="6600272"/>
          </a:xfrm>
          <a:prstGeom prst="rect">
            <a:avLst/>
          </a:prstGeom>
          <a:gradFill flip="none" rotWithShape="1">
            <a:gsLst>
              <a:gs pos="11000">
                <a:schemeClr val="accent3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ue logo with two lions and a crown&#10;&#10;Description automatically generated">
            <a:extLst>
              <a:ext uri="{FF2B5EF4-FFF2-40B4-BE49-F238E27FC236}">
                <a16:creationId xmlns:a16="http://schemas.microsoft.com/office/drawing/2014/main" id="{87F692C1-9827-D36E-9DDF-936CF3F943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433"/>
          <a:stretch/>
        </p:blipFill>
        <p:spPr>
          <a:xfrm>
            <a:off x="5571311" y="225280"/>
            <a:ext cx="6620689" cy="64074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466A7BFC-EE3C-282D-D6C8-09C89F3BB7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34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rry image of a person&#10;&#10;Description automatically generated">
            <a:extLst>
              <a:ext uri="{FF2B5EF4-FFF2-40B4-BE49-F238E27FC236}">
                <a16:creationId xmlns:a16="http://schemas.microsoft.com/office/drawing/2014/main" id="{F90A5790-F665-D8E0-BD49-E4B7F71DC5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85" r="12989"/>
          <a:stretch/>
        </p:blipFill>
        <p:spPr>
          <a:xfrm>
            <a:off x="151416" y="128864"/>
            <a:ext cx="11889166" cy="6600272"/>
          </a:xfrm>
          <a:prstGeom prst="rect">
            <a:avLst/>
          </a:prstGeom>
        </p:spPr>
      </p:pic>
      <p:pic>
        <p:nvPicPr>
          <p:cNvPr id="6" name="Picture 5" descr="A blue logo with two lions and a crown&#10;&#10;Description automatically generated">
            <a:extLst>
              <a:ext uri="{FF2B5EF4-FFF2-40B4-BE49-F238E27FC236}">
                <a16:creationId xmlns:a16="http://schemas.microsoft.com/office/drawing/2014/main" id="{D4BB9340-1C27-55D8-38BF-530B090BA3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433"/>
          <a:stretch/>
        </p:blipFill>
        <p:spPr>
          <a:xfrm>
            <a:off x="5571311" y="225280"/>
            <a:ext cx="6620689" cy="64074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89A66226-8442-8E60-FE65-182B891236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  <p:pic>
        <p:nvPicPr>
          <p:cNvPr id="7" name="Picture 6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08722EBF-D877-ECE8-5701-881FE924AD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191"/>
          <a:stretch/>
        </p:blipFill>
        <p:spPr>
          <a:xfrm>
            <a:off x="9982951" y="5617079"/>
            <a:ext cx="2209049" cy="5299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850EBE-F0B1-B146-DA88-FF392BBC1A64}"/>
              </a:ext>
            </a:extLst>
          </p:cNvPr>
          <p:cNvSpPr txBox="1"/>
          <p:nvPr userDrawn="1"/>
        </p:nvSpPr>
        <p:spPr>
          <a:xfrm>
            <a:off x="9495407" y="5309434"/>
            <a:ext cx="17936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300">
                <a:solidFill>
                  <a:schemeClr val="bg1"/>
                </a:solidFill>
                <a:latin typeface="Lato" panose="020F0502020204030203" pitchFamily="34" charset="0"/>
              </a:rPr>
              <a:t>powered by</a:t>
            </a:r>
          </a:p>
        </p:txBody>
      </p:sp>
    </p:spTree>
    <p:extLst>
      <p:ext uri="{BB962C8B-B14F-4D97-AF65-F5344CB8AC3E}">
        <p14:creationId xmlns:p14="http://schemas.microsoft.com/office/powerpoint/2010/main" val="3983138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20000">
                <a:schemeClr val="accent1"/>
              </a:gs>
              <a:gs pos="100000">
                <a:schemeClr val="accent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466A7BFC-EE3C-282D-D6C8-09C89F3BB7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03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684CB6A2-13D4-CEC1-9783-2F5E03049E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72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6B5F59-1453-06C7-3DED-EA9806F69107}"/>
              </a:ext>
            </a:extLst>
          </p:cNvPr>
          <p:cNvSpPr/>
          <p:nvPr userDrawn="1"/>
        </p:nvSpPr>
        <p:spPr>
          <a:xfrm>
            <a:off x="151418" y="128864"/>
            <a:ext cx="11889166" cy="660027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>
                  <a:lumMod val="90000"/>
                  <a:lumOff val="1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319" y="2720028"/>
            <a:ext cx="7860563" cy="14179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19" y="4218404"/>
            <a:ext cx="7860564" cy="1003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33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5C1E2771-55C8-0B00-99AE-7EADEEBE1F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1208935"/>
            <a:ext cx="4818933" cy="11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8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5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2FE23E6-0D7C-AD25-976E-87DE20D81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8320" y="6356351"/>
            <a:ext cx="4114800" cy="366183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For internal use only.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255C9E-55F1-2A5F-0146-B7B319AE6E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9880" y="6356351"/>
            <a:ext cx="2743200" cy="366183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30334B77-9073-B142-9C5D-E4C0AE213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47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20" r:id="rId7"/>
    <p:sldLayoutId id="2147483721" r:id="rId8"/>
    <p:sldLayoutId id="2147483726" r:id="rId9"/>
    <p:sldLayoutId id="2147483725" r:id="rId10"/>
    <p:sldLayoutId id="2147483744" r:id="rId11"/>
    <p:sldLayoutId id="2147483745" r:id="rId12"/>
    <p:sldLayoutId id="2147483715" r:id="rId13"/>
    <p:sldLayoutId id="2147483746" r:id="rId14"/>
    <p:sldLayoutId id="2147483698" r:id="rId15"/>
    <p:sldLayoutId id="2147483699" r:id="rId16"/>
    <p:sldLayoutId id="2147483708" r:id="rId17"/>
    <p:sldLayoutId id="2147483731" r:id="rId18"/>
    <p:sldLayoutId id="2147483710" r:id="rId19"/>
    <p:sldLayoutId id="2147483678" r:id="rId20"/>
    <p:sldLayoutId id="2147483701" r:id="rId21"/>
    <p:sldLayoutId id="2147483705" r:id="rId22"/>
    <p:sldLayoutId id="2147483706" r:id="rId23"/>
    <p:sldLayoutId id="2147483749" r:id="rId24"/>
    <p:sldLayoutId id="2147483727" r:id="rId25"/>
    <p:sldLayoutId id="2147483728" r:id="rId26"/>
    <p:sldLayoutId id="2147483729" r:id="rId27"/>
    <p:sldLayoutId id="2147483661" r:id="rId28"/>
    <p:sldLayoutId id="2147483662" r:id="rId29"/>
    <p:sldLayoutId id="2147483667" r:id="rId30"/>
    <p:sldLayoutId id="2147483719" r:id="rId31"/>
  </p:sldLayoutIdLst>
  <p:hf hdr="0" dt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rgbClr val="001A72"/>
          </a:solidFill>
          <a:latin typeface="Lato" charset="0"/>
          <a:ea typeface="Lato" charset="0"/>
          <a:cs typeface="Lato" charset="0"/>
        </a:defRPr>
      </a:lvl1pPr>
    </p:titleStyle>
    <p:bodyStyle>
      <a:lvl1pPr marL="160863" indent="-160863" algn="l" defTabSz="12191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AA198D"/>
        </a:buClr>
        <a:buFont typeface="Arial"/>
        <a:buChar char="•"/>
        <a:tabLst/>
        <a:defRPr sz="1867" kern="1200">
          <a:solidFill>
            <a:srgbClr val="404040"/>
          </a:solidFill>
          <a:latin typeface="Lato" charset="0"/>
          <a:ea typeface="Lato" charset="0"/>
          <a:cs typeface="Lato" charset="0"/>
        </a:defRPr>
      </a:lvl1pPr>
      <a:lvl2pPr marL="622284" indent="-162980" algn="l" defTabSz="12191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AA198D"/>
        </a:buClr>
        <a:buFont typeface="Arial"/>
        <a:buChar char="•"/>
        <a:tabLst/>
        <a:defRPr sz="1600" kern="1200">
          <a:solidFill>
            <a:srgbClr val="404040"/>
          </a:solidFill>
          <a:latin typeface="Lato" charset="0"/>
          <a:ea typeface="Lato" charset="0"/>
          <a:cs typeface="Lato" charset="0"/>
        </a:defRPr>
      </a:lvl2pPr>
      <a:lvl3pPr marL="1151438" indent="-150280" algn="l" defTabSz="12191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AA198D"/>
        </a:buClr>
        <a:buFont typeface="Arial"/>
        <a:buChar char="•"/>
        <a:tabLst/>
        <a:defRPr sz="1467" kern="1200">
          <a:solidFill>
            <a:srgbClr val="404040"/>
          </a:solidFill>
          <a:latin typeface="Lato" charset="0"/>
          <a:ea typeface="Lato" charset="0"/>
          <a:cs typeface="Lato" charset="0"/>
        </a:defRPr>
      </a:lvl3pPr>
      <a:lvl4pPr marL="1678475" indent="-148163" algn="l" defTabSz="12191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AA198D"/>
        </a:buClr>
        <a:buFont typeface="Arial"/>
        <a:buChar char="•"/>
        <a:tabLst/>
        <a:defRPr sz="1333" kern="1200">
          <a:solidFill>
            <a:srgbClr val="404040"/>
          </a:solidFill>
          <a:latin typeface="Lato" charset="0"/>
          <a:ea typeface="Lato" charset="0"/>
          <a:cs typeface="Lato" charset="0"/>
        </a:defRPr>
      </a:lvl4pPr>
      <a:lvl5pPr marL="2220328" indent="-162980" algn="l" defTabSz="12191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AA198D"/>
        </a:buClr>
        <a:buFont typeface="Arial"/>
        <a:buChar char="•"/>
        <a:tabLst/>
        <a:defRPr sz="1200" kern="1200">
          <a:solidFill>
            <a:srgbClr val="404040"/>
          </a:solidFill>
          <a:latin typeface="Lato" charset="0"/>
          <a:ea typeface="Lato" charset="0"/>
          <a:cs typeface="Lato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3119" y="287340"/>
            <a:ext cx="959696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54000" rIns="0" bIns="54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3117" y="1314452"/>
            <a:ext cx="11176000" cy="481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720" rIns="9000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6458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36302" y="6369052"/>
            <a:ext cx="742951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75494460-D82A-4D0F-8F1C-0FEE718DDEE5}" type="slidenum">
              <a:rPr lang="fr-FR" smtClean="0">
                <a:solidFill>
                  <a:srgbClr val="0067B1"/>
                </a:solidFill>
                <a:ea typeface="ＭＳ Ｐゴシック" pitchFamily="34" charset="-128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fr-FR">
              <a:solidFill>
                <a:srgbClr val="0067B1"/>
              </a:solidFill>
              <a:ea typeface="ＭＳ Ｐゴシック" pitchFamily="34" charset="-128"/>
            </a:endParaRPr>
          </a:p>
        </p:txBody>
      </p:sp>
      <p:pic>
        <p:nvPicPr>
          <p:cNvPr id="664582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85600" y="0"/>
            <a:ext cx="40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4585" name="Picture 9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85600" y="0"/>
            <a:ext cx="40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11670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</p:sldLayoutIdLst>
  <p:transition>
    <p:wipe dir="r"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400" b="1" i="0">
          <a:solidFill>
            <a:srgbClr val="0070C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9CDC"/>
        </a:buClr>
        <a:buFont typeface="Arial" charset="0"/>
        <a:buChar char="●"/>
        <a:defRPr sz="2400">
          <a:solidFill>
            <a:srgbClr val="0070C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9CDC"/>
        </a:buClr>
        <a:buFont typeface="Arial" charset="0"/>
        <a:buChar char="­"/>
        <a:defRPr sz="2000">
          <a:solidFill>
            <a:srgbClr val="0070C0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9CDC"/>
        </a:buClr>
        <a:buChar char="•"/>
        <a:defRPr sz="1600">
          <a:solidFill>
            <a:srgbClr val="0070C0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9CDC"/>
        </a:buClr>
        <a:buFont typeface="Arial" charset="0"/>
        <a:buChar char="­"/>
        <a:defRPr sz="1400">
          <a:solidFill>
            <a:srgbClr val="0070C0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9CDC"/>
        </a:buClr>
        <a:buChar char="•"/>
        <a:defRPr sz="1200">
          <a:solidFill>
            <a:srgbClr val="0070C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9CDC"/>
        </a:buClr>
        <a:buChar char="•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9CDC"/>
        </a:buClr>
        <a:buChar char="•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9CDC"/>
        </a:buClr>
        <a:buChar char="•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9CDC"/>
        </a:buClr>
        <a:buChar char="•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49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png"/><Relationship Id="rId11" Type="http://schemas.openxmlformats.org/officeDocument/2006/relationships/image" Target="../media/image47.jpeg"/><Relationship Id="rId5" Type="http://schemas.openxmlformats.org/officeDocument/2006/relationships/image" Target="../media/image42.png"/><Relationship Id="rId15" Type="http://schemas.openxmlformats.org/officeDocument/2006/relationships/image" Target="../media/image50.png"/><Relationship Id="rId10" Type="http://schemas.openxmlformats.org/officeDocument/2006/relationships/image" Target="../media/image46.jpeg"/><Relationship Id="rId4" Type="http://schemas.openxmlformats.org/officeDocument/2006/relationships/image" Target="../media/image41.jpeg"/><Relationship Id="rId9" Type="http://schemas.openxmlformats.org/officeDocument/2006/relationships/image" Target="../media/image45.jpeg"/><Relationship Id="rId1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E9C392-5CA2-4B6F-BDF3-A890996C77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F5454D2B-458E-D59E-4DB6-480A7D74E6F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929" y="583001"/>
            <a:ext cx="3181171" cy="4559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0E4E47-A4CD-AC7B-BE83-A4D2F4011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929" y="912997"/>
            <a:ext cx="7087037" cy="1417943"/>
          </a:xfrm>
        </p:spPr>
        <p:txBody>
          <a:bodyPr lIns="91440" tIns="45720" rIns="91440" bIns="45720" anchor="b">
            <a:normAutofit/>
          </a:bodyPr>
          <a:lstStyle/>
          <a:p>
            <a:br>
              <a:rPr lang="en-US" sz="2500" noProof="0" dirty="0">
                <a:latin typeface="Lato"/>
                <a:ea typeface="Lato"/>
                <a:cs typeface="Lato"/>
              </a:rPr>
            </a:br>
            <a:r>
              <a:rPr lang="it-IT" sz="2500" noProof="0" dirty="0">
                <a:latin typeface="Lato"/>
                <a:ea typeface="Lato"/>
                <a:cs typeface="Lato"/>
              </a:rPr>
              <a:t>Guidare il cambiamento: dalla responsabilità individuale alla cultura interdipendente</a:t>
            </a:r>
            <a:endParaRPr lang="it-IT" sz="2500" noProof="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5CB8CF1-741A-EC36-4522-3BCE59262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9718" y="2660936"/>
            <a:ext cx="7860564" cy="1003300"/>
          </a:xfrm>
        </p:spPr>
        <p:txBody>
          <a:bodyPr>
            <a:normAutofit/>
          </a:bodyPr>
          <a:lstStyle/>
          <a:p>
            <a:r>
              <a:rPr lang="it-IT" sz="1200" b="1" noProof="0" dirty="0"/>
              <a:t>Giorgio Santoni</a:t>
            </a:r>
            <a:r>
              <a:rPr lang="it-IT" sz="1200" noProof="0" dirty="0"/>
              <a:t>, </a:t>
            </a:r>
            <a:r>
              <a:rPr lang="it-IT" sz="1200" i="1" noProof="0" dirty="0"/>
              <a:t>Manager Initiatives PM MTB</a:t>
            </a:r>
          </a:p>
          <a:p>
            <a:r>
              <a:rPr lang="it-IT" sz="1200" b="1" noProof="0" dirty="0"/>
              <a:t>Cristina Tonini</a:t>
            </a:r>
            <a:r>
              <a:rPr lang="it-IT" sz="1200" noProof="0" dirty="0"/>
              <a:t>, </a:t>
            </a:r>
            <a:r>
              <a:rPr lang="it-IT" sz="1200" i="1" noProof="0" dirty="0"/>
              <a:t>Manager </a:t>
            </a:r>
            <a:r>
              <a:rPr lang="it-IT" sz="1200" i="1" noProof="0"/>
              <a:t>Manufacturing Sustainability PM </a:t>
            </a:r>
            <a:r>
              <a:rPr lang="it-IT" sz="1200" i="1" noProof="0" dirty="0"/>
              <a:t>MTB</a:t>
            </a:r>
          </a:p>
        </p:txBody>
      </p:sp>
    </p:spTree>
    <p:extLst>
      <p:ext uri="{BB962C8B-B14F-4D97-AF65-F5344CB8AC3E}">
        <p14:creationId xmlns:p14="http://schemas.microsoft.com/office/powerpoint/2010/main" val="998079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9E57A-3B0A-820D-3FA5-D4BC23876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BEBD1-5BB8-1454-B71C-FA4D4A7FD3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t-IT" noProof="0"/>
              <a:t>PMI Manufacturing</a:t>
            </a:r>
          </a:p>
        </p:txBody>
      </p:sp>
      <p:sp>
        <p:nvSpPr>
          <p:cNvPr id="25" name="Subtitle 1">
            <a:extLst>
              <a:ext uri="{FF2B5EF4-FFF2-40B4-BE49-F238E27FC236}">
                <a16:creationId xmlns:a16="http://schemas.microsoft.com/office/drawing/2014/main" id="{DEF5B87C-2D81-B5FF-9AF8-AD2E0960D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20" y="935370"/>
            <a:ext cx="4727787" cy="733501"/>
          </a:xfrm>
        </p:spPr>
        <p:txBody>
          <a:bodyPr/>
          <a:lstStyle/>
          <a:p>
            <a:r>
              <a:rPr lang="it-IT" noProof="0" dirty="0"/>
              <a:t>La nostra presenza in Italia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6276D2-A53D-C833-CF0D-2F95397175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751" y="2708633"/>
            <a:ext cx="10293994" cy="3905002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4DCA711A-E9E4-481E-25B2-8998E0A245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3528" y="0"/>
            <a:ext cx="1888287" cy="2525998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007C53CB-483E-CE28-5BFB-69948B58590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6617" y="301331"/>
            <a:ext cx="2057579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82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36037-24C4-C32B-9AD5-B9CBCC5FD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33" y="287340"/>
            <a:ext cx="10892669" cy="719137"/>
          </a:xfrm>
        </p:spPr>
        <p:txBody>
          <a:bodyPr/>
          <a:lstStyle/>
          <a:p>
            <a:r>
              <a:rPr lang="en-US"/>
              <a:t>CRESPELLANO: PM Manufacturing &amp; Technology Bologna (PMMTB)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ACA7E7-1BE1-91A7-6B9A-6EF0B31F8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948E5-A22C-49F8-A34D-A330035CEC22}" type="slidenum">
              <a:rPr kumimoji="0" 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67B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100" b="0" i="0" u="none" strike="noStrike" kern="1200" cap="none" spc="0" normalizeH="0" baseline="0" noProof="0">
              <a:ln>
                <a:noFill/>
              </a:ln>
              <a:solidFill>
                <a:srgbClr val="0067B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 descr="A picture containing outdoor, plant, vegetable&#10;&#10;Description automatically generated">
            <a:extLst>
              <a:ext uri="{FF2B5EF4-FFF2-40B4-BE49-F238E27FC236}">
                <a16:creationId xmlns:a16="http://schemas.microsoft.com/office/drawing/2014/main" id="{047212F1-71DF-1F17-8DB5-F84328BCDD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680" y="1006476"/>
            <a:ext cx="5974080" cy="5851523"/>
          </a:xfrm>
          <a:prstGeom prst="rect">
            <a:avLst/>
          </a:prstGeom>
        </p:spPr>
      </p:pic>
      <p:cxnSp>
        <p:nvCxnSpPr>
          <p:cNvPr id="5" name="Connettore diritto 10">
            <a:extLst>
              <a:ext uri="{FF2B5EF4-FFF2-40B4-BE49-F238E27FC236}">
                <a16:creationId xmlns:a16="http://schemas.microsoft.com/office/drawing/2014/main" id="{4ED1EB18-4AFB-E808-EC04-F7705A800ABE}"/>
              </a:ext>
            </a:extLst>
          </p:cNvPr>
          <p:cNvCxnSpPr>
            <a:cxnSpLocks/>
          </p:cNvCxnSpPr>
          <p:nvPr/>
        </p:nvCxnSpPr>
        <p:spPr>
          <a:xfrm>
            <a:off x="-6925" y="2740592"/>
            <a:ext cx="37654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5">
            <a:extLst>
              <a:ext uri="{FF2B5EF4-FFF2-40B4-BE49-F238E27FC236}">
                <a16:creationId xmlns:a16="http://schemas.microsoft.com/office/drawing/2014/main" id="{20063E7F-6BD8-D73B-0593-FAE241BFA9B8}"/>
              </a:ext>
            </a:extLst>
          </p:cNvPr>
          <p:cNvSpPr/>
          <p:nvPr/>
        </p:nvSpPr>
        <p:spPr>
          <a:xfrm>
            <a:off x="218227" y="2040452"/>
            <a:ext cx="37019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€ 1.5 </a:t>
            </a:r>
            <a:r>
              <a:rPr kumimoji="0" lang="it-IT" altLang="it-IT" sz="28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bio</a:t>
            </a:r>
            <a:endParaRPr kumimoji="0" lang="it-IT" altLang="it-IT" sz="28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sm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2014-2020</a:t>
            </a:r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5F22F11F-72A2-D7E5-FA77-C3DBBA1470E8}"/>
              </a:ext>
            </a:extLst>
          </p:cNvPr>
          <p:cNvSpPr/>
          <p:nvPr/>
        </p:nvSpPr>
        <p:spPr>
          <a:xfrm>
            <a:off x="218226" y="2999412"/>
            <a:ext cx="37019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~ € 100 mio </a:t>
            </a: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per </a:t>
            </a:r>
            <a:r>
              <a:rPr kumimoji="0" lang="it-IT" sz="1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year</a:t>
            </a: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PMingLiU" pitchFamily="18" charset="-12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2021-2023</a:t>
            </a: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PMingLiU" pitchFamily="18" charset="-120"/>
              <a:cs typeface="Calibri" panose="020F0502020204030204" pitchFamily="34" charset="0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BEA2FCD2-97E2-F4C1-10D0-A8D2986B0479}"/>
              </a:ext>
            </a:extLst>
          </p:cNvPr>
          <p:cNvSpPr/>
          <p:nvPr/>
        </p:nvSpPr>
        <p:spPr>
          <a:xfrm>
            <a:off x="218226" y="4126762"/>
            <a:ext cx="37019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330.000 </a:t>
            </a:r>
            <a:r>
              <a:rPr kumimoji="0" lang="it-IT" sz="28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sqm</a:t>
            </a:r>
            <a:endParaRPr kumimoji="0" lang="it-IT" sz="28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FC7EE927-A19A-0704-9EA9-A1D2D1E1BCA8}"/>
              </a:ext>
            </a:extLst>
          </p:cNvPr>
          <p:cNvSpPr/>
          <p:nvPr/>
        </p:nvSpPr>
        <p:spPr>
          <a:xfrm>
            <a:off x="218226" y="4921771"/>
            <a:ext cx="43537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~ 2.000 </a:t>
            </a:r>
            <a:r>
              <a:rPr kumimoji="0" lang="it-IT" altLang="it-IT" sz="28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hc</a:t>
            </a:r>
            <a:endParaRPr kumimoji="0" lang="it-IT" sz="28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PMingLiU" pitchFamily="18" charset="-120"/>
                <a:cs typeface="Calibri" panose="020F0502020204030204" pitchFamily="34" charset="0"/>
              </a:rPr>
              <a:t>Direct </a:t>
            </a:r>
            <a:r>
              <a:rPr kumimoji="0" lang="it-IT" sz="1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PMingLiU" pitchFamily="18" charset="-120"/>
                <a:cs typeface="Calibri" panose="020F0502020204030204" pitchFamily="34" charset="0"/>
              </a:rPr>
              <a:t>employees</a:t>
            </a: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PMingLiU" pitchFamily="18" charset="-120"/>
                <a:cs typeface="Calibri" panose="020F0502020204030204" pitchFamily="34" charset="0"/>
              </a:rPr>
              <a:t>, 35 </a:t>
            </a:r>
            <a:r>
              <a:rPr kumimoji="0" lang="it-IT" sz="1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PMingLiU" pitchFamily="18" charset="-120"/>
                <a:cs typeface="Calibri" panose="020F0502020204030204" pitchFamily="34" charset="0"/>
              </a:rPr>
              <a:t>average</a:t>
            </a: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PMingLiU" pitchFamily="18" charset="-120"/>
                <a:cs typeface="Calibri" panose="020F0502020204030204" pitchFamily="34" charset="0"/>
              </a:rPr>
              <a:t> age, 41 </a:t>
            </a:r>
            <a:r>
              <a:rPr kumimoji="0" lang="it-IT" sz="1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PMingLiU" pitchFamily="18" charset="-120"/>
                <a:cs typeface="Calibri" panose="020F0502020204030204" pitchFamily="34" charset="0"/>
              </a:rPr>
              <a:t>nationalities</a:t>
            </a: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PMingLiU" pitchFamily="18" charset="-120"/>
              <a:cs typeface="Calibri" panose="020F0502020204030204" pitchFamily="34" charset="0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1AF083ED-3111-435B-B769-6EC208FF3853}"/>
              </a:ext>
            </a:extLst>
          </p:cNvPr>
          <p:cNvSpPr/>
          <p:nvPr/>
        </p:nvSpPr>
        <p:spPr>
          <a:xfrm>
            <a:off x="218227" y="5939058"/>
            <a:ext cx="37019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+ 60 markets</a:t>
            </a:r>
            <a:endParaRPr kumimoji="0" lang="it-IT" sz="28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cxnSp>
        <p:nvCxnSpPr>
          <p:cNvPr id="15" name="Connettore diritto 10">
            <a:extLst>
              <a:ext uri="{FF2B5EF4-FFF2-40B4-BE49-F238E27FC236}">
                <a16:creationId xmlns:a16="http://schemas.microsoft.com/office/drawing/2014/main" id="{06B78000-93B5-D6B0-8A64-B470C613E4B2}"/>
              </a:ext>
            </a:extLst>
          </p:cNvPr>
          <p:cNvCxnSpPr>
            <a:cxnSpLocks/>
          </p:cNvCxnSpPr>
          <p:nvPr/>
        </p:nvCxnSpPr>
        <p:spPr>
          <a:xfrm>
            <a:off x="-6925" y="3807392"/>
            <a:ext cx="37654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0">
            <a:extLst>
              <a:ext uri="{FF2B5EF4-FFF2-40B4-BE49-F238E27FC236}">
                <a16:creationId xmlns:a16="http://schemas.microsoft.com/office/drawing/2014/main" id="{E813BB82-2CFB-2CB0-B9B6-A57C7A994F18}"/>
              </a:ext>
            </a:extLst>
          </p:cNvPr>
          <p:cNvCxnSpPr>
            <a:cxnSpLocks/>
          </p:cNvCxnSpPr>
          <p:nvPr/>
        </p:nvCxnSpPr>
        <p:spPr>
          <a:xfrm>
            <a:off x="-6925" y="4874192"/>
            <a:ext cx="37654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diritto 10">
            <a:extLst>
              <a:ext uri="{FF2B5EF4-FFF2-40B4-BE49-F238E27FC236}">
                <a16:creationId xmlns:a16="http://schemas.microsoft.com/office/drawing/2014/main" id="{B39F9052-EA91-5C9A-94E7-FE876B73C140}"/>
              </a:ext>
            </a:extLst>
          </p:cNvPr>
          <p:cNvCxnSpPr>
            <a:cxnSpLocks/>
          </p:cNvCxnSpPr>
          <p:nvPr/>
        </p:nvCxnSpPr>
        <p:spPr>
          <a:xfrm>
            <a:off x="-6925" y="5940992"/>
            <a:ext cx="37654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16F2C62-329A-068A-AC37-A7EFFCA53BCE}"/>
              </a:ext>
            </a:extLst>
          </p:cNvPr>
          <p:cNvSpPr txBox="1"/>
          <p:nvPr/>
        </p:nvSpPr>
        <p:spPr>
          <a:xfrm>
            <a:off x="114300" y="1192378"/>
            <a:ext cx="6846570" cy="65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54000" rIns="0" bIns="54000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algn="just" fontAlgn="base">
              <a:spcBef>
                <a:spcPct val="0"/>
              </a:spcBef>
              <a:spcAft>
                <a:spcPct val="0"/>
              </a:spcAft>
              <a:defRPr b="1" i="0" u="sng" kern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Lead Manufacturing site for Smoke Free products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Former </a:t>
            </a:r>
            <a:r>
              <a:rPr kumimoji="0" lang="en-US" sz="1400" b="0" i="0" u="none" strike="noStrike" kern="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Intertaba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– PMMTB as of 2015</a:t>
            </a:r>
            <a:endParaRPr kumimoji="0" lang="it-IT" sz="16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413614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CE5AE-8D6F-3E15-CCF5-84EA71D1B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AEB5EAC-6F57-E1E6-5F4D-C94C0CEE5ED3}"/>
              </a:ext>
            </a:extLst>
          </p:cNvPr>
          <p:cNvSpPr/>
          <p:nvPr/>
        </p:nvSpPr>
        <p:spPr>
          <a:xfrm>
            <a:off x="990027" y="2007555"/>
            <a:ext cx="7067694" cy="31625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5CFC74C-FAFC-6B43-C82D-3127D3BCD6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20" y="935370"/>
            <a:ext cx="6482080" cy="733501"/>
          </a:xfrm>
        </p:spPr>
        <p:txBody>
          <a:bodyPr>
            <a:normAutofit/>
          </a:bodyPr>
          <a:lstStyle/>
          <a:p>
            <a:r>
              <a:rPr lang="it-IT"/>
              <a:t>La formula per il futuro</a:t>
            </a:r>
            <a:endParaRPr lang="it-IT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7270F9-FEC5-7793-42A1-422B6C38FC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t-IT" noProof="0"/>
              <a:t>Sicurezza e Sostenibilità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77D285A-76E6-A2DB-308F-937F6548C753}"/>
              </a:ext>
            </a:extLst>
          </p:cNvPr>
          <p:cNvGrpSpPr/>
          <p:nvPr/>
        </p:nvGrpSpPr>
        <p:grpSpPr>
          <a:xfrm>
            <a:off x="8936309" y="-1"/>
            <a:ext cx="1790706" cy="6858001"/>
            <a:chOff x="9069658" y="1"/>
            <a:chExt cx="1790706" cy="685800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C2483A-71C8-82B8-0D83-80C988DD7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502" t="11153" r="36162" b="12279"/>
            <a:stretch>
              <a:fillRect/>
            </a:stretch>
          </p:blipFill>
          <p:spPr>
            <a:xfrm>
              <a:off x="9069664" y="1"/>
              <a:ext cx="1790700" cy="22098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1011142-3EC9-67C6-113E-EBA7A67E6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652" r="28418"/>
            <a:stretch>
              <a:fillRect/>
            </a:stretch>
          </p:blipFill>
          <p:spPr>
            <a:xfrm>
              <a:off x="9069662" y="2209801"/>
              <a:ext cx="1790701" cy="239077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CF57FD5-C07A-03AE-8E96-8218C1234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1743" t="3343" r="15472" b="15769"/>
            <a:stretch>
              <a:fillRect/>
            </a:stretch>
          </p:blipFill>
          <p:spPr>
            <a:xfrm>
              <a:off x="9069661" y="4600575"/>
              <a:ext cx="1790702" cy="2257426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FE8161E-8B61-58E5-A808-28A1057A39D9}"/>
                </a:ext>
              </a:extLst>
            </p:cNvPr>
            <p:cNvSpPr/>
            <p:nvPr/>
          </p:nvSpPr>
          <p:spPr>
            <a:xfrm rot="5400000">
              <a:off x="6536008" y="2533652"/>
              <a:ext cx="6858000" cy="1790699"/>
            </a:xfrm>
            <a:prstGeom prst="rect">
              <a:avLst/>
            </a:prstGeom>
            <a:gradFill>
              <a:gsLst>
                <a:gs pos="0">
                  <a:srgbClr val="0040A6">
                    <a:alpha val="48000"/>
                  </a:srgbClr>
                </a:gs>
                <a:gs pos="39000">
                  <a:srgbClr val="00499F">
                    <a:alpha val="54000"/>
                  </a:srgbClr>
                </a:gs>
                <a:gs pos="100000">
                  <a:srgbClr val="008274">
                    <a:alpha val="42000"/>
                  </a:srgb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F917957-2F8C-A8D5-C0EC-7997D1250D79}"/>
              </a:ext>
            </a:extLst>
          </p:cNvPr>
          <p:cNvSpPr/>
          <p:nvPr/>
        </p:nvSpPr>
        <p:spPr>
          <a:xfrm>
            <a:off x="1271506" y="3367563"/>
            <a:ext cx="1850495" cy="7335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40A6"/>
              </a:gs>
              <a:gs pos="39000">
                <a:srgbClr val="00499F"/>
              </a:gs>
              <a:gs pos="100000">
                <a:srgbClr val="008274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latin typeface="Lato" panose="020F0502020204030203" pitchFamily="34" charset="0"/>
              </a:rPr>
              <a:t>CULTURA DELLA SICUREZZA E DELLA SOSTENIBILITA’ </a:t>
            </a:r>
          </a:p>
        </p:txBody>
      </p:sp>
      <p:sp>
        <p:nvSpPr>
          <p:cNvPr id="4" name="Equals 3">
            <a:extLst>
              <a:ext uri="{FF2B5EF4-FFF2-40B4-BE49-F238E27FC236}">
                <a16:creationId xmlns:a16="http://schemas.microsoft.com/office/drawing/2014/main" id="{FCC2B66E-588E-5C2E-DD79-FB68EA51480B}"/>
              </a:ext>
            </a:extLst>
          </p:cNvPr>
          <p:cNvSpPr/>
          <p:nvPr/>
        </p:nvSpPr>
        <p:spPr>
          <a:xfrm>
            <a:off x="3177003" y="3483368"/>
            <a:ext cx="501889" cy="501889"/>
          </a:xfrm>
          <a:prstGeom prst="mathEqual">
            <a:avLst>
              <a:gd name="adj1" fmla="val 13931"/>
              <a:gd name="adj2" fmla="val 11760"/>
            </a:avLst>
          </a:prstGeom>
          <a:solidFill>
            <a:srgbClr val="008274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A4E3165-3B67-0A2C-33C7-0DD99C87ED25}"/>
              </a:ext>
            </a:extLst>
          </p:cNvPr>
          <p:cNvSpPr/>
          <p:nvPr/>
        </p:nvSpPr>
        <p:spPr>
          <a:xfrm>
            <a:off x="3791957" y="2676878"/>
            <a:ext cx="3923123" cy="32468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Applicazione</a:t>
            </a:r>
            <a:r>
              <a:rPr lang="en-US" sz="120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degli standard e </a:t>
            </a:r>
            <a:r>
              <a:rPr lang="en-US" sz="120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miglioramento</a:t>
            </a:r>
            <a:r>
              <a:rPr lang="en-US" sz="120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continuo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6599836-61EA-4909-CB36-F52B0998481B}"/>
              </a:ext>
            </a:extLst>
          </p:cNvPr>
          <p:cNvSpPr/>
          <p:nvPr/>
        </p:nvSpPr>
        <p:spPr>
          <a:xfrm>
            <a:off x="3791957" y="3266655"/>
            <a:ext cx="3923123" cy="32468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Impegno</a:t>
            </a:r>
            <a:r>
              <a:rPr lang="en-US" sz="120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della leadership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8DE42CF-38A2-7895-9B43-B0C8234DB83B}"/>
              </a:ext>
            </a:extLst>
          </p:cNvPr>
          <p:cNvSpPr/>
          <p:nvPr/>
        </p:nvSpPr>
        <p:spPr>
          <a:xfrm>
            <a:off x="3791957" y="3856432"/>
            <a:ext cx="3923123" cy="32468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Sviluppo</a:t>
            </a:r>
            <a:r>
              <a:rPr lang="en-US" sz="120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delle </a:t>
            </a:r>
            <a:r>
              <a:rPr lang="en-US" sz="120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competenze</a:t>
            </a:r>
            <a:endParaRPr lang="en-US" sz="1200">
              <a:solidFill>
                <a:schemeClr val="bg2">
                  <a:lumMod val="10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FEAA0C5-86F7-58C0-D425-7D2F595DBCEE}"/>
              </a:ext>
            </a:extLst>
          </p:cNvPr>
          <p:cNvSpPr/>
          <p:nvPr/>
        </p:nvSpPr>
        <p:spPr>
          <a:xfrm>
            <a:off x="3791957" y="4446208"/>
            <a:ext cx="3923123" cy="32468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Comunicazione</a:t>
            </a:r>
            <a:endParaRPr lang="en-US" sz="1200">
              <a:solidFill>
                <a:schemeClr val="bg2">
                  <a:lumMod val="10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70CFED81-1712-C740-F3DF-F2B23638CB7E}"/>
              </a:ext>
            </a:extLst>
          </p:cNvPr>
          <p:cNvSpPr/>
          <p:nvPr/>
        </p:nvSpPr>
        <p:spPr>
          <a:xfrm>
            <a:off x="5626501" y="3007094"/>
            <a:ext cx="254034" cy="254034"/>
          </a:xfrm>
          <a:prstGeom prst="mathPlus">
            <a:avLst/>
          </a:prstGeom>
          <a:solidFill>
            <a:srgbClr val="008274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41211532-4DD2-07EF-3E7E-DA6ED398FD6F}"/>
              </a:ext>
            </a:extLst>
          </p:cNvPr>
          <p:cNvSpPr/>
          <p:nvPr/>
        </p:nvSpPr>
        <p:spPr>
          <a:xfrm>
            <a:off x="5626501" y="3596871"/>
            <a:ext cx="254034" cy="254034"/>
          </a:xfrm>
          <a:prstGeom prst="mathPlus">
            <a:avLst/>
          </a:prstGeom>
          <a:solidFill>
            <a:srgbClr val="008274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80714FC3-CC36-F04D-9972-395C34FC1BD6}"/>
              </a:ext>
            </a:extLst>
          </p:cNvPr>
          <p:cNvSpPr/>
          <p:nvPr/>
        </p:nvSpPr>
        <p:spPr>
          <a:xfrm>
            <a:off x="5626501" y="4186648"/>
            <a:ext cx="254034" cy="254034"/>
          </a:xfrm>
          <a:prstGeom prst="mathPlus">
            <a:avLst/>
          </a:prstGeom>
          <a:solidFill>
            <a:srgbClr val="008274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AC846D6-7556-C550-184C-5D24D35AFBD3}"/>
              </a:ext>
            </a:extLst>
          </p:cNvPr>
          <p:cNvSpPr txBox="1"/>
          <p:nvPr/>
        </p:nvSpPr>
        <p:spPr>
          <a:xfrm>
            <a:off x="2672155" y="2073855"/>
            <a:ext cx="3423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300">
                <a:solidFill>
                  <a:srgbClr val="0040A6"/>
                </a:solidFill>
                <a:latin typeface="Lato" panose="020F0502020204030203" pitchFamily="34" charset="0"/>
              </a:rPr>
              <a:t>APPROCCIO COORDINATO A LIVELLO GLOBALE, REGIONALE E LOCALE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C836A3-9E6A-544D-9F5C-240563016FCD}"/>
              </a:ext>
            </a:extLst>
          </p:cNvPr>
          <p:cNvSpPr txBox="1"/>
          <p:nvPr/>
        </p:nvSpPr>
        <p:spPr>
          <a:xfrm>
            <a:off x="2865346" y="6583971"/>
            <a:ext cx="646130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pc="-100">
                <a:solidFill>
                  <a:srgbClr val="002060"/>
                </a:solidFill>
                <a:latin typeface="Neuland Grotesk" panose="02000604020000020004" pitchFamily="2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it-IT" sz="1000"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Materiale riservato. È vietata qualsiasi diffusione o utilizzo senza autorizzazione di  Philip Morris International e affiliate.</a:t>
            </a:r>
            <a:endParaRPr lang="en-US" sz="800" spc="0">
              <a:latin typeface="+mn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47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54F62-3484-4BB8-1E4C-D92608479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7322EE-FC72-A180-E731-43BE12EF5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9893617" cy="569383"/>
          </a:xfrm>
        </p:spPr>
        <p:txBody>
          <a:bodyPr/>
          <a:lstStyle/>
          <a:p>
            <a:r>
              <a:rPr lang="it-IT" noProof="0"/>
              <a:t>Applicazione degli standard e miglioramento continuo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AC64818-025A-133F-FCB4-92E737A4FA0B}"/>
              </a:ext>
            </a:extLst>
          </p:cNvPr>
          <p:cNvCxnSpPr/>
          <p:nvPr/>
        </p:nvCxnSpPr>
        <p:spPr>
          <a:xfrm>
            <a:off x="6089125" y="1443789"/>
            <a:ext cx="0" cy="4585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8D23F62-7AE7-6A2D-EB2C-860D3D1FDFA8}"/>
              </a:ext>
            </a:extLst>
          </p:cNvPr>
          <p:cNvSpPr/>
          <p:nvPr/>
        </p:nvSpPr>
        <p:spPr>
          <a:xfrm>
            <a:off x="341249" y="1489999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Behavioral Observation System (BOS)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039F0BF-2EA2-D1E5-2769-B42BB3F74FC4}"/>
              </a:ext>
            </a:extLst>
          </p:cNvPr>
          <p:cNvSpPr/>
          <p:nvPr/>
        </p:nvSpPr>
        <p:spPr>
          <a:xfrm>
            <a:off x="2794517" y="1489999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Sustainability Culture Assessment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FD057BB-3185-BC65-3F57-E4844001B6DA}"/>
              </a:ext>
            </a:extLst>
          </p:cNvPr>
          <p:cNvSpPr/>
          <p:nvPr/>
        </p:nvSpPr>
        <p:spPr>
          <a:xfrm>
            <a:off x="690711" y="2937337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Contractors Safety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ED91B4-0D94-FF86-C0A1-1C8FB9E81838}"/>
              </a:ext>
            </a:extLst>
          </p:cNvPr>
          <p:cNvSpPr txBox="1"/>
          <p:nvPr/>
        </p:nvSpPr>
        <p:spPr>
          <a:xfrm>
            <a:off x="1422617" y="6166488"/>
            <a:ext cx="210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…e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altro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ancora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BAEE05E-1171-0135-EB01-CD944528B9C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4181" y="1053808"/>
            <a:ext cx="1989877" cy="983273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4B8130F-F4D2-2A6E-9DB7-AF7D7FD1A12C}"/>
              </a:ext>
            </a:extLst>
          </p:cNvPr>
          <p:cNvSpPr/>
          <p:nvPr/>
        </p:nvSpPr>
        <p:spPr>
          <a:xfrm>
            <a:off x="3191451" y="2937336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Health Check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E602A1-AA4A-BC67-8F90-1AD21595326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39" t="6360" b="7972"/>
          <a:stretch>
            <a:fillRect/>
          </a:stretch>
        </p:blipFill>
        <p:spPr>
          <a:xfrm>
            <a:off x="6882994" y="2056170"/>
            <a:ext cx="2109894" cy="1081968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FF1A8DF-9A8C-E6F7-B7F2-85EC09DE60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702" y="1783190"/>
            <a:ext cx="2158460" cy="1062570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26D1AF7F-2F24-2FC6-9EFC-70764B13EA89}"/>
              </a:ext>
            </a:extLst>
          </p:cNvPr>
          <p:cNvGrpSpPr/>
          <p:nvPr/>
        </p:nvGrpSpPr>
        <p:grpSpPr>
          <a:xfrm>
            <a:off x="6360805" y="4529993"/>
            <a:ext cx="2987050" cy="1522061"/>
            <a:chOff x="2060199" y="2757190"/>
            <a:chExt cx="7741889" cy="4065484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B4D5188-5E95-EEA6-5215-5B0A713BA2D5}"/>
                </a:ext>
              </a:extLst>
            </p:cNvPr>
            <p:cNvSpPr/>
            <p:nvPr/>
          </p:nvSpPr>
          <p:spPr>
            <a:xfrm>
              <a:off x="4608396" y="4917549"/>
              <a:ext cx="1945973" cy="65389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40A6"/>
                </a:gs>
                <a:gs pos="39000">
                  <a:srgbClr val="00499F"/>
                </a:gs>
                <a:gs pos="100000">
                  <a:srgbClr val="008274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>
                  <a:latin typeface="Lato" panose="020F0502020204030203" pitchFamily="34" charset="0"/>
                </a:rPr>
                <a:t>ZERO SUMMER RISK:</a:t>
              </a:r>
            </a:p>
            <a:p>
              <a:pPr algn="ctr"/>
              <a:r>
                <a:rPr lang="en-US" sz="1100" b="1">
                  <a:latin typeface="Lato" panose="020F0502020204030203" pitchFamily="34" charset="0"/>
                </a:rPr>
                <a:t>CONTRACTOR SAFETY</a:t>
              </a: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4EBC909-F7C3-9678-AB29-B806FA002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0199" y="2757190"/>
              <a:ext cx="7741889" cy="4065484"/>
            </a:xfrm>
            <a:prstGeom prst="rect">
              <a:avLst/>
            </a:prstGeom>
            <a:solidFill>
              <a:schemeClr val="bg1"/>
            </a:solidFill>
            <a:effectLst>
              <a:outerShdw blurRad="152400" dist="63500" dir="6600000" sx="104000" sy="104000" algn="ctr" rotWithShape="0">
                <a:schemeClr val="bg2">
                  <a:lumMod val="50000"/>
                  <a:alpha val="42000"/>
                </a:schemeClr>
              </a:outerShdw>
            </a:effectLst>
          </p:spPr>
        </p:pic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301A89D-F920-FDE8-C138-D8FABC4B5318}"/>
                </a:ext>
              </a:extLst>
            </p:cNvPr>
            <p:cNvSpPr/>
            <p:nvPr/>
          </p:nvSpPr>
          <p:spPr>
            <a:xfrm>
              <a:off x="2803008" y="3133046"/>
              <a:ext cx="364285" cy="514484"/>
            </a:xfrm>
            <a:prstGeom prst="ellipse">
              <a:avLst/>
            </a:prstGeom>
            <a:solidFill>
              <a:srgbClr val="FEF5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7652C3BD-C6E7-AD67-D484-7C4E37470B15}"/>
                </a:ext>
              </a:extLst>
            </p:cNvPr>
            <p:cNvSpPr/>
            <p:nvPr/>
          </p:nvSpPr>
          <p:spPr>
            <a:xfrm>
              <a:off x="6633575" y="5729657"/>
              <a:ext cx="251605" cy="31914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03BF46D-6BB7-EE02-3C7A-21B8C3C66764}"/>
                </a:ext>
              </a:extLst>
            </p:cNvPr>
            <p:cNvSpPr/>
            <p:nvPr/>
          </p:nvSpPr>
          <p:spPr>
            <a:xfrm>
              <a:off x="5489381" y="3983702"/>
              <a:ext cx="355359" cy="31914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F9DBB32-2C25-1D84-9A13-364CE9B26FFB}"/>
                </a:ext>
              </a:extLst>
            </p:cNvPr>
            <p:cNvSpPr/>
            <p:nvPr/>
          </p:nvSpPr>
          <p:spPr>
            <a:xfrm>
              <a:off x="6969850" y="5444634"/>
              <a:ext cx="133262" cy="126811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585792C-AA4D-3435-79FD-7F56796C8A93}"/>
                </a:ext>
              </a:extLst>
            </p:cNvPr>
            <p:cNvSpPr/>
            <p:nvPr/>
          </p:nvSpPr>
          <p:spPr>
            <a:xfrm>
              <a:off x="6969850" y="5142150"/>
              <a:ext cx="133262" cy="126811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6FF7A15-DED0-C3F0-1DB8-75DED11CF4A6}"/>
                </a:ext>
              </a:extLst>
            </p:cNvPr>
            <p:cNvSpPr/>
            <p:nvPr/>
          </p:nvSpPr>
          <p:spPr>
            <a:xfrm>
              <a:off x="6341172" y="5142150"/>
              <a:ext cx="112576" cy="10234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33C8B71-AEBB-9A37-B306-9AF96FD74925}"/>
                </a:ext>
              </a:extLst>
            </p:cNvPr>
            <p:cNvSpPr/>
            <p:nvPr/>
          </p:nvSpPr>
          <p:spPr>
            <a:xfrm>
              <a:off x="6294578" y="3693996"/>
              <a:ext cx="92301" cy="92933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6F55800-A54E-8C8B-4B77-FF91DB62EB52}"/>
                </a:ext>
              </a:extLst>
            </p:cNvPr>
            <p:cNvSpPr/>
            <p:nvPr/>
          </p:nvSpPr>
          <p:spPr>
            <a:xfrm>
              <a:off x="6541274" y="3451998"/>
              <a:ext cx="92301" cy="92933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2B34C9B-0E6F-6B31-450F-0B63FEB283A6}"/>
                </a:ext>
              </a:extLst>
            </p:cNvPr>
            <p:cNvSpPr/>
            <p:nvPr/>
          </p:nvSpPr>
          <p:spPr>
            <a:xfrm>
              <a:off x="6944180" y="3257078"/>
              <a:ext cx="92301" cy="92933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DAF09B2-9BB2-A92F-8503-5C0577866A1D}"/>
                </a:ext>
              </a:extLst>
            </p:cNvPr>
            <p:cNvSpPr/>
            <p:nvPr/>
          </p:nvSpPr>
          <p:spPr>
            <a:xfrm>
              <a:off x="6733697" y="3304292"/>
              <a:ext cx="110528" cy="4571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9497B9A-A7C6-955B-E564-7F4A335FE43B}"/>
                </a:ext>
              </a:extLst>
            </p:cNvPr>
            <p:cNvSpPr/>
            <p:nvPr/>
          </p:nvSpPr>
          <p:spPr>
            <a:xfrm>
              <a:off x="6535288" y="3151543"/>
              <a:ext cx="98287" cy="4571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4393DC1-AE85-198C-4659-D6055E1EEAEA}"/>
                </a:ext>
              </a:extLst>
            </p:cNvPr>
            <p:cNvSpPr/>
            <p:nvPr/>
          </p:nvSpPr>
          <p:spPr>
            <a:xfrm>
              <a:off x="6351886" y="3419869"/>
              <a:ext cx="98287" cy="4571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DEDF5BA-59C5-A5C3-1DE0-A0CF3545CA9D}"/>
                </a:ext>
              </a:extLst>
            </p:cNvPr>
            <p:cNvSpPr/>
            <p:nvPr/>
          </p:nvSpPr>
          <p:spPr>
            <a:xfrm>
              <a:off x="6111418" y="3257078"/>
              <a:ext cx="98287" cy="4571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F8D7877-F9B7-A97E-A88A-6902C22E208F}"/>
                </a:ext>
              </a:extLst>
            </p:cNvPr>
            <p:cNvSpPr/>
            <p:nvPr/>
          </p:nvSpPr>
          <p:spPr>
            <a:xfrm>
              <a:off x="6259298" y="3133046"/>
              <a:ext cx="98287" cy="4571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FBAE648-4FDD-74F9-F01F-05667493CBD4}"/>
                </a:ext>
              </a:extLst>
            </p:cNvPr>
            <p:cNvSpPr/>
            <p:nvPr/>
          </p:nvSpPr>
          <p:spPr>
            <a:xfrm>
              <a:off x="4596188" y="4263907"/>
              <a:ext cx="122132" cy="56254"/>
            </a:xfrm>
            <a:prstGeom prst="ellipse">
              <a:avLst/>
            </a:prstGeom>
            <a:solidFill>
              <a:srgbClr val="B16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E9E48B8-2D59-1E68-0A6E-01349C484A02}"/>
                </a:ext>
              </a:extLst>
            </p:cNvPr>
            <p:cNvSpPr/>
            <p:nvPr/>
          </p:nvSpPr>
          <p:spPr>
            <a:xfrm>
              <a:off x="5160612" y="3809243"/>
              <a:ext cx="122132" cy="56254"/>
            </a:xfrm>
            <a:prstGeom prst="ellipse">
              <a:avLst/>
            </a:prstGeom>
            <a:solidFill>
              <a:srgbClr val="B16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9FA8DB73-0CEA-68C4-B201-CECD138BCA3E}"/>
                </a:ext>
              </a:extLst>
            </p:cNvPr>
            <p:cNvSpPr/>
            <p:nvPr/>
          </p:nvSpPr>
          <p:spPr>
            <a:xfrm>
              <a:off x="4726574" y="3860934"/>
              <a:ext cx="91556" cy="45719"/>
            </a:xfrm>
            <a:prstGeom prst="ellipse">
              <a:avLst/>
            </a:prstGeom>
            <a:solidFill>
              <a:srgbClr val="B16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8B053AF-52B7-6F4C-0376-2DCFD87EDBCC}"/>
                </a:ext>
              </a:extLst>
            </p:cNvPr>
            <p:cNvSpPr/>
            <p:nvPr/>
          </p:nvSpPr>
          <p:spPr>
            <a:xfrm>
              <a:off x="4401592" y="4160315"/>
              <a:ext cx="91556" cy="45719"/>
            </a:xfrm>
            <a:prstGeom prst="ellipse">
              <a:avLst/>
            </a:prstGeom>
            <a:solidFill>
              <a:srgbClr val="B16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DE94577-2FDA-78DB-E91C-31FB10714B9E}"/>
                </a:ext>
              </a:extLst>
            </p:cNvPr>
            <p:cNvSpPr/>
            <p:nvPr/>
          </p:nvSpPr>
          <p:spPr>
            <a:xfrm>
              <a:off x="4207663" y="4097557"/>
              <a:ext cx="91556" cy="45719"/>
            </a:xfrm>
            <a:prstGeom prst="ellipse">
              <a:avLst/>
            </a:prstGeom>
            <a:solidFill>
              <a:srgbClr val="B16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1E72132-C78B-27D9-1609-5EC381DBBC79}"/>
                </a:ext>
              </a:extLst>
            </p:cNvPr>
            <p:cNvSpPr/>
            <p:nvPr/>
          </p:nvSpPr>
          <p:spPr>
            <a:xfrm>
              <a:off x="3708582" y="4025592"/>
              <a:ext cx="91556" cy="45719"/>
            </a:xfrm>
            <a:prstGeom prst="ellipse">
              <a:avLst/>
            </a:prstGeom>
            <a:solidFill>
              <a:srgbClr val="B16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50EE0677-E8AD-92C2-C955-F63F5240F212}"/>
                </a:ext>
              </a:extLst>
            </p:cNvPr>
            <p:cNvSpPr/>
            <p:nvPr/>
          </p:nvSpPr>
          <p:spPr>
            <a:xfrm>
              <a:off x="4932698" y="3844512"/>
              <a:ext cx="91556" cy="45719"/>
            </a:xfrm>
            <a:prstGeom prst="ellipse">
              <a:avLst/>
            </a:prstGeom>
            <a:solidFill>
              <a:srgbClr val="B16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8C1B48C-CFFB-1C58-AD0C-CA9AA8A9ECFC}"/>
                </a:ext>
              </a:extLst>
            </p:cNvPr>
            <p:cNvSpPr/>
            <p:nvPr/>
          </p:nvSpPr>
          <p:spPr>
            <a:xfrm>
              <a:off x="7083758" y="5025045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8C59A23-9D57-1937-F64B-5D7967A899DE}"/>
                </a:ext>
              </a:extLst>
            </p:cNvPr>
            <p:cNvSpPr/>
            <p:nvPr/>
          </p:nvSpPr>
          <p:spPr>
            <a:xfrm>
              <a:off x="6668379" y="5005284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56F98D32-BEB9-E142-98AC-548E41384D3B}"/>
                </a:ext>
              </a:extLst>
            </p:cNvPr>
            <p:cNvSpPr/>
            <p:nvPr/>
          </p:nvSpPr>
          <p:spPr>
            <a:xfrm>
              <a:off x="5270011" y="5914188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6E91E45-9FB6-1EE6-B2AF-74732416723E}"/>
                </a:ext>
              </a:extLst>
            </p:cNvPr>
            <p:cNvSpPr/>
            <p:nvPr/>
          </p:nvSpPr>
          <p:spPr>
            <a:xfrm>
              <a:off x="4961928" y="6017405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010901C-2FFD-669D-5B84-DA1C48D14E83}"/>
                </a:ext>
              </a:extLst>
            </p:cNvPr>
            <p:cNvSpPr/>
            <p:nvPr/>
          </p:nvSpPr>
          <p:spPr>
            <a:xfrm>
              <a:off x="4786526" y="6017404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DD9A3D8-5B32-8321-1E08-1DC382B22179}"/>
                </a:ext>
              </a:extLst>
            </p:cNvPr>
            <p:cNvSpPr/>
            <p:nvPr/>
          </p:nvSpPr>
          <p:spPr>
            <a:xfrm>
              <a:off x="5243982" y="5449286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FEC341B0-135E-A6FD-E244-98A2DEB30685}"/>
                </a:ext>
              </a:extLst>
            </p:cNvPr>
            <p:cNvSpPr/>
            <p:nvPr/>
          </p:nvSpPr>
          <p:spPr>
            <a:xfrm>
              <a:off x="5006287" y="5476636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65F8016-7D6D-0B22-B7CD-4DB48C9FC4D8}"/>
                </a:ext>
              </a:extLst>
            </p:cNvPr>
            <p:cNvSpPr/>
            <p:nvPr/>
          </p:nvSpPr>
          <p:spPr>
            <a:xfrm>
              <a:off x="4658604" y="5508640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9EC263F-7379-F0B2-6DA3-09166FB5133C}"/>
                </a:ext>
              </a:extLst>
            </p:cNvPr>
            <p:cNvSpPr/>
            <p:nvPr/>
          </p:nvSpPr>
          <p:spPr>
            <a:xfrm>
              <a:off x="4418927" y="5618866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EE67D76-D4DE-B3BC-37D3-8BCC1FDE514E}"/>
                </a:ext>
              </a:extLst>
            </p:cNvPr>
            <p:cNvSpPr/>
            <p:nvPr/>
          </p:nvSpPr>
          <p:spPr>
            <a:xfrm>
              <a:off x="4311985" y="5646807"/>
              <a:ext cx="63672" cy="45719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7779E27B-D231-0551-EA2A-93A55588FB59}"/>
                </a:ext>
              </a:extLst>
            </p:cNvPr>
            <p:cNvSpPr/>
            <p:nvPr/>
          </p:nvSpPr>
          <p:spPr>
            <a:xfrm>
              <a:off x="4399686" y="5986001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527E83EB-B30B-CC7E-1C9A-69ECE2A7B697}"/>
                </a:ext>
              </a:extLst>
            </p:cNvPr>
            <p:cNvSpPr/>
            <p:nvPr/>
          </p:nvSpPr>
          <p:spPr>
            <a:xfrm>
              <a:off x="4053265" y="6063698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9125F55C-4C47-8F22-5242-84ED412A73C7}"/>
                </a:ext>
              </a:extLst>
            </p:cNvPr>
            <p:cNvSpPr/>
            <p:nvPr/>
          </p:nvSpPr>
          <p:spPr>
            <a:xfrm>
              <a:off x="4203203" y="5729657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C85847C-C52D-D92B-5C52-D81CA66D496A}"/>
                </a:ext>
              </a:extLst>
            </p:cNvPr>
            <p:cNvSpPr/>
            <p:nvPr/>
          </p:nvSpPr>
          <p:spPr>
            <a:xfrm>
              <a:off x="3701743" y="6048806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BE32BE40-FA0B-85E7-03AB-E06B5159CA11}"/>
                </a:ext>
              </a:extLst>
            </p:cNvPr>
            <p:cNvSpPr/>
            <p:nvPr/>
          </p:nvSpPr>
          <p:spPr>
            <a:xfrm>
              <a:off x="3385473" y="5986001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3300D63C-E901-B759-8EA3-8D63C3F0060B}"/>
                </a:ext>
              </a:extLst>
            </p:cNvPr>
            <p:cNvSpPr/>
            <p:nvPr/>
          </p:nvSpPr>
          <p:spPr>
            <a:xfrm>
              <a:off x="3385473" y="5736094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A796228-6E18-DCD4-E4F9-BB5A4766A6DF}"/>
                </a:ext>
              </a:extLst>
            </p:cNvPr>
            <p:cNvSpPr/>
            <p:nvPr/>
          </p:nvSpPr>
          <p:spPr>
            <a:xfrm>
              <a:off x="3522287" y="5723364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0AA6BB6-14D7-C597-B0A5-B8E2F4C1B577}"/>
                </a:ext>
              </a:extLst>
            </p:cNvPr>
            <p:cNvSpPr/>
            <p:nvPr/>
          </p:nvSpPr>
          <p:spPr>
            <a:xfrm>
              <a:off x="3648852" y="5750332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16E78A8-F160-14AD-5663-B36F205535A4}"/>
                </a:ext>
              </a:extLst>
            </p:cNvPr>
            <p:cNvSpPr/>
            <p:nvPr/>
          </p:nvSpPr>
          <p:spPr>
            <a:xfrm>
              <a:off x="3923623" y="5658489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F8C8649-3EF7-F63B-7DA3-CE6A68E1C7C6}"/>
                </a:ext>
              </a:extLst>
            </p:cNvPr>
            <p:cNvSpPr/>
            <p:nvPr/>
          </p:nvSpPr>
          <p:spPr>
            <a:xfrm>
              <a:off x="3801108" y="5714021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002B69B-AEE3-7B27-1A4D-8198D91095E9}"/>
                </a:ext>
              </a:extLst>
            </p:cNvPr>
            <p:cNvSpPr/>
            <p:nvPr/>
          </p:nvSpPr>
          <p:spPr>
            <a:xfrm>
              <a:off x="6843724" y="5056447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D3CBADD-66AD-E499-F80B-608531EBA3F0}"/>
                </a:ext>
              </a:extLst>
            </p:cNvPr>
            <p:cNvSpPr/>
            <p:nvPr/>
          </p:nvSpPr>
          <p:spPr>
            <a:xfrm>
              <a:off x="6509389" y="5071038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6930165C-D418-588F-5AB5-59D2296B939D}"/>
                </a:ext>
              </a:extLst>
            </p:cNvPr>
            <p:cNvSpPr/>
            <p:nvPr/>
          </p:nvSpPr>
          <p:spPr>
            <a:xfrm>
              <a:off x="6325068" y="4910765"/>
              <a:ext cx="100456" cy="62805"/>
            </a:xfrm>
            <a:prstGeom prst="ellipse">
              <a:avLst/>
            </a:prstGeom>
            <a:solidFill>
              <a:srgbClr val="F7D8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CE28D06C-11CF-2802-18AF-2E0DFCF76F1F}"/>
              </a:ext>
            </a:extLst>
          </p:cNvPr>
          <p:cNvSpPr/>
          <p:nvPr/>
        </p:nvSpPr>
        <p:spPr>
          <a:xfrm>
            <a:off x="6780007" y="3927486"/>
            <a:ext cx="2045775" cy="65389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40A6"/>
              </a:gs>
              <a:gs pos="39000">
                <a:srgbClr val="00499F"/>
              </a:gs>
              <a:gs pos="100000">
                <a:srgbClr val="008274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latin typeface="Lato" panose="020F0502020204030203" pitchFamily="34" charset="0"/>
              </a:rPr>
              <a:t>ZERO SUMMER RISK:</a:t>
            </a:r>
          </a:p>
          <a:p>
            <a:pPr algn="ctr"/>
            <a:r>
              <a:rPr lang="en-US" sz="1100" b="1">
                <a:latin typeface="Lato" panose="020F0502020204030203" pitchFamily="34" charset="0"/>
              </a:rPr>
              <a:t>CONTRACTOR SAFETY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A85D8C4-48E5-41BC-4ED4-B929E652ED85}"/>
              </a:ext>
            </a:extLst>
          </p:cNvPr>
          <p:cNvSpPr/>
          <p:nvPr/>
        </p:nvSpPr>
        <p:spPr>
          <a:xfrm>
            <a:off x="9670237" y="1244374"/>
            <a:ext cx="1670513" cy="65389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40A6"/>
              </a:gs>
              <a:gs pos="39000">
                <a:srgbClr val="00499F"/>
              </a:gs>
              <a:gs pos="100000">
                <a:srgbClr val="008274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latin typeface="Lato" panose="020F0502020204030203" pitchFamily="34" charset="0"/>
              </a:rPr>
              <a:t>BOS CAMPAIGN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3A42BE-A2DD-7189-0E97-27A35253A8C2}"/>
              </a:ext>
            </a:extLst>
          </p:cNvPr>
          <p:cNvSpPr txBox="1"/>
          <p:nvPr/>
        </p:nvSpPr>
        <p:spPr>
          <a:xfrm>
            <a:off x="2865346" y="6583971"/>
            <a:ext cx="646130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pc="-100">
                <a:solidFill>
                  <a:srgbClr val="002060"/>
                </a:solidFill>
                <a:latin typeface="Neuland Grotesk" panose="02000604020000020004" pitchFamily="2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it-IT" sz="1000"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Materiale riservato. È vietata qualsiasi diffusione o utilizzo senza autorizzazione di  Philip Morris International e affiliate.</a:t>
            </a:r>
            <a:endParaRPr lang="en-US" sz="800" spc="0">
              <a:latin typeface="+mn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DF562E6-66CB-BFE8-A576-DED71913A3C7}"/>
              </a:ext>
            </a:extLst>
          </p:cNvPr>
          <p:cNvGrpSpPr/>
          <p:nvPr/>
        </p:nvGrpSpPr>
        <p:grpSpPr>
          <a:xfrm>
            <a:off x="9649958" y="3181927"/>
            <a:ext cx="1545654" cy="1698793"/>
            <a:chOff x="9649958" y="3181927"/>
            <a:chExt cx="1545654" cy="1698793"/>
          </a:xfrm>
        </p:grpSpPr>
        <p:pic>
          <p:nvPicPr>
            <p:cNvPr id="15" name="Picture 14" descr="A group of people standing in a room&#10;&#10;AI-generated content may be incorrect.">
              <a:extLst>
                <a:ext uri="{FF2B5EF4-FFF2-40B4-BE49-F238E27FC236}">
                  <a16:creationId xmlns:a16="http://schemas.microsoft.com/office/drawing/2014/main" id="{CD5FD32B-AEFE-FE31-F822-49AE34FCF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9759" t="21702" r="19629" b="16899"/>
            <a:stretch>
              <a:fillRect/>
            </a:stretch>
          </p:blipFill>
          <p:spPr>
            <a:xfrm rot="5400000">
              <a:off x="9573388" y="3258497"/>
              <a:ext cx="1698793" cy="1545654"/>
            </a:xfrm>
            <a:prstGeom prst="rect">
              <a:avLst/>
            </a:prstGeom>
            <a:effectLst>
              <a:outerShdw blurRad="152400" dist="63500" dir="6600000" sx="104000" sy="104000" algn="ctr" rotWithShape="0">
                <a:schemeClr val="bg2">
                  <a:lumMod val="50000"/>
                  <a:alpha val="42000"/>
                </a:schemeClr>
              </a:outerShdw>
            </a:effectLst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072BF0A-3385-73BB-930D-2519762E3EC6}"/>
                </a:ext>
              </a:extLst>
            </p:cNvPr>
            <p:cNvSpPr/>
            <p:nvPr/>
          </p:nvSpPr>
          <p:spPr>
            <a:xfrm>
              <a:off x="10140556" y="3717069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6427025-DC45-28A5-7061-B72AE84C7632}"/>
                </a:ext>
              </a:extLst>
            </p:cNvPr>
            <p:cNvSpPr/>
            <p:nvPr/>
          </p:nvSpPr>
          <p:spPr>
            <a:xfrm>
              <a:off x="10586740" y="3717068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1D9E974-E679-33BC-BD58-7E35258C3AFE}"/>
                </a:ext>
              </a:extLst>
            </p:cNvPr>
            <p:cNvSpPr/>
            <p:nvPr/>
          </p:nvSpPr>
          <p:spPr>
            <a:xfrm>
              <a:off x="10772190" y="3665369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08E42AC-5731-96E1-8BAF-FEF50F083F96}"/>
                </a:ext>
              </a:extLst>
            </p:cNvPr>
            <p:cNvSpPr/>
            <p:nvPr/>
          </p:nvSpPr>
          <p:spPr>
            <a:xfrm flipV="1">
              <a:off x="10894741" y="3760931"/>
              <a:ext cx="45719" cy="45719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1BAD2CD-6364-EEA5-79F5-395B9F2F3AB1}"/>
                </a:ext>
              </a:extLst>
            </p:cNvPr>
            <p:cNvSpPr/>
            <p:nvPr/>
          </p:nvSpPr>
          <p:spPr>
            <a:xfrm flipV="1">
              <a:off x="11039797" y="3817849"/>
              <a:ext cx="45719" cy="45719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8DEA5B5-65FB-038E-F53D-A6B09605F40A}"/>
              </a:ext>
            </a:extLst>
          </p:cNvPr>
          <p:cNvGrpSpPr/>
          <p:nvPr/>
        </p:nvGrpSpPr>
        <p:grpSpPr>
          <a:xfrm>
            <a:off x="10208745" y="4702115"/>
            <a:ext cx="1627846" cy="1833974"/>
            <a:chOff x="10208745" y="4702115"/>
            <a:chExt cx="1627846" cy="183397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DC1A239-5BB9-F3E5-61E5-C1A94BC94272}"/>
                </a:ext>
              </a:extLst>
            </p:cNvPr>
            <p:cNvGrpSpPr/>
            <p:nvPr/>
          </p:nvGrpSpPr>
          <p:grpSpPr>
            <a:xfrm>
              <a:off x="10208745" y="4702115"/>
              <a:ext cx="1627846" cy="1833974"/>
              <a:chOff x="2310245" y="1795115"/>
              <a:chExt cx="3405753" cy="3695458"/>
            </a:xfrm>
          </p:grpSpPr>
          <p:pic>
            <p:nvPicPr>
              <p:cNvPr id="6" name="Picture 5" descr="A group of people in a room&#10;&#10;AI-generated content may be incorrect.">
                <a:extLst>
                  <a:ext uri="{FF2B5EF4-FFF2-40B4-BE49-F238E27FC236}">
                    <a16:creationId xmlns:a16="http://schemas.microsoft.com/office/drawing/2014/main" id="{D1772C97-8F0F-7229-CCA6-96D7CF3B18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4002" r="7400" b="3419"/>
              <a:stretch>
                <a:fillRect/>
              </a:stretch>
            </p:blipFill>
            <p:spPr>
              <a:xfrm rot="5400000">
                <a:off x="2165393" y="1939967"/>
                <a:ext cx="3695458" cy="3405753"/>
              </a:xfrm>
              <a:prstGeom prst="rect">
                <a:avLst/>
              </a:prstGeom>
              <a:effectLst>
                <a:outerShdw blurRad="152400" dist="63500" dir="6600000" sx="104000" sy="104000" algn="ctr" rotWithShape="0">
                  <a:schemeClr val="bg2">
                    <a:lumMod val="50000"/>
                    <a:alpha val="42000"/>
                  </a:schemeClr>
                </a:outerShdw>
              </a:effectLst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F862B41-E410-7C0D-A26D-F4C688C43452}"/>
                  </a:ext>
                </a:extLst>
              </p:cNvPr>
              <p:cNvSpPr/>
              <p:nvPr/>
            </p:nvSpPr>
            <p:spPr>
              <a:xfrm>
                <a:off x="4089931" y="2455813"/>
                <a:ext cx="327457" cy="440267"/>
              </a:xfrm>
              <a:prstGeom prst="rect">
                <a:avLst/>
              </a:prstGeom>
              <a:solidFill>
                <a:srgbClr val="2F3C6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317081C-58E4-2B36-760C-2D63405827BF}"/>
                </a:ext>
              </a:extLst>
            </p:cNvPr>
            <p:cNvSpPr/>
            <p:nvPr/>
          </p:nvSpPr>
          <p:spPr>
            <a:xfrm>
              <a:off x="10660185" y="5442352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C55928C-1C48-BCE4-FF07-9A0CAE662DD3}"/>
                </a:ext>
              </a:extLst>
            </p:cNvPr>
            <p:cNvSpPr/>
            <p:nvPr/>
          </p:nvSpPr>
          <p:spPr>
            <a:xfrm>
              <a:off x="10877435" y="5421787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07411FB-60E0-5FC2-9763-67AE7A8AA695}"/>
                </a:ext>
              </a:extLst>
            </p:cNvPr>
            <p:cNvSpPr/>
            <p:nvPr/>
          </p:nvSpPr>
          <p:spPr>
            <a:xfrm>
              <a:off x="11342868" y="5611826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E21BFA1-B248-1BED-6A12-211DCF0A729A}"/>
                </a:ext>
              </a:extLst>
            </p:cNvPr>
            <p:cNvSpPr/>
            <p:nvPr/>
          </p:nvSpPr>
          <p:spPr>
            <a:xfrm>
              <a:off x="11365727" y="5458227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BC0C742-FE6B-B3B1-FD16-754C92BE83DC}"/>
                </a:ext>
              </a:extLst>
            </p:cNvPr>
            <p:cNvSpPr/>
            <p:nvPr/>
          </p:nvSpPr>
          <p:spPr>
            <a:xfrm>
              <a:off x="10609599" y="5531859"/>
              <a:ext cx="45719" cy="56025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3EE2F20-5D0C-3DD8-13FA-FF1F5FC7A930}"/>
              </a:ext>
            </a:extLst>
          </p:cNvPr>
          <p:cNvSpPr/>
          <p:nvPr/>
        </p:nvSpPr>
        <p:spPr>
          <a:xfrm>
            <a:off x="9854548" y="4562992"/>
            <a:ext cx="2045775" cy="65389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40A6"/>
              </a:gs>
              <a:gs pos="39000">
                <a:srgbClr val="00499F"/>
              </a:gs>
              <a:gs pos="100000">
                <a:srgbClr val="008274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latin typeface="Lato" panose="020F0502020204030203" pitchFamily="34" charset="0"/>
              </a:rPr>
              <a:t>SUSTAINABILITY CULTURE ASSESSMENT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D96750C-618E-87FA-3EB7-2F302B9F68CB}"/>
              </a:ext>
            </a:extLst>
          </p:cNvPr>
          <p:cNvSpPr/>
          <p:nvPr/>
        </p:nvSpPr>
        <p:spPr>
          <a:xfrm>
            <a:off x="976105" y="4510991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No Meeting Zone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366D339C-3480-F5D2-03CB-5FA7FCC3824A}"/>
              </a:ext>
            </a:extLst>
          </p:cNvPr>
          <p:cNvSpPr/>
          <p:nvPr/>
        </p:nvSpPr>
        <p:spPr>
          <a:xfrm>
            <a:off x="3469700" y="4502230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Safety Champions</a:t>
            </a:r>
          </a:p>
        </p:txBody>
      </p:sp>
    </p:spTree>
    <p:extLst>
      <p:ext uri="{BB962C8B-B14F-4D97-AF65-F5344CB8AC3E}">
        <p14:creationId xmlns:p14="http://schemas.microsoft.com/office/powerpoint/2010/main" val="3026093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47DA77-9ED8-8A3F-59B0-D5683A143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92816-C895-83A9-1B8B-B8CA183BE7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9893617" cy="569383"/>
          </a:xfrm>
        </p:spPr>
        <p:txBody>
          <a:bodyPr/>
          <a:lstStyle/>
          <a:p>
            <a:r>
              <a:rPr lang="it-IT" noProof="0"/>
              <a:t>Impegno della Leadership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534CEE-33C9-9E1E-AE58-F2A44799EE0D}"/>
              </a:ext>
            </a:extLst>
          </p:cNvPr>
          <p:cNvCxnSpPr>
            <a:cxnSpLocks/>
          </p:cNvCxnSpPr>
          <p:nvPr/>
        </p:nvCxnSpPr>
        <p:spPr>
          <a:xfrm>
            <a:off x="6089125" y="1443789"/>
            <a:ext cx="0" cy="433136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4DAC117-ACA2-37BC-2F3E-4C058B2C436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16" y="1531737"/>
            <a:ext cx="1165664" cy="1629145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E9C4FD-038D-A304-5E2B-7AA0A4B52554}"/>
              </a:ext>
            </a:extLst>
          </p:cNvPr>
          <p:cNvSpPr txBox="1"/>
          <p:nvPr/>
        </p:nvSpPr>
        <p:spPr>
          <a:xfrm>
            <a:off x="1903600" y="1531737"/>
            <a:ext cx="240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noProof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PMI Manufacturing </a:t>
            </a:r>
            <a:r>
              <a:rPr lang="it-IT" sz="1400" b="1" noProof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Sustainability Commitment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170F0A-DB0E-A3C5-7642-7D3FEB428DD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74" b="4315"/>
          <a:stretch>
            <a:fillRect/>
          </a:stretch>
        </p:blipFill>
        <p:spPr>
          <a:xfrm>
            <a:off x="3883336" y="2667856"/>
            <a:ext cx="1734050" cy="1121195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601E932-58EF-241A-30CB-49F5778F0DF6}"/>
              </a:ext>
            </a:extLst>
          </p:cNvPr>
          <p:cNvSpPr txBox="1"/>
          <p:nvPr/>
        </p:nvSpPr>
        <p:spPr>
          <a:xfrm>
            <a:off x="2214919" y="2860964"/>
            <a:ext cx="1588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noProof="0" dirty="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Safety</a:t>
            </a:r>
            <a:r>
              <a:rPr lang="it-IT" sz="1400" noProof="0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it-IT" sz="1400" b="1" noProof="0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GEMBA</a:t>
            </a:r>
          </a:p>
          <a:p>
            <a:pPr algn="r"/>
            <a:r>
              <a:rPr lang="it-IT" sz="1400" b="1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&amp; </a:t>
            </a:r>
            <a:r>
              <a:rPr lang="it-IT" sz="1400" b="1" dirty="0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servant</a:t>
            </a:r>
            <a:r>
              <a:rPr lang="it-IT" sz="1400" b="1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Leadership </a:t>
            </a:r>
            <a:endParaRPr lang="it-IT" sz="1400" b="1" noProof="0" dirty="0">
              <a:solidFill>
                <a:schemeClr val="bg2">
                  <a:lumMod val="10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4336E15-0433-C7A8-03AC-D3483B7FC3F0}"/>
              </a:ext>
            </a:extLst>
          </p:cNvPr>
          <p:cNvSpPr/>
          <p:nvPr/>
        </p:nvSpPr>
        <p:spPr>
          <a:xfrm>
            <a:off x="3789375" y="5996966"/>
            <a:ext cx="4599500" cy="28285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Coinvolti</a:t>
            </a:r>
            <a:r>
              <a:rPr lang="en-US" sz="1400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– </a:t>
            </a:r>
            <a:r>
              <a:rPr lang="en-US" sz="1400" b="1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Impegnati</a:t>
            </a:r>
            <a:r>
              <a:rPr lang="en-US" sz="1400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- </a:t>
            </a:r>
            <a:r>
              <a:rPr lang="en-US" sz="1400" b="1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Orientati</a:t>
            </a:r>
            <a:r>
              <a:rPr lang="en-US" sz="1400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al </a:t>
            </a:r>
            <a:r>
              <a:rPr lang="en-US" sz="1400" b="1" err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riconoscimento</a:t>
            </a:r>
            <a:endParaRPr lang="en-US" sz="1400" b="1">
              <a:solidFill>
                <a:schemeClr val="bg2">
                  <a:lumMod val="10000"/>
                </a:schemeClr>
              </a:solidFill>
              <a:latin typeface="Lato" panose="020F0502020204030203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104D972-D51D-C3F3-E112-CD117641CAC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16" y="4190192"/>
            <a:ext cx="1876925" cy="1074109"/>
          </a:xfrm>
          <a:prstGeom prst="rect">
            <a:avLst/>
          </a:prstGeom>
          <a:effectLst>
            <a:outerShdw blurRad="177800" dist="88900" dir="3000000" sx="104000" sy="104000" algn="ctr" rotWithShape="0">
              <a:schemeClr val="bg2">
                <a:lumMod val="50000"/>
                <a:alpha val="38000"/>
              </a:scheme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2328348-0D24-D81A-79B9-1D2EA722E47A}"/>
              </a:ext>
            </a:extLst>
          </p:cNvPr>
          <p:cNvSpPr txBox="1"/>
          <p:nvPr/>
        </p:nvSpPr>
        <p:spPr>
          <a:xfrm>
            <a:off x="2559750" y="4288615"/>
            <a:ext cx="2577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noProof="0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Programma di </a:t>
            </a:r>
            <a:r>
              <a:rPr lang="it-IT" sz="1400" b="1" noProof="0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award</a:t>
            </a:r>
            <a:r>
              <a:rPr lang="it-IT" sz="1400" noProof="0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guidati dai </a:t>
            </a:r>
            <a:r>
              <a:rPr lang="it-IT" sz="1400" b="1" noProof="0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leader </a:t>
            </a:r>
            <a:r>
              <a:rPr lang="it-IT" sz="1400" dirty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per riconoscere esempi virtuosi</a:t>
            </a:r>
          </a:p>
        </p:txBody>
      </p:sp>
      <p:pic>
        <p:nvPicPr>
          <p:cNvPr id="14" name="Picture 13" descr="A group of people in a room&#10;&#10;AI-generated content may be incorrect.">
            <a:extLst>
              <a:ext uri="{FF2B5EF4-FFF2-40B4-BE49-F238E27FC236}">
                <a16:creationId xmlns:a16="http://schemas.microsoft.com/office/drawing/2014/main" id="{DDB1B142-B85D-2D46-BE81-4E97C30FA1B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421" r="14855" b="7186"/>
          <a:stretch>
            <a:fillRect/>
          </a:stretch>
        </p:blipFill>
        <p:spPr>
          <a:xfrm>
            <a:off x="6560865" y="3863036"/>
            <a:ext cx="2506268" cy="1960988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pic>
        <p:nvPicPr>
          <p:cNvPr id="17" name="Picture 16" descr="A group of people in a factory&#10;&#10;AI-generated content may be incorrect.">
            <a:extLst>
              <a:ext uri="{FF2B5EF4-FFF2-40B4-BE49-F238E27FC236}">
                <a16:creationId xmlns:a16="http://schemas.microsoft.com/office/drawing/2014/main" id="{544926FD-18A0-F1F0-0E61-6BAA8965DA9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570" b="15083"/>
          <a:stretch>
            <a:fillRect/>
          </a:stretch>
        </p:blipFill>
        <p:spPr>
          <a:xfrm>
            <a:off x="9331264" y="3609473"/>
            <a:ext cx="2463158" cy="3036640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43489793-0605-F96F-0A3A-BD749A065CA6}"/>
              </a:ext>
            </a:extLst>
          </p:cNvPr>
          <p:cNvGrpSpPr/>
          <p:nvPr/>
        </p:nvGrpSpPr>
        <p:grpSpPr>
          <a:xfrm>
            <a:off x="6450147" y="614650"/>
            <a:ext cx="2408713" cy="2918205"/>
            <a:chOff x="6450147" y="614650"/>
            <a:chExt cx="2408713" cy="2918205"/>
          </a:xfrm>
        </p:grpSpPr>
        <p:pic>
          <p:nvPicPr>
            <p:cNvPr id="6" name="Picture 5" descr="A group of people in a factory&#10;&#10;AI-generated content may be incorrect.">
              <a:extLst>
                <a:ext uri="{FF2B5EF4-FFF2-40B4-BE49-F238E27FC236}">
                  <a16:creationId xmlns:a16="http://schemas.microsoft.com/office/drawing/2014/main" id="{2675DDA7-4E91-E021-B404-43C253F79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4008" r="19381" b="21052"/>
            <a:stretch>
              <a:fillRect/>
            </a:stretch>
          </p:blipFill>
          <p:spPr>
            <a:xfrm>
              <a:off x="6450147" y="614650"/>
              <a:ext cx="2408713" cy="2918205"/>
            </a:xfrm>
            <a:prstGeom prst="rect">
              <a:avLst/>
            </a:prstGeom>
            <a:effectLst>
              <a:outerShdw blurRad="152400" dist="63500" dir="6600000" sx="104000" sy="104000" algn="ctr" rotWithShape="0">
                <a:schemeClr val="bg2">
                  <a:lumMod val="50000"/>
                  <a:alpha val="42000"/>
                </a:schemeClr>
              </a:outerShdw>
            </a:effectLst>
          </p:spPr>
        </p:pic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A9F0EB6-2F34-6BAA-82B1-815E27FA7ED3}"/>
                </a:ext>
              </a:extLst>
            </p:cNvPr>
            <p:cNvSpPr/>
            <p:nvPr/>
          </p:nvSpPr>
          <p:spPr>
            <a:xfrm>
              <a:off x="8388875" y="1573306"/>
              <a:ext cx="123113" cy="97491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85DE36D-7FF4-65F2-0564-0CC3191FB22C}"/>
                </a:ext>
              </a:extLst>
            </p:cNvPr>
            <p:cNvSpPr/>
            <p:nvPr/>
          </p:nvSpPr>
          <p:spPr>
            <a:xfrm>
              <a:off x="7448477" y="1573306"/>
              <a:ext cx="123113" cy="97491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F452AB3-C0A7-95A2-19C0-5EB8F2DD8274}"/>
                </a:ext>
              </a:extLst>
            </p:cNvPr>
            <p:cNvSpPr/>
            <p:nvPr/>
          </p:nvSpPr>
          <p:spPr>
            <a:xfrm>
              <a:off x="7690886" y="1580029"/>
              <a:ext cx="123113" cy="97491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C85D751-F2CD-C3AC-67A4-CD0573D4220D}"/>
              </a:ext>
            </a:extLst>
          </p:cNvPr>
          <p:cNvGrpSpPr/>
          <p:nvPr/>
        </p:nvGrpSpPr>
        <p:grpSpPr>
          <a:xfrm>
            <a:off x="9185685" y="1287996"/>
            <a:ext cx="2205429" cy="2096188"/>
            <a:chOff x="9185685" y="1287996"/>
            <a:chExt cx="2205429" cy="2096188"/>
          </a:xfrm>
        </p:grpSpPr>
        <p:pic>
          <p:nvPicPr>
            <p:cNvPr id="22" name="Picture 21" descr="A group of people in a factory&#10;&#10;AI-generated content may be incorrect.">
              <a:extLst>
                <a:ext uri="{FF2B5EF4-FFF2-40B4-BE49-F238E27FC236}">
                  <a16:creationId xmlns:a16="http://schemas.microsoft.com/office/drawing/2014/main" id="{07864A4C-D499-6823-9C0F-DA23B3CBE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1641" b="7074"/>
            <a:stretch>
              <a:fillRect/>
            </a:stretch>
          </p:blipFill>
          <p:spPr>
            <a:xfrm>
              <a:off x="9185685" y="1287996"/>
              <a:ext cx="2205429" cy="2096188"/>
            </a:xfrm>
            <a:prstGeom prst="rect">
              <a:avLst/>
            </a:prstGeom>
            <a:effectLst>
              <a:outerShdw blurRad="152400" dist="63500" dir="6600000" sx="104000" sy="104000" algn="ctr" rotWithShape="0">
                <a:schemeClr val="bg2">
                  <a:lumMod val="50000"/>
                  <a:alpha val="42000"/>
                </a:schemeClr>
              </a:outerShdw>
            </a:effectLst>
          </p:spPr>
        </p:pic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E9DA73A-826A-103D-45ED-57F4974A0251}"/>
                </a:ext>
              </a:extLst>
            </p:cNvPr>
            <p:cNvSpPr/>
            <p:nvPr/>
          </p:nvSpPr>
          <p:spPr>
            <a:xfrm>
              <a:off x="10596460" y="1714191"/>
              <a:ext cx="45719" cy="79156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7049935-3A58-4008-6760-4BABA1075837}"/>
                </a:ext>
              </a:extLst>
            </p:cNvPr>
            <p:cNvSpPr/>
            <p:nvPr/>
          </p:nvSpPr>
          <p:spPr>
            <a:xfrm>
              <a:off x="10147105" y="1849782"/>
              <a:ext cx="45719" cy="79156"/>
            </a:xfrm>
            <a:prstGeom prst="ellipse">
              <a:avLst/>
            </a:prstGeom>
            <a:solidFill>
              <a:srgbClr val="E5BA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F1B88E7-C775-9C21-4221-86A529B9818B}"/>
              </a:ext>
            </a:extLst>
          </p:cNvPr>
          <p:cNvSpPr txBox="1"/>
          <p:nvPr/>
        </p:nvSpPr>
        <p:spPr>
          <a:xfrm>
            <a:off x="2865346" y="6583971"/>
            <a:ext cx="646130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pc="-100">
                <a:solidFill>
                  <a:srgbClr val="002060"/>
                </a:solidFill>
                <a:latin typeface="Neuland Grotesk" panose="02000604020000020004" pitchFamily="2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it-IT" sz="1000"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Materiale riservato. È vietata qualsiasi diffusione o utilizzo senza autorizzazione di  Philip Morris International e affiliate.</a:t>
            </a:r>
            <a:endParaRPr lang="en-US" sz="800" spc="0">
              <a:latin typeface="+mn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084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55A51-26C4-B0B0-CCD4-2B7D88641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DE95E-24E7-12F7-9203-5EFE4DB1E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9893617" cy="569383"/>
          </a:xfrm>
        </p:spPr>
        <p:txBody>
          <a:bodyPr/>
          <a:lstStyle/>
          <a:p>
            <a:r>
              <a:rPr lang="it-IT" noProof="0"/>
              <a:t>Sviluppo delle competenze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551947A-A908-F72C-EB3A-966E66B52321}"/>
              </a:ext>
            </a:extLst>
          </p:cNvPr>
          <p:cNvCxnSpPr>
            <a:cxnSpLocks/>
          </p:cNvCxnSpPr>
          <p:nvPr/>
        </p:nvCxnSpPr>
        <p:spPr>
          <a:xfrm>
            <a:off x="6089125" y="1443789"/>
            <a:ext cx="0" cy="433136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7E5C41B-53E5-D2A1-E67B-3B880795A91C}"/>
              </a:ext>
            </a:extLst>
          </p:cNvPr>
          <p:cNvSpPr/>
          <p:nvPr/>
        </p:nvSpPr>
        <p:spPr>
          <a:xfrm>
            <a:off x="961208" y="1567157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Sustainability Leaders Club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114B7A9-FFB0-B17B-F3F2-78C7F4E48432}"/>
              </a:ext>
            </a:extLst>
          </p:cNvPr>
          <p:cNvSpPr/>
          <p:nvPr/>
        </p:nvSpPr>
        <p:spPr>
          <a:xfrm>
            <a:off x="3225434" y="2384913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Safety Role Model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6C555DA-FB06-BC86-3B0B-1B8CE545E385}"/>
              </a:ext>
            </a:extLst>
          </p:cNvPr>
          <p:cNvSpPr/>
          <p:nvPr/>
        </p:nvSpPr>
        <p:spPr>
          <a:xfrm>
            <a:off x="961208" y="3168077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Coaching &amp; Safety Champions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A562FF1-3DEC-FA6C-0E8D-350C73E183F6}"/>
              </a:ext>
            </a:extLst>
          </p:cNvPr>
          <p:cNvSpPr/>
          <p:nvPr/>
        </p:nvSpPr>
        <p:spPr>
          <a:xfrm>
            <a:off x="3225434" y="3978529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Sustainability Week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F6BA062-B8FE-FAC1-FF72-5A6F12A881BD}"/>
              </a:ext>
            </a:extLst>
          </p:cNvPr>
          <p:cNvSpPr/>
          <p:nvPr/>
        </p:nvSpPr>
        <p:spPr>
          <a:xfrm>
            <a:off x="961208" y="4759682"/>
            <a:ext cx="2103806" cy="1251285"/>
          </a:xfrm>
          <a:prstGeom prst="roundRect">
            <a:avLst>
              <a:gd name="adj" fmla="val 2600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Hazard Hunters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73CC0B0-FA43-0198-693B-F7CC910EB78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9148" y="1882004"/>
            <a:ext cx="2049818" cy="1146624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D1B3703-0A05-5C7B-FED3-52422BE9A0B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39" b="5339"/>
          <a:stretch>
            <a:fillRect/>
          </a:stretch>
        </p:blipFill>
        <p:spPr>
          <a:xfrm>
            <a:off x="6750449" y="1784704"/>
            <a:ext cx="1963361" cy="1096058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128BFB-7A09-1C2E-F2BD-48499F5B047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556" y="812034"/>
            <a:ext cx="2154496" cy="1204980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2393FA-7DE5-CC22-7879-0B6B672EAAC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39" b="5339"/>
          <a:stretch>
            <a:fillRect/>
          </a:stretch>
        </p:blipFill>
        <p:spPr>
          <a:xfrm>
            <a:off x="6595473" y="469495"/>
            <a:ext cx="1963361" cy="1096058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pic>
        <p:nvPicPr>
          <p:cNvPr id="21" name="Picture 20" descr="A group of people in a room&#10;&#10;AI-generated content may be incorrect.">
            <a:extLst>
              <a:ext uri="{FF2B5EF4-FFF2-40B4-BE49-F238E27FC236}">
                <a16:creationId xmlns:a16="http://schemas.microsoft.com/office/drawing/2014/main" id="{8634B43A-9C36-C7AB-7C6D-D68B15D3DE3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942"/>
          <a:stretch>
            <a:fillRect/>
          </a:stretch>
        </p:blipFill>
        <p:spPr>
          <a:xfrm>
            <a:off x="9473620" y="3506864"/>
            <a:ext cx="1693652" cy="1627210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28D848D-5CEE-0F9F-9546-BD02948CAB2E}"/>
              </a:ext>
            </a:extLst>
          </p:cNvPr>
          <p:cNvSpPr/>
          <p:nvPr/>
        </p:nvSpPr>
        <p:spPr>
          <a:xfrm>
            <a:off x="10648927" y="3257608"/>
            <a:ext cx="1459871" cy="65389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40A6"/>
              </a:gs>
              <a:gs pos="39000">
                <a:srgbClr val="00499F"/>
              </a:gs>
              <a:gs pos="100000">
                <a:srgbClr val="008274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latin typeface="Lato" panose="020F0502020204030203" pitchFamily="34" charset="0"/>
              </a:rPr>
              <a:t>139 COLLEGHI PREMIATI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0B5C3A4-93F8-F286-3436-A388A3279444}"/>
              </a:ext>
            </a:extLst>
          </p:cNvPr>
          <p:cNvSpPr/>
          <p:nvPr/>
        </p:nvSpPr>
        <p:spPr>
          <a:xfrm>
            <a:off x="10146617" y="996713"/>
            <a:ext cx="1670513" cy="65389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40A6"/>
              </a:gs>
              <a:gs pos="39000">
                <a:srgbClr val="00499F"/>
              </a:gs>
              <a:gs pos="100000">
                <a:srgbClr val="008274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latin typeface="Lato" panose="020F0502020204030203" pitchFamily="34" charset="0"/>
              </a:rPr>
              <a:t>+ DI 500 COLLEGHI COINVOLTI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38ABE98-C613-B656-D36C-4BB1601D0477}"/>
              </a:ext>
            </a:extLst>
          </p:cNvPr>
          <p:cNvGrpSpPr/>
          <p:nvPr/>
        </p:nvGrpSpPr>
        <p:grpSpPr>
          <a:xfrm>
            <a:off x="6570486" y="3141541"/>
            <a:ext cx="1376118" cy="1032089"/>
            <a:chOff x="6551263" y="3239981"/>
            <a:chExt cx="1376118" cy="1032089"/>
          </a:xfrm>
        </p:grpSpPr>
        <p:pic>
          <p:nvPicPr>
            <p:cNvPr id="16" name="Picture 15" descr="A group of people in orange vests&#10;&#10;AI-generated content may be incorrect.">
              <a:extLst>
                <a:ext uri="{FF2B5EF4-FFF2-40B4-BE49-F238E27FC236}">
                  <a16:creationId xmlns:a16="http://schemas.microsoft.com/office/drawing/2014/main" id="{FD03C2E8-2315-62E1-823A-D78F2E039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1263" y="3239981"/>
              <a:ext cx="1376118" cy="1032089"/>
            </a:xfrm>
            <a:prstGeom prst="rect">
              <a:avLst/>
            </a:prstGeom>
            <a:effectLst>
              <a:outerShdw blurRad="152400" dist="63500" dir="6600000" sx="104000" sy="104000" algn="ctr" rotWithShape="0">
                <a:schemeClr val="bg2">
                  <a:lumMod val="50000"/>
                  <a:alpha val="42000"/>
                </a:schemeClr>
              </a:outerShdw>
            </a:effectLst>
          </p:spPr>
        </p:pic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FEDE91B-95AF-2D56-EF2D-356127F879D3}"/>
                </a:ext>
              </a:extLst>
            </p:cNvPr>
            <p:cNvSpPr/>
            <p:nvPr/>
          </p:nvSpPr>
          <p:spPr>
            <a:xfrm>
              <a:off x="6627675" y="3636198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E8B84EA-FFC7-BA6D-68BA-455CFF1265C7}"/>
                </a:ext>
              </a:extLst>
            </p:cNvPr>
            <p:cNvSpPr/>
            <p:nvPr/>
          </p:nvSpPr>
          <p:spPr>
            <a:xfrm>
              <a:off x="6762334" y="3629933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167B9A4-54E5-F678-10CB-8AA506DF621C}"/>
                </a:ext>
              </a:extLst>
            </p:cNvPr>
            <p:cNvSpPr/>
            <p:nvPr/>
          </p:nvSpPr>
          <p:spPr>
            <a:xfrm>
              <a:off x="6900205" y="3629933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3EFD4DC-1B5B-86BD-66F7-744E62EF2F2C}"/>
                </a:ext>
              </a:extLst>
            </p:cNvPr>
            <p:cNvSpPr/>
            <p:nvPr/>
          </p:nvSpPr>
          <p:spPr>
            <a:xfrm>
              <a:off x="7015216" y="3629933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C93A647-E1F5-1C3C-6159-9EEE3029FB1E}"/>
                </a:ext>
              </a:extLst>
            </p:cNvPr>
            <p:cNvSpPr/>
            <p:nvPr/>
          </p:nvSpPr>
          <p:spPr>
            <a:xfrm>
              <a:off x="7154952" y="3629933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B8BE2999-204E-E0CC-3709-2AA932CE018D}"/>
                </a:ext>
              </a:extLst>
            </p:cNvPr>
            <p:cNvSpPr/>
            <p:nvPr/>
          </p:nvSpPr>
          <p:spPr>
            <a:xfrm>
              <a:off x="7246993" y="3656226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5B43D15-ADD1-AA71-7568-47046BD33EDD}"/>
                </a:ext>
              </a:extLst>
            </p:cNvPr>
            <p:cNvSpPr/>
            <p:nvPr/>
          </p:nvSpPr>
          <p:spPr>
            <a:xfrm>
              <a:off x="7334004" y="3577216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D725362-D13B-EF89-1723-53019695356E}"/>
                </a:ext>
              </a:extLst>
            </p:cNvPr>
            <p:cNvSpPr/>
            <p:nvPr/>
          </p:nvSpPr>
          <p:spPr>
            <a:xfrm>
              <a:off x="7396882" y="3646562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A92B683-429C-C091-A0CC-10E0EEB7C065}"/>
                </a:ext>
              </a:extLst>
            </p:cNvPr>
            <p:cNvSpPr/>
            <p:nvPr/>
          </p:nvSpPr>
          <p:spPr>
            <a:xfrm>
              <a:off x="7490196" y="3533410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7FCFABA-7FE7-18C6-43FF-8E54BA9D1A8E}"/>
                </a:ext>
              </a:extLst>
            </p:cNvPr>
            <p:cNvSpPr/>
            <p:nvPr/>
          </p:nvSpPr>
          <p:spPr>
            <a:xfrm>
              <a:off x="7641446" y="3668165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1E8AF87-FC70-1C6D-9010-74524D473020}"/>
              </a:ext>
            </a:extLst>
          </p:cNvPr>
          <p:cNvGrpSpPr/>
          <p:nvPr/>
        </p:nvGrpSpPr>
        <p:grpSpPr>
          <a:xfrm>
            <a:off x="6201031" y="4313871"/>
            <a:ext cx="1376122" cy="1032092"/>
            <a:chOff x="6231751" y="4485805"/>
            <a:chExt cx="1376122" cy="1032092"/>
          </a:xfrm>
        </p:grpSpPr>
        <p:pic>
          <p:nvPicPr>
            <p:cNvPr id="19" name="Picture 18" descr="A group of people wearing safety vests and standing in a factory&#10;&#10;AI-generated content may be incorrect.">
              <a:extLst>
                <a:ext uri="{FF2B5EF4-FFF2-40B4-BE49-F238E27FC236}">
                  <a16:creationId xmlns:a16="http://schemas.microsoft.com/office/drawing/2014/main" id="{A00AAB9F-7EAE-2AAB-D4F7-468BF1CE1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1751" y="4485805"/>
              <a:ext cx="1376122" cy="1032092"/>
            </a:xfrm>
            <a:prstGeom prst="rect">
              <a:avLst/>
            </a:prstGeom>
            <a:effectLst>
              <a:outerShdw blurRad="152400" dist="63500" dir="6600000" sx="104000" sy="104000" algn="ctr" rotWithShape="0">
                <a:schemeClr val="bg2">
                  <a:lumMod val="50000"/>
                  <a:alpha val="42000"/>
                </a:schemeClr>
              </a:outerShdw>
            </a:effectLst>
          </p:spPr>
        </p:pic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4939577A-63C5-9DB3-DF67-7EE394695CBC}"/>
                </a:ext>
              </a:extLst>
            </p:cNvPr>
            <p:cNvSpPr/>
            <p:nvPr/>
          </p:nvSpPr>
          <p:spPr>
            <a:xfrm>
              <a:off x="7154951" y="4967713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C990710-3FD8-13A4-0912-93B1A21E0472}"/>
                </a:ext>
              </a:extLst>
            </p:cNvPr>
            <p:cNvSpPr/>
            <p:nvPr/>
          </p:nvSpPr>
          <p:spPr>
            <a:xfrm>
              <a:off x="7095963" y="4894071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BE6FEAD3-7729-ED2F-3349-C52330980D2B}"/>
                </a:ext>
              </a:extLst>
            </p:cNvPr>
            <p:cNvSpPr/>
            <p:nvPr/>
          </p:nvSpPr>
          <p:spPr>
            <a:xfrm>
              <a:off x="6978931" y="4912471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AFF1C5E-6557-CE55-FDC2-4CFD77F31023}"/>
                </a:ext>
              </a:extLst>
            </p:cNvPr>
            <p:cNvSpPr/>
            <p:nvPr/>
          </p:nvSpPr>
          <p:spPr>
            <a:xfrm>
              <a:off x="6888863" y="4920429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143703B8-034F-6F40-D775-1800E2637ABA}"/>
                </a:ext>
              </a:extLst>
            </p:cNvPr>
            <p:cNvSpPr/>
            <p:nvPr/>
          </p:nvSpPr>
          <p:spPr>
            <a:xfrm>
              <a:off x="6826485" y="4965188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BA14132B-79B1-DCA8-6A1E-74142403EB77}"/>
                </a:ext>
              </a:extLst>
            </p:cNvPr>
            <p:cNvSpPr/>
            <p:nvPr/>
          </p:nvSpPr>
          <p:spPr>
            <a:xfrm>
              <a:off x="6738604" y="4902247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810C645A-7038-BABC-52AB-DE379F13D8B0}"/>
                </a:ext>
              </a:extLst>
            </p:cNvPr>
            <p:cNvSpPr/>
            <p:nvPr/>
          </p:nvSpPr>
          <p:spPr>
            <a:xfrm>
              <a:off x="6615796" y="4894071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9C8C896-8C2C-0FEE-4A6B-1CA8E0B3ACBD}"/>
                </a:ext>
              </a:extLst>
            </p:cNvPr>
            <p:cNvSpPr/>
            <p:nvPr/>
          </p:nvSpPr>
          <p:spPr>
            <a:xfrm>
              <a:off x="6518982" y="4912470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42940E3-84B3-D7F8-E780-3C32B572FEF0}"/>
                </a:ext>
              </a:extLst>
            </p:cNvPr>
            <p:cNvSpPr/>
            <p:nvPr/>
          </p:nvSpPr>
          <p:spPr>
            <a:xfrm>
              <a:off x="6447669" y="4946130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D88DA76-F945-5A59-1A58-350730B3AF15}"/>
              </a:ext>
            </a:extLst>
          </p:cNvPr>
          <p:cNvGrpSpPr/>
          <p:nvPr/>
        </p:nvGrpSpPr>
        <p:grpSpPr>
          <a:xfrm>
            <a:off x="7502258" y="3994128"/>
            <a:ext cx="1693651" cy="970797"/>
            <a:chOff x="7334004" y="4055286"/>
            <a:chExt cx="1693651" cy="970797"/>
          </a:xfrm>
        </p:grpSpPr>
        <p:pic>
          <p:nvPicPr>
            <p:cNvPr id="22" name="Picture 21" descr="A group of people in safety vests&#10;&#10;AI-generated content may be incorrect.">
              <a:extLst>
                <a:ext uri="{FF2B5EF4-FFF2-40B4-BE49-F238E27FC236}">
                  <a16:creationId xmlns:a16="http://schemas.microsoft.com/office/drawing/2014/main" id="{B33DB548-B800-6084-4325-E46B271AE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574"/>
            <a:stretch>
              <a:fillRect/>
            </a:stretch>
          </p:blipFill>
          <p:spPr>
            <a:xfrm>
              <a:off x="7334004" y="4055286"/>
              <a:ext cx="1693651" cy="970797"/>
            </a:xfrm>
            <a:prstGeom prst="rect">
              <a:avLst/>
            </a:prstGeom>
            <a:effectLst>
              <a:outerShdw blurRad="152400" dist="63500" dir="6600000" sx="104000" sy="104000" algn="ctr" rotWithShape="0">
                <a:schemeClr val="bg2">
                  <a:lumMod val="50000"/>
                  <a:alpha val="42000"/>
                </a:schemeClr>
              </a:outerShdw>
            </a:effectLst>
          </p:spPr>
        </p:pic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DB0376F-1532-32BE-4D7C-C7DCEE5D8288}"/>
                </a:ext>
              </a:extLst>
            </p:cNvPr>
            <p:cNvSpPr/>
            <p:nvPr/>
          </p:nvSpPr>
          <p:spPr>
            <a:xfrm>
              <a:off x="7413104" y="4313921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195DC0F-58BF-35A4-925F-6B649ED6B205}"/>
                </a:ext>
              </a:extLst>
            </p:cNvPr>
            <p:cNvSpPr/>
            <p:nvPr/>
          </p:nvSpPr>
          <p:spPr>
            <a:xfrm>
              <a:off x="7595727" y="4326220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C8537A0-FA74-B881-27B1-92741DDC0284}"/>
                </a:ext>
              </a:extLst>
            </p:cNvPr>
            <p:cNvSpPr/>
            <p:nvPr/>
          </p:nvSpPr>
          <p:spPr>
            <a:xfrm>
              <a:off x="7664305" y="4247034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72CBBD6-E980-D9DA-8A56-63371561677E}"/>
                </a:ext>
              </a:extLst>
            </p:cNvPr>
            <p:cNvSpPr/>
            <p:nvPr/>
          </p:nvSpPr>
          <p:spPr>
            <a:xfrm>
              <a:off x="7778350" y="4331690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504E829-5E31-A5D4-04C7-431B2CA7CBF4}"/>
                </a:ext>
              </a:extLst>
            </p:cNvPr>
            <p:cNvSpPr/>
            <p:nvPr/>
          </p:nvSpPr>
          <p:spPr>
            <a:xfrm>
              <a:off x="7839183" y="4266637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8D01CD0-F54A-68A3-B712-39D068328431}"/>
                </a:ext>
              </a:extLst>
            </p:cNvPr>
            <p:cNvSpPr/>
            <p:nvPr/>
          </p:nvSpPr>
          <p:spPr>
            <a:xfrm>
              <a:off x="7875227" y="4352578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C9A1968-01A5-8249-7932-D64FDA581A0B}"/>
                </a:ext>
              </a:extLst>
            </p:cNvPr>
            <p:cNvSpPr/>
            <p:nvPr/>
          </p:nvSpPr>
          <p:spPr>
            <a:xfrm>
              <a:off x="7976087" y="4302389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82C838D-B867-D279-A0D2-B564AB421F77}"/>
                </a:ext>
              </a:extLst>
            </p:cNvPr>
            <p:cNvSpPr/>
            <p:nvPr/>
          </p:nvSpPr>
          <p:spPr>
            <a:xfrm>
              <a:off x="8046485" y="4352577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1118D9C-539B-9C45-13CC-EE7C1F6A0D75}"/>
                </a:ext>
              </a:extLst>
            </p:cNvPr>
            <p:cNvSpPr/>
            <p:nvPr/>
          </p:nvSpPr>
          <p:spPr>
            <a:xfrm>
              <a:off x="8131510" y="4266637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4C993CF-D2EE-5FD6-2423-ED12E47DD7E3}"/>
                </a:ext>
              </a:extLst>
            </p:cNvPr>
            <p:cNvSpPr/>
            <p:nvPr/>
          </p:nvSpPr>
          <p:spPr>
            <a:xfrm>
              <a:off x="8172024" y="4366638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09CB3B6-B0FD-4C39-CBE1-773D69439745}"/>
                </a:ext>
              </a:extLst>
            </p:cNvPr>
            <p:cNvSpPr/>
            <p:nvPr/>
          </p:nvSpPr>
          <p:spPr>
            <a:xfrm>
              <a:off x="8280182" y="4313921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877B16C-B3EE-8D9E-E00D-BEAAA3226646}"/>
                </a:ext>
              </a:extLst>
            </p:cNvPr>
            <p:cNvSpPr/>
            <p:nvPr/>
          </p:nvSpPr>
          <p:spPr>
            <a:xfrm>
              <a:off x="8397085" y="4321444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2E7E3BF0-4BFA-AB05-9759-2CCD7EF8433D}"/>
                </a:ext>
              </a:extLst>
            </p:cNvPr>
            <p:cNvSpPr/>
            <p:nvPr/>
          </p:nvSpPr>
          <p:spPr>
            <a:xfrm>
              <a:off x="8482383" y="4313921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FAE6EA4-D7CD-A432-4D02-A04B3272ED78}"/>
                </a:ext>
              </a:extLst>
            </p:cNvPr>
            <p:cNvSpPr/>
            <p:nvPr/>
          </p:nvSpPr>
          <p:spPr>
            <a:xfrm>
              <a:off x="8330491" y="4299751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88E874B-FBE4-7C6B-6FCB-732B37A2042E}"/>
                </a:ext>
              </a:extLst>
            </p:cNvPr>
            <p:cNvSpPr/>
            <p:nvPr/>
          </p:nvSpPr>
          <p:spPr>
            <a:xfrm>
              <a:off x="8547149" y="4328747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C597429-311A-9D18-D292-5A4A82C45209}"/>
                </a:ext>
              </a:extLst>
            </p:cNvPr>
            <p:cNvSpPr/>
            <p:nvPr/>
          </p:nvSpPr>
          <p:spPr>
            <a:xfrm>
              <a:off x="8637338" y="4321443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156FD36-3EC5-472C-9AE8-8338CA905989}"/>
                </a:ext>
              </a:extLst>
            </p:cNvPr>
            <p:cNvSpPr/>
            <p:nvPr/>
          </p:nvSpPr>
          <p:spPr>
            <a:xfrm>
              <a:off x="8693728" y="4285088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564DA828-1745-B981-BE6F-58B779939A0F}"/>
                </a:ext>
              </a:extLst>
            </p:cNvPr>
            <p:cNvSpPr/>
            <p:nvPr/>
          </p:nvSpPr>
          <p:spPr>
            <a:xfrm>
              <a:off x="8803789" y="4311446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02E0984-DBA4-C477-1F27-EA2A3BED7F67}"/>
                </a:ext>
              </a:extLst>
            </p:cNvPr>
            <p:cNvSpPr/>
            <p:nvPr/>
          </p:nvSpPr>
          <p:spPr>
            <a:xfrm>
              <a:off x="8881744" y="4359387"/>
              <a:ext cx="45719" cy="52717"/>
            </a:xfrm>
            <a:prstGeom prst="ellipse">
              <a:avLst/>
            </a:prstGeom>
            <a:solidFill>
              <a:srgbClr val="BD79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1A154D-31C2-D28E-5680-48DD47014F08}"/>
              </a:ext>
            </a:extLst>
          </p:cNvPr>
          <p:cNvSpPr/>
          <p:nvPr/>
        </p:nvSpPr>
        <p:spPr>
          <a:xfrm>
            <a:off x="7333547" y="5195600"/>
            <a:ext cx="1865299" cy="8043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40A6"/>
              </a:gs>
              <a:gs pos="39000">
                <a:srgbClr val="00499F"/>
              </a:gs>
              <a:gs pos="100000">
                <a:srgbClr val="008274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latin typeface="Lato" panose="020F0502020204030203" pitchFamily="34" charset="0"/>
              </a:rPr>
              <a:t>7 EVENTI</a:t>
            </a:r>
          </a:p>
          <a:p>
            <a:pPr algn="ctr"/>
            <a:r>
              <a:rPr lang="en-US" sz="1100" b="1">
                <a:latin typeface="Lato" panose="020F0502020204030203" pitchFamily="34" charset="0"/>
              </a:rPr>
              <a:t>10 DIPARTIMENTI</a:t>
            </a:r>
          </a:p>
          <a:p>
            <a:pPr algn="ctr"/>
            <a:r>
              <a:rPr lang="en-US" sz="1100" b="1">
                <a:latin typeface="Lato" panose="020F0502020204030203" pitchFamily="34" charset="0"/>
              </a:rPr>
              <a:t>120 PARTECIPANTI</a:t>
            </a:r>
          </a:p>
          <a:p>
            <a:pPr algn="ctr"/>
            <a:r>
              <a:rPr lang="en-US" sz="1100" b="1">
                <a:latin typeface="Lato" panose="020F0502020204030203" pitchFamily="34" charset="0"/>
              </a:rPr>
              <a:t>315 FINDINGS</a:t>
            </a:r>
          </a:p>
        </p:txBody>
      </p:sp>
      <p:sp>
        <p:nvSpPr>
          <p:cNvPr id="26" name="Freeform 2">
            <a:extLst>
              <a:ext uri="{FF2B5EF4-FFF2-40B4-BE49-F238E27FC236}">
                <a16:creationId xmlns:a16="http://schemas.microsoft.com/office/drawing/2014/main" id="{ECF2DAFA-4433-F19B-EADE-F1C769B55E6E}"/>
              </a:ext>
            </a:extLst>
          </p:cNvPr>
          <p:cNvSpPr/>
          <p:nvPr/>
        </p:nvSpPr>
        <p:spPr>
          <a:xfrm>
            <a:off x="6489278" y="5209068"/>
            <a:ext cx="1576272" cy="1204789"/>
          </a:xfrm>
          <a:custGeom>
            <a:avLst/>
            <a:gdLst/>
            <a:ahLst/>
            <a:cxnLst/>
            <a:rect l="l" t="t" r="r" b="b"/>
            <a:pathLst>
              <a:path w="10863455" h="7375858">
                <a:moveTo>
                  <a:pt x="0" y="0"/>
                </a:moveTo>
                <a:lnTo>
                  <a:pt x="10863454" y="0"/>
                </a:lnTo>
                <a:lnTo>
                  <a:pt x="10863454" y="7375858"/>
                </a:lnTo>
                <a:lnTo>
                  <a:pt x="0" y="7375858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5" name="Picture 24" descr="A group of people in a room&#10;&#10;AI-generated content may be incorrect.">
            <a:extLst>
              <a:ext uri="{FF2B5EF4-FFF2-40B4-BE49-F238E27FC236}">
                <a16:creationId xmlns:a16="http://schemas.microsoft.com/office/drawing/2014/main" id="{356F99A2-8E3A-2A71-FB1B-E067162BB24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357" y="4753013"/>
            <a:ext cx="1865299" cy="1398975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pic>
        <p:nvPicPr>
          <p:cNvPr id="27" name="Picture 26" descr="A close-up of a button&#10;&#10;AI-generated content may be incorrect.">
            <a:extLst>
              <a:ext uri="{FF2B5EF4-FFF2-40B4-BE49-F238E27FC236}">
                <a16:creationId xmlns:a16="http://schemas.microsoft.com/office/drawing/2014/main" id="{C3C64911-455E-F349-4E92-4D617293B95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801" y="4401339"/>
            <a:ext cx="969319" cy="1051161"/>
          </a:xfrm>
          <a:prstGeom prst="rect">
            <a:avLst/>
          </a:prstGeom>
          <a:effectLst>
            <a:outerShdw blurRad="152400" dist="63500" dir="6600000" sx="104000" sy="104000" algn="ctr" rotWithShape="0">
              <a:schemeClr val="bg2">
                <a:lumMod val="50000"/>
                <a:alpha val="42000"/>
              </a:scheme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4D1B3E-02A6-963D-A9C5-7A53D3F3BA93}"/>
              </a:ext>
            </a:extLst>
          </p:cNvPr>
          <p:cNvSpPr txBox="1"/>
          <p:nvPr/>
        </p:nvSpPr>
        <p:spPr>
          <a:xfrm>
            <a:off x="2865346" y="6583971"/>
            <a:ext cx="646130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pc="-100">
                <a:solidFill>
                  <a:srgbClr val="002060"/>
                </a:solidFill>
                <a:latin typeface="Neuland Grotesk" panose="02000604020000020004" pitchFamily="2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it-IT" sz="1000"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Materiale riservato. È vietata qualsiasi diffusione o utilizzo senza autorizzazione di  Philip Morris International e affiliate.</a:t>
            </a:r>
            <a:endParaRPr lang="en-US" sz="800" spc="0">
              <a:latin typeface="+mn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613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9733F-F75A-DB33-18CE-2501F621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5A9A3-7569-9C52-D1EA-0860A8689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168" y="366185"/>
            <a:ext cx="9893617" cy="569383"/>
          </a:xfrm>
        </p:spPr>
        <p:txBody>
          <a:bodyPr/>
          <a:lstStyle/>
          <a:p>
            <a:r>
              <a:rPr lang="it-IT" noProof="0"/>
              <a:t>Comunicazione Interna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9F2CBC-FC8E-0895-8375-CE9FE862BFBB}"/>
              </a:ext>
            </a:extLst>
          </p:cNvPr>
          <p:cNvSpPr txBox="1"/>
          <p:nvPr/>
        </p:nvSpPr>
        <p:spPr>
          <a:xfrm>
            <a:off x="2253720" y="2915413"/>
            <a:ext cx="6704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noProof="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Comunicazione</a:t>
            </a:r>
            <a:r>
              <a:rPr lang="it-IT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 sulla Sicurezza e Sostenibilità basata su tre principi cardine: </a:t>
            </a:r>
            <a:r>
              <a:rPr lang="it-IT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riconoscimento</a:t>
            </a:r>
            <a:r>
              <a:rPr lang="it-IT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it-IT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celebrazione</a:t>
            </a:r>
            <a:r>
              <a:rPr lang="it-IT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it-IT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partecipazione</a:t>
            </a:r>
            <a:r>
              <a:rPr lang="it-IT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rPr>
              <a:t>.</a:t>
            </a:r>
            <a:endParaRPr lang="it-IT" noProof="0">
              <a:solidFill>
                <a:schemeClr val="bg2">
                  <a:lumMod val="10000"/>
                </a:schemeClr>
              </a:solidFill>
              <a:latin typeface="Lato" panose="020F0502020204030203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15C0132-34DE-5CAE-8512-CF66F9BED1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36128" r="292" b="43912"/>
          <a:stretch>
            <a:fillRect/>
          </a:stretch>
        </p:blipFill>
        <p:spPr>
          <a:xfrm>
            <a:off x="528998" y="1254082"/>
            <a:ext cx="10153870" cy="1355304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4291052-46B2-77C1-5C62-4B518B171A46}"/>
              </a:ext>
            </a:extLst>
          </p:cNvPr>
          <p:cNvSpPr/>
          <p:nvPr/>
        </p:nvSpPr>
        <p:spPr>
          <a:xfrm>
            <a:off x="528999" y="1254083"/>
            <a:ext cx="10153870" cy="1355304"/>
          </a:xfrm>
          <a:prstGeom prst="rect">
            <a:avLst/>
          </a:prstGeom>
          <a:gradFill>
            <a:gsLst>
              <a:gs pos="0">
                <a:srgbClr val="0040A6">
                  <a:alpha val="48000"/>
                </a:srgbClr>
              </a:gs>
              <a:gs pos="39000">
                <a:srgbClr val="00499F">
                  <a:alpha val="54000"/>
                </a:srgbClr>
              </a:gs>
              <a:gs pos="100000">
                <a:srgbClr val="008274">
                  <a:alpha val="42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6FED98-B662-351B-D5F4-6DBC6A27C42C}"/>
              </a:ext>
            </a:extLst>
          </p:cNvPr>
          <p:cNvGrpSpPr/>
          <p:nvPr/>
        </p:nvGrpSpPr>
        <p:grpSpPr>
          <a:xfrm>
            <a:off x="867251" y="3867770"/>
            <a:ext cx="9477363" cy="1956731"/>
            <a:chOff x="528998" y="4144769"/>
            <a:chExt cx="9477363" cy="1956731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B8887EB2-F361-584A-1B01-724078298370}"/>
                </a:ext>
              </a:extLst>
            </p:cNvPr>
            <p:cNvSpPr/>
            <p:nvPr/>
          </p:nvSpPr>
          <p:spPr>
            <a:xfrm>
              <a:off x="528998" y="4144769"/>
              <a:ext cx="9477363" cy="1956731"/>
            </a:xfrm>
            <a:prstGeom prst="roundRect">
              <a:avLst>
                <a:gd name="adj" fmla="val 13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52FE510-1507-3220-C0B4-14F451D548EC}"/>
                </a:ext>
              </a:extLst>
            </p:cNvPr>
            <p:cNvGrpSpPr/>
            <p:nvPr/>
          </p:nvGrpSpPr>
          <p:grpSpPr>
            <a:xfrm>
              <a:off x="793622" y="4570486"/>
              <a:ext cx="3242513" cy="1089841"/>
              <a:chOff x="1178659" y="4774694"/>
              <a:chExt cx="3242513" cy="1089841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D21966C3-3857-DE07-EF69-EFE27E8B0CC0}"/>
                  </a:ext>
                </a:extLst>
              </p:cNvPr>
              <p:cNvSpPr/>
              <p:nvPr/>
            </p:nvSpPr>
            <p:spPr>
              <a:xfrm>
                <a:off x="1178659" y="5181315"/>
                <a:ext cx="1574561" cy="301882"/>
              </a:xfrm>
              <a:prstGeom prst="roundRect">
                <a:avLst>
                  <a:gd name="adj" fmla="val 50000"/>
                </a:avLst>
              </a:prstGeom>
              <a:solidFill>
                <a:srgbClr val="003CA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400" b="1" noProof="0">
                    <a:latin typeface="Lato" panose="020F0502020204030203" pitchFamily="34" charset="0"/>
                  </a:rPr>
                  <a:t>Globale</a:t>
                </a: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362C8FCC-93AF-F2C8-4E60-6E4E950F5578}"/>
                  </a:ext>
                </a:extLst>
              </p:cNvPr>
              <p:cNvSpPr/>
              <p:nvPr/>
            </p:nvSpPr>
            <p:spPr>
              <a:xfrm>
                <a:off x="2846610" y="4774694"/>
                <a:ext cx="1574561" cy="301882"/>
              </a:xfrm>
              <a:prstGeom prst="roundRect">
                <a:avLst>
                  <a:gd name="adj" fmla="val 50000"/>
                </a:avLst>
              </a:prstGeom>
              <a:solidFill>
                <a:srgbClr val="003CA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400" b="1" noProof="0">
                    <a:latin typeface="Lato" panose="020F0502020204030203" pitchFamily="34" charset="0"/>
                  </a:rPr>
                  <a:t>Regionale</a:t>
                </a:r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34E2FB07-D54E-0631-9A57-FB4DBB9EAB9F}"/>
                  </a:ext>
                </a:extLst>
              </p:cNvPr>
              <p:cNvSpPr/>
              <p:nvPr/>
            </p:nvSpPr>
            <p:spPr>
              <a:xfrm>
                <a:off x="2846611" y="5562653"/>
                <a:ext cx="1574561" cy="301882"/>
              </a:xfrm>
              <a:prstGeom prst="roundRect">
                <a:avLst>
                  <a:gd name="adj" fmla="val 50000"/>
                </a:avLst>
              </a:prstGeom>
              <a:solidFill>
                <a:srgbClr val="003CA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400" b="1" noProof="0">
                    <a:latin typeface="Lato" panose="020F0502020204030203" pitchFamily="34" charset="0"/>
                  </a:rPr>
                  <a:t>Locale</a:t>
                </a:r>
              </a:p>
            </p:txBody>
          </p:sp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F6C889AA-3C96-A6B6-E39E-8874A7241F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48186" y="4872665"/>
                <a:ext cx="505034" cy="203911"/>
              </a:xfrm>
              <a:prstGeom prst="straightConnector1">
                <a:avLst/>
              </a:prstGeom>
              <a:ln w="19050">
                <a:solidFill>
                  <a:srgbClr val="1BACC9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D5026196-FC4C-8DF1-779C-52137BD2C7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8186" y="5544496"/>
                <a:ext cx="505034" cy="203911"/>
              </a:xfrm>
              <a:prstGeom prst="straightConnector1">
                <a:avLst/>
              </a:prstGeom>
              <a:ln w="19050">
                <a:solidFill>
                  <a:srgbClr val="1BACC9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C8B5E473-4E71-1206-C282-A0257275EF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6390" y="5115195"/>
                <a:ext cx="0" cy="406621"/>
              </a:xfrm>
              <a:prstGeom prst="line">
                <a:avLst/>
              </a:prstGeom>
              <a:ln w="19050">
                <a:solidFill>
                  <a:srgbClr val="1BACC9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0FDEE79-8E83-D138-E5AF-8B0877FE8774}"/>
                </a:ext>
              </a:extLst>
            </p:cNvPr>
            <p:cNvSpPr txBox="1"/>
            <p:nvPr/>
          </p:nvSpPr>
          <p:spPr>
            <a:xfrm>
              <a:off x="4526251" y="4430636"/>
              <a:ext cx="528682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sz="1400" b="1" noProof="0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Approccio coordinato </a:t>
              </a:r>
              <a:r>
                <a:rPr lang="it-IT" sz="1400" noProof="0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a livello globale, regionale e locale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sz="1400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Direzione strategica globale </a:t>
              </a:r>
              <a:r>
                <a:rPr lang="it-IT" sz="1400" b="1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in base alle priorità del business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sz="1400" b="1" noProof="0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Campagne ed iniziative </a:t>
              </a:r>
              <a:r>
                <a:rPr lang="it-IT" sz="1400" noProof="0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sviluppate globalmente ed  implementate a livello regionale e/o locale </a:t>
              </a:r>
              <a:endParaRPr lang="it-IT" sz="1400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sz="1400" b="1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Condivisione di </a:t>
              </a:r>
              <a:r>
                <a:rPr lang="it-IT" sz="1400" b="1" i="1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best practices</a:t>
              </a:r>
              <a:r>
                <a:rPr lang="it-IT" sz="1400" b="1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 </a:t>
              </a:r>
              <a:r>
                <a:rPr lang="it-IT" sz="1400">
                  <a:solidFill>
                    <a:schemeClr val="bg2">
                      <a:lumMod val="10000"/>
                    </a:schemeClr>
                  </a:solidFill>
                  <a:latin typeface="Lato" panose="020F0502020204030203" pitchFamily="34" charset="0"/>
                </a:rPr>
                <a:t>applicabili in altri stabilimenti in caso di esigenze comuni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8D018D8-6630-CE8F-20D7-F29F1EF2C0AF}"/>
              </a:ext>
            </a:extLst>
          </p:cNvPr>
          <p:cNvSpPr txBox="1"/>
          <p:nvPr/>
        </p:nvSpPr>
        <p:spPr>
          <a:xfrm>
            <a:off x="2865346" y="6583971"/>
            <a:ext cx="646130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pc="-100">
                <a:solidFill>
                  <a:srgbClr val="002060"/>
                </a:solidFill>
                <a:latin typeface="Neuland Grotesk" panose="02000604020000020004" pitchFamily="2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it-IT" sz="1000"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Materiale riservato. È vietata qualsiasi diffusione o utilizzo senza autorizzazione di  Philip Morris International e affiliate.</a:t>
            </a:r>
            <a:endParaRPr lang="en-US" sz="800" spc="0">
              <a:latin typeface="+mn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766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8DE121-33D6-8070-CC9A-DE5A3F52E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For internal use only.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2DA55F-F772-83E3-A989-71E02DF415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334B77-9073-B142-9C5D-E4C0AE21341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F2B4BD-93AE-2293-538C-EB68D676D2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0795" y="3323678"/>
            <a:ext cx="11214418" cy="862067"/>
          </a:xfrm>
        </p:spPr>
        <p:txBody>
          <a:bodyPr/>
          <a:lstStyle/>
          <a:p>
            <a:r>
              <a:rPr lang="en-US" sz="3000" dirty="0">
                <a:solidFill>
                  <a:schemeClr val="tx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03499794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003ca6 1">
      <a:dk1>
        <a:srgbClr val="001971"/>
      </a:dk1>
      <a:lt1>
        <a:srgbClr val="FFFFFF"/>
      </a:lt1>
      <a:dk2>
        <a:srgbClr val="44546A"/>
      </a:dk2>
      <a:lt2>
        <a:srgbClr val="E7E6E6"/>
      </a:lt2>
      <a:accent1>
        <a:srgbClr val="003CA6"/>
      </a:accent1>
      <a:accent2>
        <a:srgbClr val="A8178D"/>
      </a:accent2>
      <a:accent3>
        <a:srgbClr val="069CDC"/>
      </a:accent3>
      <a:accent4>
        <a:srgbClr val="00584D"/>
      </a:accent4>
      <a:accent5>
        <a:srgbClr val="3EBFAC"/>
      </a:accent5>
      <a:accent6>
        <a:srgbClr val="3E1051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MI_PPT_Template_Lite (wide)" id="{D28E3139-7825-2642-A418-2EAD79F3627F}" vid="{3B5BC740-FD0D-1A40-B733-E446F9085008}"/>
    </a:ext>
  </a:extLst>
</a:theme>
</file>

<file path=ppt/theme/theme2.xml><?xml version="1.0" encoding="utf-8"?>
<a:theme xmlns:a="http://schemas.openxmlformats.org/drawingml/2006/main" name="7_Master">
  <a:themeElements>
    <a:clrScheme name="Custom 2">
      <a:dk1>
        <a:srgbClr val="0070C0"/>
      </a:dk1>
      <a:lt1>
        <a:srgbClr val="0070C0"/>
      </a:lt1>
      <a:dk2>
        <a:srgbClr val="FFFFFF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2_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it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it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it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it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it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13">
        <a:dk1>
          <a:srgbClr val="000000"/>
        </a:dk1>
        <a:lt1>
          <a:srgbClr val="0067B1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B8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itle 14">
        <a:dk1>
          <a:srgbClr val="808080"/>
        </a:dk1>
        <a:lt1>
          <a:srgbClr val="F8F8F8"/>
        </a:lt1>
        <a:dk2>
          <a:srgbClr val="0067B1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AAB8D5"/>
        </a:accent3>
        <a:accent4>
          <a:srgbClr val="D4D4D4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15">
        <a:dk1>
          <a:srgbClr val="808080"/>
        </a:dk1>
        <a:lt1>
          <a:srgbClr val="F8F8F8"/>
        </a:lt1>
        <a:dk2>
          <a:srgbClr val="0067B1"/>
        </a:dk2>
        <a:lt2>
          <a:srgbClr val="000000"/>
        </a:lt2>
        <a:accent1>
          <a:srgbClr val="009DDC"/>
        </a:accent1>
        <a:accent2>
          <a:srgbClr val="333399"/>
        </a:accent2>
        <a:accent3>
          <a:srgbClr val="AAB8D5"/>
        </a:accent3>
        <a:accent4>
          <a:srgbClr val="D4D4D4"/>
        </a:accent4>
        <a:accent5>
          <a:srgbClr val="AACCEB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itle 16">
        <a:dk1>
          <a:srgbClr val="808080"/>
        </a:dk1>
        <a:lt1>
          <a:srgbClr val="F8F8F8"/>
        </a:lt1>
        <a:dk2>
          <a:srgbClr val="0067B1"/>
        </a:dk2>
        <a:lt2>
          <a:srgbClr val="000000"/>
        </a:lt2>
        <a:accent1>
          <a:srgbClr val="009DDC"/>
        </a:accent1>
        <a:accent2>
          <a:srgbClr val="538E3F"/>
        </a:accent2>
        <a:accent3>
          <a:srgbClr val="AAB8D5"/>
        </a:accent3>
        <a:accent4>
          <a:srgbClr val="D4D4D4"/>
        </a:accent4>
        <a:accent5>
          <a:srgbClr val="AACCEB"/>
        </a:accent5>
        <a:accent6>
          <a:srgbClr val="4A8038"/>
        </a:accent6>
        <a:hlink>
          <a:srgbClr val="F99B1C"/>
        </a:hlink>
        <a:folHlink>
          <a:srgbClr val="BA131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3b7102-f98e-433f-84e8-3407b5c5a833" xsi:nil="true"/>
    <lcf76f155ced4ddcb4097134ff3c332f xmlns="63120562-fab2-4cfa-9632-71f6d74bcca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63A1CA5E253E4E8DE0AC553AEF4BA3" ma:contentTypeVersion="16" ma:contentTypeDescription="Create a new document." ma:contentTypeScope="" ma:versionID="17cfc638fc48b688b944ce15c855679a">
  <xsd:schema xmlns:xsd="http://www.w3.org/2001/XMLSchema" xmlns:xs="http://www.w3.org/2001/XMLSchema" xmlns:p="http://schemas.microsoft.com/office/2006/metadata/properties" xmlns:ns2="63120562-fab2-4cfa-9632-71f6d74bcca3" xmlns:ns3="553b7102-f98e-433f-84e8-3407b5c5a833" targetNamespace="http://schemas.microsoft.com/office/2006/metadata/properties" ma:root="true" ma:fieldsID="d69a57107d3f220cad46b4528e71249c" ns2:_="" ns3:_="">
    <xsd:import namespace="63120562-fab2-4cfa-9632-71f6d74bcca3"/>
    <xsd:import namespace="553b7102-f98e-433f-84e8-3407b5c5a833"/>
    <xsd:element name="properties">
      <xsd:complexType>
        <xsd:sequence>
          <xsd:element name="documentManagement">
            <xsd:complexType>
              <xsd:all>
                <xsd:element ref="ns2:MediaServiceAutoTags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120562-fab2-4cfa-9632-71f6d74bcca3" elementFormDefault="qualified">
    <xsd:import namespace="http://schemas.microsoft.com/office/2006/documentManagement/types"/>
    <xsd:import namespace="http://schemas.microsoft.com/office/infopath/2007/PartnerControls"/>
    <xsd:element name="MediaServiceAutoTags" ma:index="8" nillable="true" ma:displayName="Tags" ma:internalName="MediaServiceAutoTags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150dd86-af7c-4119-8ddc-903a273d08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3b7102-f98e-433f-84e8-3407b5c5a83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d31e9c5b-6d46-4603-be8a-4d8b7af8d9cf}" ma:internalName="TaxCatchAll" ma:showField="CatchAllData" ma:web="553b7102-f98e-433f-84e8-3407b5c5a8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79AAAE-6D8E-421D-896D-8867412A70CA}">
  <ds:schemaRefs>
    <ds:schemaRef ds:uri="553b7102-f98e-433f-84e8-3407b5c5a833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3120562-fab2-4cfa-9632-71f6d74bcca3"/>
  </ds:schemaRefs>
</ds:datastoreItem>
</file>

<file path=customXml/itemProps2.xml><?xml version="1.0" encoding="utf-8"?>
<ds:datastoreItem xmlns:ds="http://schemas.openxmlformats.org/officeDocument/2006/customXml" ds:itemID="{877FEE59-AAE4-4D0C-9E40-BAACCDF671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0C29A4-9783-4798-AF14-9B2DA05A2EA0}">
  <ds:schemaRefs>
    <ds:schemaRef ds:uri="553b7102-f98e-433f-84e8-3407b5c5a833"/>
    <ds:schemaRef ds:uri="63120562-fab2-4cfa-9632-71f6d74bcca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7bce0314-66d2-465d-a4b8-04cf0abcda4d}" enabled="1" method="Privileged" siteId="{8b86a65e-3c3a-4406-8ac3-19a6b5cc52b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Microsoft Office PowerPoint</Application>
  <PresentationFormat>Widescreen</PresentationFormat>
  <Paragraphs>81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Lato</vt:lpstr>
      <vt:lpstr>Custom Design</vt:lpstr>
      <vt:lpstr>7_Master</vt:lpstr>
      <vt:lpstr> Guidare il cambiamento: dalla responsabilità individuale alla cultura interdipendente</vt:lpstr>
      <vt:lpstr>PowerPoint Presentation</vt:lpstr>
      <vt:lpstr>CRESPELLANO: PM Manufacturing &amp; Technology Bologna (PMMTB)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Philip Morris International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PMI Corporate Template</dc:title>
  <dc:creator>Wolska, Katarzyna</dc:creator>
  <cp:lastModifiedBy>Tonini, Cristina</cp:lastModifiedBy>
  <cp:revision>6</cp:revision>
  <dcterms:created xsi:type="dcterms:W3CDTF">2024-09-17T10:54:36Z</dcterms:created>
  <dcterms:modified xsi:type="dcterms:W3CDTF">2026-05-27T13:30:03Z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0x0101004963A1CA5E253E4E8DE0AC553AEF4BA3</vt:lpwstr>
  </property>
  <property fmtid="{D5CDD505-2E9C-101B-9397-08002B2CF9AE}" pid="3" name="MediaServiceImageTags">
    <vt:lpwstr/>
  </property>
</Properties>
</file>